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43" r:id="rId3"/>
    <p:sldId id="293" r:id="rId4"/>
    <p:sldId id="641" r:id="rId5"/>
    <p:sldId id="295" r:id="rId6"/>
    <p:sldId id="589" r:id="rId7"/>
    <p:sldId id="296" r:id="rId8"/>
    <p:sldId id="297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3302D-DCA7-48C6-8C82-E0FDC3625841}" v="10" dt="2022-10-18T11:56:21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valla, SanthoshX Ranga" userId="12412936-601e-47a2-8a59-8833842140ce" providerId="ADAL" clId="{2AD3302D-DCA7-48C6-8C82-E0FDC3625841}"/>
    <pc:docChg chg="custSel addSld delSld modSld">
      <pc:chgData name="Chavalla, SanthoshX Ranga" userId="12412936-601e-47a2-8a59-8833842140ce" providerId="ADAL" clId="{2AD3302D-DCA7-48C6-8C82-E0FDC3625841}" dt="2022-10-18T11:57:06.680" v="978" actId="1076"/>
      <pc:docMkLst>
        <pc:docMk/>
      </pc:docMkLst>
      <pc:sldChg chg="addSp delSp modSp mod">
        <pc:chgData name="Chavalla, SanthoshX Ranga" userId="12412936-601e-47a2-8a59-8833842140ce" providerId="ADAL" clId="{2AD3302D-DCA7-48C6-8C82-E0FDC3625841}" dt="2022-10-18T11:56:18.391" v="923" actId="21"/>
        <pc:sldMkLst>
          <pc:docMk/>
          <pc:sldMk cId="984041238" sldId="296"/>
        </pc:sldMkLst>
        <pc:spChg chg="add del mod">
          <ac:chgData name="Chavalla, SanthoshX Ranga" userId="12412936-601e-47a2-8a59-8833842140ce" providerId="ADAL" clId="{2AD3302D-DCA7-48C6-8C82-E0FDC3625841}" dt="2022-10-18T11:56:18.391" v="923" actId="21"/>
          <ac:spMkLst>
            <pc:docMk/>
            <pc:sldMk cId="984041238" sldId="296"/>
            <ac:spMk id="2" creationId="{C2D2D3E8-9D61-48A5-841F-B1A35D7B5F97}"/>
          </ac:spMkLst>
        </pc:spChg>
        <pc:spChg chg="add mod">
          <ac:chgData name="Chavalla, SanthoshX Ranga" userId="12412936-601e-47a2-8a59-8833842140ce" providerId="ADAL" clId="{2AD3302D-DCA7-48C6-8C82-E0FDC3625841}" dt="2022-10-16T07:45:42.182" v="530" actId="1076"/>
          <ac:spMkLst>
            <pc:docMk/>
            <pc:sldMk cId="984041238" sldId="296"/>
            <ac:spMk id="4" creationId="{2C93104A-E438-433A-8C07-7822933D34C2}"/>
          </ac:spMkLst>
        </pc:spChg>
        <pc:spChg chg="add mod">
          <ac:chgData name="Chavalla, SanthoshX Ranga" userId="12412936-601e-47a2-8a59-8833842140ce" providerId="ADAL" clId="{2AD3302D-DCA7-48C6-8C82-E0FDC3625841}" dt="2022-10-18T08:10:35.576" v="840" actId="20577"/>
          <ac:spMkLst>
            <pc:docMk/>
            <pc:sldMk cId="984041238" sldId="296"/>
            <ac:spMk id="5" creationId="{E12C010D-765D-4E80-94E3-9D8F2AB00907}"/>
          </ac:spMkLst>
        </pc:spChg>
        <pc:spChg chg="mod">
          <ac:chgData name="Chavalla, SanthoshX Ranga" userId="12412936-601e-47a2-8a59-8833842140ce" providerId="ADAL" clId="{2AD3302D-DCA7-48C6-8C82-E0FDC3625841}" dt="2022-10-18T07:53:48.928" v="716" actId="20577"/>
          <ac:spMkLst>
            <pc:docMk/>
            <pc:sldMk cId="984041238" sldId="296"/>
            <ac:spMk id="264" creationId="{00000000-0000-0000-0000-000000000000}"/>
          </ac:spMkLst>
        </pc:spChg>
        <pc:spChg chg="mod">
          <ac:chgData name="Chavalla, SanthoshX Ranga" userId="12412936-601e-47a2-8a59-8833842140ce" providerId="ADAL" clId="{2AD3302D-DCA7-48C6-8C82-E0FDC3625841}" dt="2022-10-18T08:00:57.471" v="729" actId="1076"/>
          <ac:spMkLst>
            <pc:docMk/>
            <pc:sldMk cId="984041238" sldId="296"/>
            <ac:spMk id="265" creationId="{00000000-0000-0000-0000-000000000000}"/>
          </ac:spMkLst>
        </pc:spChg>
        <pc:spChg chg="mod">
          <ac:chgData name="Chavalla, SanthoshX Ranga" userId="12412936-601e-47a2-8a59-8833842140ce" providerId="ADAL" clId="{2AD3302D-DCA7-48C6-8C82-E0FDC3625841}" dt="2022-10-16T07:59:07.135" v="565" actId="1076"/>
          <ac:spMkLst>
            <pc:docMk/>
            <pc:sldMk cId="984041238" sldId="296"/>
            <ac:spMk id="266" creationId="{00000000-0000-0000-0000-000000000000}"/>
          </ac:spMkLst>
        </pc:spChg>
        <pc:picChg chg="add mod">
          <ac:chgData name="Chavalla, SanthoshX Ranga" userId="12412936-601e-47a2-8a59-8833842140ce" providerId="ADAL" clId="{2AD3302D-DCA7-48C6-8C82-E0FDC3625841}" dt="2022-10-18T08:01:01.261" v="730" actId="1076"/>
          <ac:picMkLst>
            <pc:docMk/>
            <pc:sldMk cId="984041238" sldId="296"/>
            <ac:picMk id="3" creationId="{8B74464D-F27D-4E7D-9790-4985B488E6CC}"/>
          </ac:picMkLst>
        </pc:picChg>
      </pc:sldChg>
      <pc:sldChg chg="addSp modSp mod">
        <pc:chgData name="Chavalla, SanthoshX Ranga" userId="12412936-601e-47a2-8a59-8833842140ce" providerId="ADAL" clId="{2AD3302D-DCA7-48C6-8C82-E0FDC3625841}" dt="2022-10-18T11:57:06.680" v="978" actId="1076"/>
        <pc:sldMkLst>
          <pc:docMk/>
          <pc:sldMk cId="1662548967" sldId="297"/>
        </pc:sldMkLst>
        <pc:spChg chg="add mod">
          <ac:chgData name="Chavalla, SanthoshX Ranga" userId="12412936-601e-47a2-8a59-8833842140ce" providerId="ADAL" clId="{2AD3302D-DCA7-48C6-8C82-E0FDC3625841}" dt="2022-10-16T08:16:28.331" v="700" actId="1076"/>
          <ac:spMkLst>
            <pc:docMk/>
            <pc:sldMk cId="1662548967" sldId="297"/>
            <ac:spMk id="2" creationId="{18B16856-266B-44C1-846F-E3753CDB617E}"/>
          </ac:spMkLst>
        </pc:spChg>
        <pc:spChg chg="add mod">
          <ac:chgData name="Chavalla, SanthoshX Ranga" userId="12412936-601e-47a2-8a59-8833842140ce" providerId="ADAL" clId="{2AD3302D-DCA7-48C6-8C82-E0FDC3625841}" dt="2022-10-16T08:17:34.326" v="706" actId="1076"/>
          <ac:spMkLst>
            <pc:docMk/>
            <pc:sldMk cId="1662548967" sldId="297"/>
            <ac:spMk id="3" creationId="{769A0F67-BE83-449E-A0EA-67C3C3D6C9E5}"/>
          </ac:spMkLst>
        </pc:spChg>
        <pc:spChg chg="add mod">
          <ac:chgData name="Chavalla, SanthoshX Ranga" userId="12412936-601e-47a2-8a59-8833842140ce" providerId="ADAL" clId="{2AD3302D-DCA7-48C6-8C82-E0FDC3625841}" dt="2022-10-16T08:17:41.681" v="709" actId="1076"/>
          <ac:spMkLst>
            <pc:docMk/>
            <pc:sldMk cId="1662548967" sldId="297"/>
            <ac:spMk id="4" creationId="{C2A695D2-FFD4-4CDF-BECB-6852892E4647}"/>
          </ac:spMkLst>
        </pc:spChg>
        <pc:spChg chg="add mod">
          <ac:chgData name="Chavalla, SanthoshX Ranga" userId="12412936-601e-47a2-8a59-8833842140ce" providerId="ADAL" clId="{2AD3302D-DCA7-48C6-8C82-E0FDC3625841}" dt="2022-10-16T08:16:46.965" v="703" actId="1076"/>
          <ac:spMkLst>
            <pc:docMk/>
            <pc:sldMk cId="1662548967" sldId="297"/>
            <ac:spMk id="9" creationId="{4A03473E-51D0-4E5D-838E-DEEAF1A3E747}"/>
          </ac:spMkLst>
        </pc:spChg>
        <pc:spChg chg="add mod">
          <ac:chgData name="Chavalla, SanthoshX Ranga" userId="12412936-601e-47a2-8a59-8833842140ce" providerId="ADAL" clId="{2AD3302D-DCA7-48C6-8C82-E0FDC3625841}" dt="2022-10-18T11:57:06.680" v="978" actId="1076"/>
          <ac:spMkLst>
            <pc:docMk/>
            <pc:sldMk cId="1662548967" sldId="297"/>
            <ac:spMk id="12" creationId="{BA7C8700-3A2C-4F87-8CF3-8BE94CD49094}"/>
          </ac:spMkLst>
        </pc:spChg>
        <pc:spChg chg="mod">
          <ac:chgData name="Chavalla, SanthoshX Ranga" userId="12412936-601e-47a2-8a59-8833842140ce" providerId="ADAL" clId="{2AD3302D-DCA7-48C6-8C82-E0FDC3625841}" dt="2022-10-16T07:45:04.976" v="524" actId="20577"/>
          <ac:spMkLst>
            <pc:docMk/>
            <pc:sldMk cId="1662548967" sldId="297"/>
            <ac:spMk id="269" creationId="{00000000-0000-0000-0000-000000000000}"/>
          </ac:spMkLst>
        </pc:spChg>
        <pc:spChg chg="mod">
          <ac:chgData name="Chavalla, SanthoshX Ranga" userId="12412936-601e-47a2-8a59-8833842140ce" providerId="ADAL" clId="{2AD3302D-DCA7-48C6-8C82-E0FDC3625841}" dt="2022-10-16T08:16:39.159" v="701" actId="1076"/>
          <ac:spMkLst>
            <pc:docMk/>
            <pc:sldMk cId="1662548967" sldId="297"/>
            <ac:spMk id="272" creationId="{00000000-0000-0000-0000-000000000000}"/>
          </ac:spMkLst>
        </pc:spChg>
      </pc:sldChg>
      <pc:sldChg chg="modSp mod">
        <pc:chgData name="Chavalla, SanthoshX Ranga" userId="12412936-601e-47a2-8a59-8833842140ce" providerId="ADAL" clId="{2AD3302D-DCA7-48C6-8C82-E0FDC3625841}" dt="2022-10-16T07:26:17.066" v="311" actId="20577"/>
        <pc:sldMkLst>
          <pc:docMk/>
          <pc:sldMk cId="4189396982" sldId="299"/>
        </pc:sldMkLst>
        <pc:spChg chg="mod">
          <ac:chgData name="Chavalla, SanthoshX Ranga" userId="12412936-601e-47a2-8a59-8833842140ce" providerId="ADAL" clId="{2AD3302D-DCA7-48C6-8C82-E0FDC3625841}" dt="2022-10-16T07:26:17.066" v="311" actId="20577"/>
          <ac:spMkLst>
            <pc:docMk/>
            <pc:sldMk cId="4189396982" sldId="299"/>
            <ac:spMk id="2" creationId="{6282CA63-0831-4E7B-8D9B-1030371B31F3}"/>
          </ac:spMkLst>
        </pc:spChg>
        <pc:spChg chg="mod">
          <ac:chgData name="Chavalla, SanthoshX Ranga" userId="12412936-601e-47a2-8a59-8833842140ce" providerId="ADAL" clId="{2AD3302D-DCA7-48C6-8C82-E0FDC3625841}" dt="2022-10-16T07:19:33.716" v="101" actId="1076"/>
          <ac:spMkLst>
            <pc:docMk/>
            <pc:sldMk cId="4189396982" sldId="299"/>
            <ac:spMk id="280" creationId="{00000000-0000-0000-0000-000000000000}"/>
          </ac:spMkLst>
        </pc:spChg>
        <pc:picChg chg="mod">
          <ac:chgData name="Chavalla, SanthoshX Ranga" userId="12412936-601e-47a2-8a59-8833842140ce" providerId="ADAL" clId="{2AD3302D-DCA7-48C6-8C82-E0FDC3625841}" dt="2022-10-16T07:19:35.964" v="102" actId="1076"/>
          <ac:picMkLst>
            <pc:docMk/>
            <pc:sldMk cId="4189396982" sldId="299"/>
            <ac:picMk id="279" creationId="{00000000-0000-0000-0000-000000000000}"/>
          </ac:picMkLst>
        </pc:picChg>
      </pc:sldChg>
      <pc:sldChg chg="addSp modSp mod">
        <pc:chgData name="Chavalla, SanthoshX Ranga" userId="12412936-601e-47a2-8a59-8833842140ce" providerId="ADAL" clId="{2AD3302D-DCA7-48C6-8C82-E0FDC3625841}" dt="2022-10-16T07:09:55.979" v="69" actId="1076"/>
        <pc:sldMkLst>
          <pc:docMk/>
          <pc:sldMk cId="579793500" sldId="589"/>
        </pc:sldMkLst>
        <pc:spChg chg="add mod">
          <ac:chgData name="Chavalla, SanthoshX Ranga" userId="12412936-601e-47a2-8a59-8833842140ce" providerId="ADAL" clId="{2AD3302D-DCA7-48C6-8C82-E0FDC3625841}" dt="2022-10-16T07:03:26.772" v="40" actId="1076"/>
          <ac:spMkLst>
            <pc:docMk/>
            <pc:sldMk cId="579793500" sldId="589"/>
            <ac:spMk id="2" creationId="{A7F66D6B-A49F-4FF2-BA42-80670193DA96}"/>
          </ac:spMkLst>
        </pc:spChg>
        <pc:spChg chg="add mod">
          <ac:chgData name="Chavalla, SanthoshX Ranga" userId="12412936-601e-47a2-8a59-8833842140ce" providerId="ADAL" clId="{2AD3302D-DCA7-48C6-8C82-E0FDC3625841}" dt="2022-10-16T07:09:55.979" v="69" actId="1076"/>
          <ac:spMkLst>
            <pc:docMk/>
            <pc:sldMk cId="579793500" sldId="589"/>
            <ac:spMk id="4" creationId="{2EC75BB5-260F-4A21-9873-850B9A3BCC58}"/>
          </ac:spMkLst>
        </pc:spChg>
      </pc:sldChg>
      <pc:sldChg chg="modSp new del mod">
        <pc:chgData name="Chavalla, SanthoshX Ranga" userId="12412936-601e-47a2-8a59-8833842140ce" providerId="ADAL" clId="{2AD3302D-DCA7-48C6-8C82-E0FDC3625841}" dt="2022-10-16T08:18:39.891" v="710" actId="2696"/>
        <pc:sldMkLst>
          <pc:docMk/>
          <pc:sldMk cId="1596545183" sldId="642"/>
        </pc:sldMkLst>
        <pc:spChg chg="mod">
          <ac:chgData name="Chavalla, SanthoshX Ranga" userId="12412936-601e-47a2-8a59-8833842140ce" providerId="ADAL" clId="{2AD3302D-DCA7-48C6-8C82-E0FDC3625841}" dt="2022-10-16T08:09:35.443" v="570" actId="1076"/>
          <ac:spMkLst>
            <pc:docMk/>
            <pc:sldMk cId="1596545183" sldId="642"/>
            <ac:spMk id="2" creationId="{40B66403-D07D-41CF-817B-C7B5A1772238}"/>
          </ac:spMkLst>
        </pc:spChg>
        <pc:spChg chg="mod">
          <ac:chgData name="Chavalla, SanthoshX Ranga" userId="12412936-601e-47a2-8a59-8833842140ce" providerId="ADAL" clId="{2AD3302D-DCA7-48C6-8C82-E0FDC3625841}" dt="2022-10-16T08:15:13.977" v="697" actId="20577"/>
          <ac:spMkLst>
            <pc:docMk/>
            <pc:sldMk cId="1596545183" sldId="642"/>
            <ac:spMk id="3" creationId="{98AA9866-DCEE-4ECD-87AE-FBBA723375CF}"/>
          </ac:spMkLst>
        </pc:spChg>
      </pc:sldChg>
      <pc:sldChg chg="modSp new mod">
        <pc:chgData name="Chavalla, SanthoshX Ranga" userId="12412936-601e-47a2-8a59-8833842140ce" providerId="ADAL" clId="{2AD3302D-DCA7-48C6-8C82-E0FDC3625841}" dt="2022-10-16T07:26:44.182" v="329" actId="20577"/>
        <pc:sldMkLst>
          <pc:docMk/>
          <pc:sldMk cId="4036074035" sldId="643"/>
        </pc:sldMkLst>
        <pc:spChg chg="mod">
          <ac:chgData name="Chavalla, SanthoshX Ranga" userId="12412936-601e-47a2-8a59-8833842140ce" providerId="ADAL" clId="{2AD3302D-DCA7-48C6-8C82-E0FDC3625841}" dt="2022-10-16T07:26:44.182" v="329" actId="20577"/>
          <ac:spMkLst>
            <pc:docMk/>
            <pc:sldMk cId="4036074035" sldId="643"/>
            <ac:spMk id="2" creationId="{2EB3C096-3034-41EA-91B1-945EF5CFCE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BDE1-7665-485F-A3AA-374ACB54F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41B10-9C20-487B-BCE8-21BBF0C0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489A0-9472-43CC-A3D9-A584FB1F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0FD-38C3-43C9-A3CB-67FCB532D71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3805-2C28-443D-9F85-218FEF69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8F26E-5008-4FF4-A6D8-17231219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60DC-05D7-4BAF-A91F-05468430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5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7B2C-5083-404B-A0C3-7406D20D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7736-FE1F-48EE-8350-AE9264550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F6E6-68DB-4BFF-8B08-1EF859D7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0FD-38C3-43C9-A3CB-67FCB532D71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99C5-D635-4EB1-941F-08FD767D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DD1A-93B2-4B83-B27F-D85A67DF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60DC-05D7-4BAF-A91F-05468430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9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AC324-2381-4A1B-8498-2ACD6DF39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C178-1366-4230-B952-9170921A6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BDA3-48CC-430E-BFF6-D1DBC88E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0FD-38C3-43C9-A3CB-67FCB532D71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4303-5A8E-4607-94C6-DCB9BBB3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CD1F-FDE0-45BF-A9C9-7BC4F87F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60DC-05D7-4BAF-A91F-05468430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6204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19D2-D84D-4CFC-9A80-C7BC61F6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685E-345C-4B99-97F9-0BB90329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3893-4F3B-43F8-9BB9-7FE16743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0FD-38C3-43C9-A3CB-67FCB532D71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EC27-1A6C-473F-80E4-578C9AA2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7408C-E5E3-481C-85C5-457E3DD8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60DC-05D7-4BAF-A91F-05468430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6A29-66E4-41FB-89DE-E4C2FE63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23CC0-88C6-4282-9BC3-BFBC2B2DD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3356-94CF-44C5-BF4F-E9C3CD38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0FD-38C3-43C9-A3CB-67FCB532D71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ECBEC-9143-47ED-8A61-9667AF0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B7A7-C762-4F49-B4F9-2E637793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60DC-05D7-4BAF-A91F-05468430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0E74-536C-48D1-9916-31922BC0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9D86-0987-4236-B8A3-4A2C4E2D1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E752-A9AC-4C3E-B565-3692D2DBA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B06DE-5060-4E89-9CA4-A31E7349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0FD-38C3-43C9-A3CB-67FCB532D71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10D4C-6D9E-403D-88EA-8CD51B00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68919-EDC9-4BE9-A931-1C3B8025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60DC-05D7-4BAF-A91F-05468430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6B47-FBDE-4054-B2EC-A7D54885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B525-FAEC-4F1D-A2EF-0B281FE3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22583-6440-4793-A381-34821C164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B5909-6E9A-41CB-8AB3-E11269DB1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9FDA3-B93E-4466-95B8-E42D2298D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4291B-83B8-4FA4-BD15-CFCDEFDD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0FD-38C3-43C9-A3CB-67FCB532D71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061C9-FAE7-4B0E-A9E2-60727087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9B2D9-9A47-4B94-8216-4D3B445B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60DC-05D7-4BAF-A91F-05468430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5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E2E3-DF9E-4659-B8BC-C758E977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1024F-1230-4D1B-BF4B-2C4DF69C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0FD-38C3-43C9-A3CB-67FCB532D71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0F2B3-7DD9-4337-BB5E-37D267EA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ACE2D-1601-4C5C-BB05-9C021ADE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60DC-05D7-4BAF-A91F-05468430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F5374-A97D-4117-B6D9-762C3D60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0FD-38C3-43C9-A3CB-67FCB532D71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6B2A2-1D0E-46BA-BFCC-77061774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78CD-B5A5-4B82-9F6C-AD933FA4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60DC-05D7-4BAF-A91F-05468430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25FE-B5B5-46D2-828C-F5DAD7D6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458C-D43B-4614-A043-91666F51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698D2-8FA6-4A0F-A568-FC70181A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DC16D-1D59-4812-B206-8A26C541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0FD-38C3-43C9-A3CB-67FCB532D71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A587D-7995-4085-8E3F-B6B0DB78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92F7C-BB90-40C4-BB24-81AB69D4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60DC-05D7-4BAF-A91F-05468430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FFFD-9441-4CFC-A9F5-E958B88C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B936B-E243-4CD9-8626-8FAF49321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B78AC-9137-4FFB-B63C-14701D676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8343C-A5F3-4888-8095-A238350E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0FD-38C3-43C9-A3CB-67FCB532D71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5C268-5373-4F98-A9A4-D1E27B64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72C99-2526-4395-85B5-CBE86C36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60DC-05D7-4BAF-A91F-05468430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7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ADAD1-1191-4780-A8F0-C321CDF3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4492-E24C-4DE9-BF36-1F01A968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AC4E-C069-4BD3-873B-23295A47D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30FD-38C3-43C9-A3CB-67FCB532D71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2B76-E251-42A8-8E16-AEDDD987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B70C-0AE4-4429-B119-B11C34210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60DC-05D7-4BAF-A91F-05468430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2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36BB-AC7A-45C6-83D5-AEF4372A5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MCS Training-CTLE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11DE-BB50-4CBD-AE09-FDF49D779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ChavallaSanthosh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1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01" y="420622"/>
            <a:ext cx="10905067" cy="4389289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Frequency response of one half of CTLE"/>
          <p:cNvSpPr txBox="1"/>
          <p:nvPr/>
        </p:nvSpPr>
        <p:spPr>
          <a:xfrm>
            <a:off x="487601" y="0"/>
            <a:ext cx="375660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Frequency response of one half of CTLE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82CA63-0831-4E7B-8D9B-1030371B31F3}"/>
              </a:ext>
            </a:extLst>
          </p:cNvPr>
          <p:cNvSpPr txBox="1"/>
          <p:nvPr/>
        </p:nvSpPr>
        <p:spPr>
          <a:xfrm>
            <a:off x="487601" y="4809911"/>
            <a:ext cx="760535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Difference b/w design and simulation: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1.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the effect of zero has started earlier than used in design and similarly for pole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2. Hence the required boost of 12 dB is not achieved, achieved 6dB boost instead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939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8" y="617497"/>
            <a:ext cx="11824304" cy="47592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92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096-3034-41EA-91B1-945EF5CF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EDAD-A65D-4E3A-AEF3-BD903404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7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Differential CTLE</a:t>
            </a:r>
          </a:p>
        </p:txBody>
      </p:sp>
    </p:spTree>
    <p:extLst>
      <p:ext uri="{BB962C8B-B14F-4D97-AF65-F5344CB8AC3E}">
        <p14:creationId xmlns:p14="http://schemas.microsoft.com/office/powerpoint/2010/main" val="305449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A2B2-4D01-4867-9BE2-347F1618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20" y="142043"/>
            <a:ext cx="11896078" cy="6613864"/>
          </a:xfrm>
        </p:spPr>
        <p:txBody>
          <a:bodyPr/>
          <a:lstStyle/>
          <a:p>
            <a:r>
              <a:rPr lang="en-US" dirty="0"/>
              <a:t>Design: Procedure of designing, parameters given , what did you design for? difference b/w design and sims, how to simulate</a:t>
            </a:r>
          </a:p>
          <a:p>
            <a:r>
              <a:rPr lang="en-US" dirty="0"/>
              <a:t>Role/Responsibilities in project?, Challenges faced in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873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mall signal model ctle: symmetric with load capacitance…"/>
          <p:cNvSpPr txBox="1"/>
          <p:nvPr/>
        </p:nvSpPr>
        <p:spPr>
          <a:xfrm>
            <a:off x="6143055" y="2373707"/>
            <a:ext cx="5357811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small signal model </a:t>
            </a:r>
            <a:r>
              <a:rPr dirty="0" err="1"/>
              <a:t>ctle</a:t>
            </a:r>
            <a:r>
              <a:rPr dirty="0"/>
              <a:t>: symmetric with load capacitance</a:t>
            </a:r>
          </a:p>
          <a:p>
            <a:r>
              <a:rPr dirty="0"/>
              <a:t>one half is similar to CS stage</a:t>
            </a:r>
          </a:p>
        </p:txBody>
      </p:sp>
      <p:pic>
        <p:nvPicPr>
          <p:cNvPr id="257" name="Screenshot 2022-03-07 at 16.18.04.png" descr="Screenshot 2022-03-07 at 16.18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" y="-1"/>
            <a:ext cx="6125259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2-pole one zero"/>
          <p:cNvSpPr txBox="1"/>
          <p:nvPr/>
        </p:nvSpPr>
        <p:spPr>
          <a:xfrm>
            <a:off x="5573020" y="645715"/>
            <a:ext cx="1550081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2-pole one zero</a:t>
            </a:r>
          </a:p>
        </p:txBody>
      </p:sp>
      <p:sp>
        <p:nvSpPr>
          <p:cNvPr id="259" name="poles/zeros by…"/>
          <p:cNvSpPr txBox="1"/>
          <p:nvPr/>
        </p:nvSpPr>
        <p:spPr>
          <a:xfrm>
            <a:off x="5562514" y="1040803"/>
            <a:ext cx="1930709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poles/zeros by</a:t>
            </a:r>
          </a:p>
          <a:p>
            <a:r>
              <a:t>inspection does not</a:t>
            </a:r>
          </a:p>
          <a:p>
            <a:r>
              <a:t>always work</a:t>
            </a:r>
          </a:p>
        </p:txBody>
      </p:sp>
      <p:sp>
        <p:nvSpPr>
          <p:cNvPr id="260" name="2*"/>
          <p:cNvSpPr txBox="1"/>
          <p:nvPr/>
        </p:nvSpPr>
        <p:spPr>
          <a:xfrm>
            <a:off x="2645313" y="4221402"/>
            <a:ext cx="33385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2*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FF5F68-BF97-4445-8350-0723365DB935}"/>
              </a:ext>
            </a:extLst>
          </p:cNvPr>
          <p:cNvCxnSpPr>
            <a:cxnSpLocks/>
          </p:cNvCxnSpPr>
          <p:nvPr/>
        </p:nvCxnSpPr>
        <p:spPr>
          <a:xfrm>
            <a:off x="2908149" y="5983550"/>
            <a:ext cx="518632" cy="0"/>
          </a:xfrm>
          <a:prstGeom prst="line">
            <a:avLst/>
          </a:prstGeom>
          <a:noFill/>
          <a:ln w="28575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2277D8-657E-496A-ACA9-8E4739D1CF31}"/>
              </a:ext>
            </a:extLst>
          </p:cNvPr>
          <p:cNvSpPr txBox="1"/>
          <p:nvPr/>
        </p:nvSpPr>
        <p:spPr>
          <a:xfrm>
            <a:off x="3062789" y="5983550"/>
            <a:ext cx="2093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DEB8F-3585-4942-9370-C8DDA2A4F3B5}"/>
              </a:ext>
            </a:extLst>
          </p:cNvPr>
          <p:cNvSpPr txBox="1"/>
          <p:nvPr/>
        </p:nvSpPr>
        <p:spPr>
          <a:xfrm>
            <a:off x="2540637" y="1614017"/>
            <a:ext cx="2093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D08EA-1DF3-4624-A739-EFA484E38960}"/>
              </a:ext>
            </a:extLst>
          </p:cNvPr>
          <p:cNvSpPr txBox="1"/>
          <p:nvPr/>
        </p:nvSpPr>
        <p:spPr>
          <a:xfrm>
            <a:off x="3568824" y="1656592"/>
            <a:ext cx="2093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88D6C-8555-449A-ACF3-5A49A07519CE}"/>
              </a:ext>
            </a:extLst>
          </p:cNvPr>
          <p:cNvSpPr txBox="1"/>
          <p:nvPr/>
        </p:nvSpPr>
        <p:spPr>
          <a:xfrm>
            <a:off x="1183833" y="3337765"/>
            <a:ext cx="2093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D5F9C-0582-4737-A067-8D9756873623}"/>
              </a:ext>
            </a:extLst>
          </p:cNvPr>
          <p:cNvSpPr txBox="1"/>
          <p:nvPr/>
        </p:nvSpPr>
        <p:spPr>
          <a:xfrm>
            <a:off x="4671134" y="3244334"/>
            <a:ext cx="2093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A6E4C-7840-4C2D-B396-E94A5BA6C24A}"/>
              </a:ext>
            </a:extLst>
          </p:cNvPr>
          <p:cNvSpPr txBox="1"/>
          <p:nvPr/>
        </p:nvSpPr>
        <p:spPr>
          <a:xfrm>
            <a:off x="6096000" y="3229846"/>
            <a:ext cx="45647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Vout1-vout2/vin1-vin2= vout1/vin1=vout2/vin2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7E106-F1F1-4ECF-B4F5-3B82E883D417}"/>
              </a:ext>
            </a:extLst>
          </p:cNvPr>
          <p:cNvSpPr txBox="1"/>
          <p:nvPr/>
        </p:nvSpPr>
        <p:spPr>
          <a:xfrm>
            <a:off x="6080497" y="4018616"/>
            <a:ext cx="28783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Vin1 and vin2 are differential </a:t>
            </a:r>
          </a:p>
        </p:txBody>
      </p:sp>
    </p:spTree>
    <p:extLst>
      <p:ext uri="{BB962C8B-B14F-4D97-AF65-F5344CB8AC3E}">
        <p14:creationId xmlns:p14="http://schemas.microsoft.com/office/powerpoint/2010/main" val="160145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086E569E-B693-41EB-AF83-6AD4F24D2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 t="3076" r="4898" b="3500"/>
          <a:stretch/>
        </p:blipFill>
        <p:spPr>
          <a:xfrm rot="5400000">
            <a:off x="2798584" y="779106"/>
            <a:ext cx="6812545" cy="52997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F66D6B-A49F-4FF2-BA42-80670193DA96}"/>
              </a:ext>
            </a:extLst>
          </p:cNvPr>
          <p:cNvSpPr txBox="1"/>
          <p:nvPr/>
        </p:nvSpPr>
        <p:spPr>
          <a:xfrm>
            <a:off x="8967832" y="6082019"/>
            <a:ext cx="240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zero and two poles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5BB5-260F-4A21-9873-850B9A3BCC58}"/>
              </a:ext>
            </a:extLst>
          </p:cNvPr>
          <p:cNvSpPr txBox="1"/>
          <p:nvPr/>
        </p:nvSpPr>
        <p:spPr>
          <a:xfrm>
            <a:off x="302005" y="167779"/>
            <a:ext cx="252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signal voltage gain:</a:t>
            </a:r>
          </a:p>
        </p:txBody>
      </p:sp>
    </p:spTree>
    <p:extLst>
      <p:ext uri="{BB962C8B-B14F-4D97-AF65-F5344CB8AC3E}">
        <p14:creationId xmlns:p14="http://schemas.microsoft.com/office/powerpoint/2010/main" val="57979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5" y="1879052"/>
            <a:ext cx="4824544" cy="392276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DC Gain"/>
          <p:cNvSpPr txBox="1"/>
          <p:nvPr/>
        </p:nvSpPr>
        <p:spPr>
          <a:xfrm>
            <a:off x="952382" y="2416150"/>
            <a:ext cx="84463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DC Gain</a:t>
            </a:r>
          </a:p>
        </p:txBody>
      </p:sp>
      <p:sp>
        <p:nvSpPr>
          <p:cNvPr id="264" name="Boost: Boost : (1+gmrs)=12dB (AC gain- DC gain) use :(1+sRdCL=1)"/>
          <p:cNvSpPr txBox="1"/>
          <p:nvPr/>
        </p:nvSpPr>
        <p:spPr>
          <a:xfrm>
            <a:off x="368722" y="752720"/>
            <a:ext cx="66075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Boost: 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Boost : (1+gmrs)=12dB (AC gain- DC gain) use :(1+sRdC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=1)</a:t>
            </a:r>
          </a:p>
        </p:txBody>
      </p:sp>
      <p:sp>
        <p:nvSpPr>
          <p:cNvPr id="265" name="DC gain: (gmrd)/(1+gmrs), by substituting s=0 in the gain equation given in the previous slide"/>
          <p:cNvSpPr txBox="1"/>
          <p:nvPr/>
        </p:nvSpPr>
        <p:spPr>
          <a:xfrm>
            <a:off x="5582911" y="1337361"/>
            <a:ext cx="6696703" cy="70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ct val="107916"/>
              </a:lnSpc>
              <a:spcBef>
                <a:spcPts val="800"/>
              </a:spcBef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100"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DC gain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(magnitude)</a:t>
            </a: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: (</a:t>
            </a:r>
            <a:r>
              <a:rPr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gmrd</a:t>
            </a: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)/(1+gmrs), by substituting s=0 in the gain equation 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1100"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given in the previous slide</a:t>
            </a:r>
          </a:p>
        </p:txBody>
      </p:sp>
      <p:sp>
        <p:nvSpPr>
          <p:cNvPr id="266" name="Pole due to load capacitance"/>
          <p:cNvSpPr txBox="1"/>
          <p:nvPr/>
        </p:nvSpPr>
        <p:spPr>
          <a:xfrm>
            <a:off x="3336616" y="4546377"/>
            <a:ext cx="275938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Pole due to load capacitance</a:t>
            </a:r>
          </a:p>
        </p:txBody>
      </p:sp>
      <p:sp>
        <p:nvSpPr>
          <p:cNvPr id="267" name="peak: gmrd"/>
          <p:cNvSpPr txBox="1"/>
          <p:nvPr/>
        </p:nvSpPr>
        <p:spPr>
          <a:xfrm>
            <a:off x="388178" y="394872"/>
            <a:ext cx="102389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ct val="107916"/>
              </a:lnSpc>
              <a:spcBef>
                <a:spcPts val="800"/>
              </a:spcBef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peak: gmrd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4464D-F27D-4E7D-9790-4985B488E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11" y="2076887"/>
            <a:ext cx="4168539" cy="1514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93104A-E438-433A-8C07-7822933D34C2}"/>
              </a:ext>
            </a:extLst>
          </p:cNvPr>
          <p:cNvSpPr txBox="1"/>
          <p:nvPr/>
        </p:nvSpPr>
        <p:spPr>
          <a:xfrm>
            <a:off x="488053" y="5587865"/>
            <a:ext cx="507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design, even though both poles are at same</a:t>
            </a:r>
          </a:p>
          <a:p>
            <a:r>
              <a:rPr lang="en-US" dirty="0">
                <a:solidFill>
                  <a:srgbClr val="FF0000"/>
                </a:solidFill>
              </a:rPr>
              <a:t>frequency there is a region of flat response because</a:t>
            </a:r>
          </a:p>
          <a:p>
            <a:r>
              <a:rPr lang="en-US" dirty="0">
                <a:solidFill>
                  <a:srgbClr val="FF0000"/>
                </a:solidFill>
              </a:rPr>
              <a:t>The effect of zero and pole starts early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C010D-765D-4E80-94E3-9D8F2AB00907}"/>
              </a:ext>
            </a:extLst>
          </p:cNvPr>
          <p:cNvSpPr txBox="1"/>
          <p:nvPr/>
        </p:nvSpPr>
        <p:spPr>
          <a:xfrm>
            <a:off x="5449610" y="3618974"/>
            <a:ext cx="673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 Gain approximation: write eq for mag and substitute s by pole </a:t>
            </a:r>
            <a:r>
              <a:rPr lang="en-US" dirty="0" err="1"/>
              <a:t>freq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4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iven Parameters/Design Parameters…"/>
          <p:cNvSpPr txBox="1"/>
          <p:nvPr/>
        </p:nvSpPr>
        <p:spPr>
          <a:xfrm>
            <a:off x="213080" y="295520"/>
            <a:ext cx="3562051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Given Parameters/Design Parameters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CL=1pf, load capacitance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p1=p2=3.0GHz</a:t>
            </a:r>
            <a:r>
              <a:rPr lang="en-US" dirty="0"/>
              <a:t> </a:t>
            </a:r>
            <a:endParaRPr dirty="0"/>
          </a:p>
          <a:p>
            <a:pPr marL="240631" indent="-240631">
              <a:buSzPct val="100000"/>
              <a:buAutoNum type="arabicPeriod"/>
            </a:pPr>
            <a:r>
              <a:rPr dirty="0"/>
              <a:t>boost =12dB</a:t>
            </a:r>
            <a:r>
              <a:rPr lang="en-US" dirty="0"/>
              <a:t> @ 3.0GHz</a:t>
            </a:r>
            <a:r>
              <a:rPr dirty="0"/>
              <a:t> </a:t>
            </a:r>
          </a:p>
        </p:txBody>
      </p:sp>
      <p:pic>
        <p:nvPicPr>
          <p:cNvPr id="27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5" y="2041674"/>
            <a:ext cx="10447698" cy="4476097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dc gain=0"/>
          <p:cNvSpPr txBox="1"/>
          <p:nvPr/>
        </p:nvSpPr>
        <p:spPr>
          <a:xfrm>
            <a:off x="3197989" y="3494431"/>
            <a:ext cx="683967" cy="22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dc gain=0</a:t>
            </a:r>
          </a:p>
        </p:txBody>
      </p:sp>
      <p:sp>
        <p:nvSpPr>
          <p:cNvPr id="272" name="1"/>
          <p:cNvSpPr txBox="1"/>
          <p:nvPr/>
        </p:nvSpPr>
        <p:spPr>
          <a:xfrm>
            <a:off x="1615959" y="2763017"/>
            <a:ext cx="22000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1</a:t>
            </a:r>
          </a:p>
        </p:txBody>
      </p:sp>
      <p:sp>
        <p:nvSpPr>
          <p:cNvPr id="273" name="2"/>
          <p:cNvSpPr txBox="1"/>
          <p:nvPr/>
        </p:nvSpPr>
        <p:spPr>
          <a:xfrm>
            <a:off x="1546799" y="3442142"/>
            <a:ext cx="22000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274" name="3"/>
          <p:cNvSpPr txBox="1"/>
          <p:nvPr/>
        </p:nvSpPr>
        <p:spPr>
          <a:xfrm>
            <a:off x="1546799" y="4330030"/>
            <a:ext cx="22000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16856-266B-44C1-846F-E3753CDB617E}"/>
              </a:ext>
            </a:extLst>
          </p:cNvPr>
          <p:cNvSpPr txBox="1"/>
          <p:nvPr/>
        </p:nvSpPr>
        <p:spPr>
          <a:xfrm>
            <a:off x="1465116" y="519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4A03473E-51D0-4E5D-838E-DEEAF1A3E747}"/>
              </a:ext>
            </a:extLst>
          </p:cNvPr>
          <p:cNvSpPr txBox="1"/>
          <p:nvPr/>
        </p:nvSpPr>
        <p:spPr>
          <a:xfrm>
            <a:off x="6457805" y="2929561"/>
            <a:ext cx="22000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0F67-BE83-449E-A0EA-67C3C3D6C9E5}"/>
              </a:ext>
            </a:extLst>
          </p:cNvPr>
          <p:cNvSpPr txBox="1"/>
          <p:nvPr/>
        </p:nvSpPr>
        <p:spPr>
          <a:xfrm>
            <a:off x="7189365" y="4897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695D2-FFD4-4CDF-BECB-6852892E4647}"/>
              </a:ext>
            </a:extLst>
          </p:cNvPr>
          <p:cNvSpPr txBox="1"/>
          <p:nvPr/>
        </p:nvSpPr>
        <p:spPr>
          <a:xfrm>
            <a:off x="7189365" y="5338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C8700-3A2C-4F87-8CF3-8BE94CD49094}"/>
              </a:ext>
            </a:extLst>
          </p:cNvPr>
          <p:cNvSpPr txBox="1"/>
          <p:nvPr/>
        </p:nvSpPr>
        <p:spPr>
          <a:xfrm>
            <a:off x="3962538" y="588676"/>
            <a:ext cx="499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Zeros and poles are negative from transfer function</a:t>
            </a:r>
          </a:p>
          <a:p>
            <a:r>
              <a:rPr lang="en-US" dirty="0"/>
              <a:t>Need to understand Bode plots.</a:t>
            </a:r>
          </a:p>
        </p:txBody>
      </p:sp>
    </p:spTree>
    <p:extLst>
      <p:ext uri="{BB962C8B-B14F-4D97-AF65-F5344CB8AC3E}">
        <p14:creationId xmlns:p14="http://schemas.microsoft.com/office/powerpoint/2010/main" val="166254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1" y="643466"/>
            <a:ext cx="9773798" cy="5571067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mall signal model"/>
          <p:cNvSpPr txBox="1"/>
          <p:nvPr/>
        </p:nvSpPr>
        <p:spPr>
          <a:xfrm>
            <a:off x="1224697" y="229542"/>
            <a:ext cx="183058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Small signal model</a:t>
            </a:r>
          </a:p>
        </p:txBody>
      </p:sp>
    </p:spTree>
    <p:extLst>
      <p:ext uri="{BB962C8B-B14F-4D97-AF65-F5344CB8AC3E}">
        <p14:creationId xmlns:p14="http://schemas.microsoft.com/office/powerpoint/2010/main" val="191416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304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MCS Training-CTLE</vt:lpstr>
      <vt:lpstr>Background Theory</vt:lpstr>
      <vt:lpstr>Differential CTLE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 Training-CTLE</dc:title>
  <dc:creator>Chavalla, SanthoshX Ranga</dc:creator>
  <cp:lastModifiedBy>Chavalla, SanthoshX Ranga</cp:lastModifiedBy>
  <cp:revision>1</cp:revision>
  <dcterms:created xsi:type="dcterms:W3CDTF">2022-07-03T10:40:27Z</dcterms:created>
  <dcterms:modified xsi:type="dcterms:W3CDTF">2022-10-18T11:57:09Z</dcterms:modified>
</cp:coreProperties>
</file>