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jpeg" ContentType="image/jpeg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alaxy.ansible.com/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Content Placeholder 3" descr=""/>
          <p:cNvPicPr/>
          <p:nvPr/>
        </p:nvPicPr>
        <p:blipFill>
          <a:blip r:embed="rId1"/>
          <a:stretch/>
        </p:blipFill>
        <p:spPr>
          <a:xfrm>
            <a:off x="609480" y="1066680"/>
            <a:ext cx="7619040" cy="494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0000" y="144000"/>
            <a:ext cx="8228520" cy="58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operations without Playbook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vi index.html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 world : Ansible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:wq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ansible dns-servers –m copy –k –a “src=index.html dest=/var/www/html”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ansible dns-servers –m yum –k –a “name=httpd state=installed”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ansible dns-servers group –m service –k –a “name=httpd state=installed”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67480" y="231840"/>
            <a:ext cx="8228520" cy="57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operations with playbook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vi webserver.yml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 # playbook webserver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host:  webserver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user:  tcs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connection: ssh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sudo: yes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tasks: 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name: Installing httpd package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yum: name=httpd state=installed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name: copying file index.html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copy: src=index.html dest=/var/www/html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name: start the httpd service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 name=httpd state=restarted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:wq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ansible-playbook webserver.yml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84280" y="4892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supports variables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vi webserver.yml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 # playbook webserver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host:  webserver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user:  tcs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connection: ssh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sudo: yes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vars: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pkg: httpd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tasks: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yum: name={{pkg}}                state=installed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1480" y="83880"/>
            <a:ext cx="8228520" cy="58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supports Templates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vi webserver.yml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--- # playbook webserver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host:  webserver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user:  tcs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connection: ssh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sudo: yes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task: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name: copying file with templates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template: src=abc.conf.j2 dest=/tmp/abc.conf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:wq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vi abc.conf.j2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hello world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{{ansible_distribution}}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{{ansible_cmdline[“LANG”]}}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Goodmorning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:wq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supports loops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supports conditional statements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supports Tags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(Ex: ~]$ ansible-playbook tags.yml –tags “copy/install/restart” )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33520"/>
            <a:ext cx="8228520" cy="559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playbooks from Ansible-Galaxy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https://galaxy.ansible.com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Browse files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Search the play book which we need (ex : httpd, apache ….etc)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 the line &amp; paste the same line in cmd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28600" y="76212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is an IT automation, configuration management , Orchastration &amp; provisioning tool.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Provisioning : Supplying all that are needed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(Ansible make sure that all necessary softwares &amp; all other packages downloaded &amp; installed in remote machines to run an application)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Configuration Management :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Managing our software on top of an hardware by using it we can easily configure the versions (either upgrade or rollback)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 will help to configure N no.of systems to upgrade the software or to rollback the software with the help of playbook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Orchestration or IT Automation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will do the orchestration of a entire system like deploy , manage , build &amp; configure the application.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38760" y="58644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Installation &amp; configuration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sudo yum install epel-release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sudo yum install ansible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~]$ sudo vi /etc/ansible/hosts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[servers]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host1 ansible_ssh_host=192.0.2.1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host2 ansible_ssh_host=192.0.2.2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host3 ansible_ssh_host=192.0.2.3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Before Ansible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Shell scripts to configure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shell scripts are not idempotent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 Robust </a:t>
            </a:r>
            <a:endParaRPr b="0" lang="en-IN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Ansible features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works on push based mechanism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It’s having modules to perform different kind of operations like creating users , copying files &amp; etc.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Playbooks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Purely in-order execution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Content Placeholder 4" descr=""/>
          <p:cNvPicPr/>
          <p:nvPr/>
        </p:nvPicPr>
        <p:blipFill>
          <a:blip r:embed="rId1"/>
          <a:stretch/>
        </p:blipFill>
        <p:spPr>
          <a:xfrm>
            <a:off x="762120" y="838080"/>
            <a:ext cx="7619040" cy="52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ntent Placeholder 3" descr=""/>
          <p:cNvPicPr/>
          <p:nvPr/>
        </p:nvPicPr>
        <p:blipFill>
          <a:blip r:embed="rId1"/>
          <a:stretch/>
        </p:blipFill>
        <p:spPr>
          <a:xfrm>
            <a:off x="914400" y="838080"/>
            <a:ext cx="7619040" cy="52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LibreOffice/5.1.2.2$Linux_X86_64 LibreOffice_project/10m0$Build-2</Application>
  <Words>428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2017-04-27T19:57:44Z</dcterms:created>
  <dc:creator>DevOps</dc:creator>
  <dc:description/>
  <dc:language>en-IN</dc:language>
  <cp:lastModifiedBy/>
  <dcterms:modified xsi:type="dcterms:W3CDTF">2017-04-28T15:41:54Z</dcterms:modified>
  <cp:revision>37</cp:revision>
  <dc:subject/>
  <dc:title>Ansible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