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1DCB-C1AC-4E8F-8C13-B1100248461D}"/>
              </a:ext>
            </a:extLst>
          </p:cNvPr>
          <p:cNvSpPr>
            <a:spLocks noGrp="1"/>
          </p:cNvSpPr>
          <p:nvPr>
            <p:ph type="ctrTitle"/>
          </p:nvPr>
        </p:nvSpPr>
        <p:spPr>
          <a:xfrm>
            <a:off x="1507066" y="2404534"/>
            <a:ext cx="7849369" cy="1646302"/>
          </a:xfrm>
        </p:spPr>
        <p:txBody>
          <a:bodyPr/>
          <a:lstStyle/>
          <a:p>
            <a:pPr algn="l"/>
            <a:r>
              <a:rPr lang="en-US" dirty="0"/>
              <a:t>Website Refurbishment for ACS Medical College And Hospital</a:t>
            </a:r>
            <a:endParaRPr lang="en-IN" dirty="0"/>
          </a:p>
        </p:txBody>
      </p:sp>
      <p:sp>
        <p:nvSpPr>
          <p:cNvPr id="3" name="Subtitle 2">
            <a:extLst>
              <a:ext uri="{FF2B5EF4-FFF2-40B4-BE49-F238E27FC236}">
                <a16:creationId xmlns:a16="http://schemas.microsoft.com/office/drawing/2014/main" id="{5FFAC0EC-7DE5-4003-B583-E2E09BB8106B}"/>
              </a:ext>
            </a:extLst>
          </p:cNvPr>
          <p:cNvSpPr>
            <a:spLocks noGrp="1"/>
          </p:cNvSpPr>
          <p:nvPr>
            <p:ph type="subTitle" idx="1"/>
          </p:nvPr>
        </p:nvSpPr>
        <p:spPr>
          <a:xfrm>
            <a:off x="1507067" y="4050833"/>
            <a:ext cx="7766936" cy="1537167"/>
          </a:xfrm>
        </p:spPr>
        <p:txBody>
          <a:bodyPr>
            <a:normAutofit/>
          </a:bodyPr>
          <a:lstStyle/>
          <a:p>
            <a:pPr lvl="3"/>
            <a:r>
              <a:rPr lang="en-US" dirty="0"/>
              <a:t>Done By,</a:t>
            </a:r>
          </a:p>
          <a:p>
            <a:r>
              <a:rPr lang="en-US" dirty="0"/>
              <a:t>Santhosh M 171121101028</a:t>
            </a:r>
          </a:p>
          <a:p>
            <a:r>
              <a:rPr lang="en-US" dirty="0" err="1"/>
              <a:t>Oviya</a:t>
            </a:r>
            <a:r>
              <a:rPr lang="en-US" dirty="0"/>
              <a:t> 171121101020</a:t>
            </a:r>
          </a:p>
        </p:txBody>
      </p:sp>
    </p:spTree>
    <p:extLst>
      <p:ext uri="{BB962C8B-B14F-4D97-AF65-F5344CB8AC3E}">
        <p14:creationId xmlns:p14="http://schemas.microsoft.com/office/powerpoint/2010/main" val="74836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5D59-E0ED-4852-8382-7BBDCC74BF3B}"/>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5A4688C0-F53E-45A5-BAB2-01846D74D44D}"/>
              </a:ext>
            </a:extLst>
          </p:cNvPr>
          <p:cNvSpPr>
            <a:spLocks noGrp="1"/>
          </p:cNvSpPr>
          <p:nvPr>
            <p:ph idx="1"/>
          </p:nvPr>
        </p:nvSpPr>
        <p:spPr/>
        <p:txBody>
          <a:bodyPr/>
          <a:lstStyle/>
          <a:p>
            <a:r>
              <a:rPr lang="en-US" dirty="0"/>
              <a:t>Problem Statement </a:t>
            </a:r>
          </a:p>
          <a:p>
            <a:r>
              <a:rPr lang="en-US" dirty="0"/>
              <a:t>Solution</a:t>
            </a:r>
          </a:p>
          <a:p>
            <a:r>
              <a:rPr lang="en-US" dirty="0"/>
              <a:t>Technology Used</a:t>
            </a:r>
            <a:endParaRPr lang="en-IN" dirty="0"/>
          </a:p>
        </p:txBody>
      </p:sp>
    </p:spTree>
    <p:extLst>
      <p:ext uri="{BB962C8B-B14F-4D97-AF65-F5344CB8AC3E}">
        <p14:creationId xmlns:p14="http://schemas.microsoft.com/office/powerpoint/2010/main" val="16645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C7E4-DCF8-404A-BF35-7BC15214C3A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9D6BA47-DEEF-49EF-8D70-46A4A54576AD}"/>
              </a:ext>
            </a:extLst>
          </p:cNvPr>
          <p:cNvSpPr>
            <a:spLocks noGrp="1"/>
          </p:cNvSpPr>
          <p:nvPr>
            <p:ph idx="1"/>
          </p:nvPr>
        </p:nvSpPr>
        <p:spPr>
          <a:xfrm>
            <a:off x="677334" y="1578698"/>
            <a:ext cx="8596668" cy="3880773"/>
          </a:xfrm>
        </p:spPr>
        <p:txBody>
          <a:bodyPr/>
          <a:lstStyle/>
          <a:p>
            <a:r>
              <a:rPr lang="en-US" dirty="0"/>
              <a:t>The existing website has lots of outdated technologies which don’t even supported by the modern browsers.</a:t>
            </a:r>
          </a:p>
          <a:p>
            <a:r>
              <a:rPr lang="en-US" dirty="0"/>
              <a:t>The design of the existing website is very old and very basic.</a:t>
            </a:r>
          </a:p>
          <a:p>
            <a:r>
              <a:rPr lang="en-US" dirty="0"/>
              <a:t>The contents of the existing website are fully static which cant even be changed by admin unless by coding.</a:t>
            </a:r>
          </a:p>
          <a:p>
            <a:r>
              <a:rPr lang="en-US" dirty="0"/>
              <a:t>All the contents of College and Hospital is linked to a single page so it is very difficult for an visitor to search the information that they need.</a:t>
            </a:r>
          </a:p>
          <a:p>
            <a:r>
              <a:rPr lang="en-US" dirty="0"/>
              <a:t>The resolution of the pictures and videos are very low and some of them are missing in the </a:t>
            </a:r>
            <a:r>
              <a:rPr lang="en-US"/>
              <a:t>existing website.</a:t>
            </a:r>
            <a:endParaRPr lang="en-IN" dirty="0"/>
          </a:p>
        </p:txBody>
      </p:sp>
    </p:spTree>
    <p:extLst>
      <p:ext uri="{BB962C8B-B14F-4D97-AF65-F5344CB8AC3E}">
        <p14:creationId xmlns:p14="http://schemas.microsoft.com/office/powerpoint/2010/main" val="418136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F43E-FD9B-4530-BD21-FE9279688B12}"/>
              </a:ext>
            </a:extLst>
          </p:cNvPr>
          <p:cNvSpPr>
            <a:spLocks noGrp="1"/>
          </p:cNvSpPr>
          <p:nvPr>
            <p:ph type="title"/>
          </p:nvPr>
        </p:nvSpPr>
        <p:spPr>
          <a:xfrm>
            <a:off x="677334" y="498764"/>
            <a:ext cx="8596668" cy="1320800"/>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E386F494-186E-43A8-B68C-D22347C6AFD4}"/>
              </a:ext>
            </a:extLst>
          </p:cNvPr>
          <p:cNvSpPr>
            <a:spLocks noGrp="1"/>
          </p:cNvSpPr>
          <p:nvPr>
            <p:ph idx="1"/>
          </p:nvPr>
        </p:nvSpPr>
        <p:spPr>
          <a:xfrm>
            <a:off x="677334" y="1488613"/>
            <a:ext cx="8596668" cy="4358005"/>
          </a:xfrm>
        </p:spPr>
        <p:txBody>
          <a:bodyPr>
            <a:normAutofit/>
          </a:bodyPr>
          <a:lstStyle/>
          <a:p>
            <a:r>
              <a:rPr lang="en-GB" dirty="0"/>
              <a:t>In order to stay relevant and continue to attract viewers, We would like to overhaul this website.</a:t>
            </a:r>
          </a:p>
          <a:p>
            <a:r>
              <a:rPr lang="en-GB" dirty="0"/>
              <a:t>The University maintains a strong reputation and presence and would like to grow its services again.</a:t>
            </a:r>
          </a:p>
          <a:p>
            <a:r>
              <a:rPr lang="en-GB" dirty="0"/>
              <a:t>To accomplish this, we need a complete redesign to </a:t>
            </a:r>
            <a:r>
              <a:rPr lang="en-GB" dirty="0" err="1"/>
              <a:t>outspace</a:t>
            </a:r>
            <a:r>
              <a:rPr lang="en-GB" dirty="0"/>
              <a:t> the competition.</a:t>
            </a:r>
          </a:p>
          <a:p>
            <a:r>
              <a:rPr lang="en-GB" dirty="0"/>
              <a:t>We are prepared to show proposed changes and modifications, design elements, solutions to the existing problems, and a timeline for the website.</a:t>
            </a:r>
          </a:p>
        </p:txBody>
      </p:sp>
    </p:spTree>
    <p:extLst>
      <p:ext uri="{BB962C8B-B14F-4D97-AF65-F5344CB8AC3E}">
        <p14:creationId xmlns:p14="http://schemas.microsoft.com/office/powerpoint/2010/main" val="43583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CBD2-263F-49BF-B8EC-9EDCEBC031B5}"/>
              </a:ext>
            </a:extLst>
          </p:cNvPr>
          <p:cNvSpPr>
            <a:spLocks noGrp="1"/>
          </p:cNvSpPr>
          <p:nvPr>
            <p:ph type="title"/>
          </p:nvPr>
        </p:nvSpPr>
        <p:spPr/>
        <p:txBody>
          <a:bodyPr/>
          <a:lstStyle/>
          <a:p>
            <a:r>
              <a:rPr lang="en-US" dirty="0"/>
              <a:t>Technology Used </a:t>
            </a:r>
            <a:endParaRPr lang="en-IN" dirty="0"/>
          </a:p>
        </p:txBody>
      </p:sp>
      <p:sp>
        <p:nvSpPr>
          <p:cNvPr id="3" name="Content Placeholder 2">
            <a:extLst>
              <a:ext uri="{FF2B5EF4-FFF2-40B4-BE49-F238E27FC236}">
                <a16:creationId xmlns:a16="http://schemas.microsoft.com/office/drawing/2014/main" id="{7739502A-ACE0-43F0-A66D-624D929FA371}"/>
              </a:ext>
            </a:extLst>
          </p:cNvPr>
          <p:cNvSpPr>
            <a:spLocks noGrp="1"/>
          </p:cNvSpPr>
          <p:nvPr>
            <p:ph idx="1"/>
          </p:nvPr>
        </p:nvSpPr>
        <p:spPr>
          <a:xfrm>
            <a:off x="677334" y="2160589"/>
            <a:ext cx="8596668" cy="4424938"/>
          </a:xfrm>
        </p:spPr>
        <p:txBody>
          <a:bodyPr>
            <a:normAutofit fontScale="47500" lnSpcReduction="20000"/>
          </a:bodyPr>
          <a:lstStyle/>
          <a:p>
            <a:r>
              <a:rPr lang="en-US" sz="3400" b="1" dirty="0"/>
              <a:t>Python Django </a:t>
            </a:r>
            <a:r>
              <a:rPr lang="en-US" sz="3400" b="1" dirty="0" err="1"/>
              <a:t>FrameWork</a:t>
            </a:r>
            <a:r>
              <a:rPr lang="en-US" sz="3400" b="1" dirty="0"/>
              <a:t>:</a:t>
            </a:r>
          </a:p>
          <a:p>
            <a:pPr marL="0" indent="0">
              <a:buNone/>
            </a:pPr>
            <a:r>
              <a:rPr lang="en-US" sz="3400" b="1" dirty="0"/>
              <a:t>             Django</a:t>
            </a:r>
            <a:r>
              <a:rPr lang="en-US" sz="3400" dirty="0"/>
              <a:t> is a high-level </a:t>
            </a:r>
            <a:r>
              <a:rPr lang="en-US" sz="3400" b="1" dirty="0"/>
              <a:t>Python</a:t>
            </a:r>
            <a:r>
              <a:rPr lang="en-US" sz="3400" dirty="0"/>
              <a:t> Web </a:t>
            </a:r>
            <a:r>
              <a:rPr lang="en-US" sz="3400" b="1" dirty="0"/>
              <a:t>framework</a:t>
            </a:r>
            <a:r>
              <a:rPr lang="en-US" sz="3400" dirty="0"/>
              <a:t> that encourages rapid development and clean, pragmatic design. Built by experienced developers, it takes care of much of the hassle of Web development, so you can focus on writing your app without needing to reinvent the wheel. It's free and open source.</a:t>
            </a:r>
          </a:p>
          <a:p>
            <a:endParaRPr lang="en-US" b="1" dirty="0"/>
          </a:p>
          <a:p>
            <a:r>
              <a:rPr lang="en-US" sz="3400" b="1" dirty="0"/>
              <a:t>HTML:</a:t>
            </a:r>
          </a:p>
          <a:p>
            <a:pPr marL="0" indent="0">
              <a:buNone/>
            </a:pPr>
            <a:r>
              <a:rPr lang="en-US" sz="3400" b="1" dirty="0"/>
              <a:t>      </a:t>
            </a:r>
            <a:r>
              <a:rPr lang="en-US" sz="3400" dirty="0"/>
              <a:t>HTML is used to create the Web pages.</a:t>
            </a:r>
          </a:p>
          <a:p>
            <a:r>
              <a:rPr lang="en-US" sz="3400" b="1" dirty="0"/>
              <a:t>CSS:</a:t>
            </a:r>
          </a:p>
          <a:p>
            <a:pPr marL="0" indent="0">
              <a:buNone/>
            </a:pPr>
            <a:r>
              <a:rPr lang="en-US" sz="3400" dirty="0"/>
              <a:t>      CSS is used to design the Web pages.</a:t>
            </a:r>
          </a:p>
          <a:p>
            <a:endParaRPr lang="en-US" b="1" dirty="0"/>
          </a:p>
          <a:p>
            <a:endParaRPr lang="en-US" b="1" dirty="0"/>
          </a:p>
          <a:p>
            <a:endParaRPr lang="en-US" b="1" dirty="0"/>
          </a:p>
          <a:p>
            <a:pPr marL="0" indent="0">
              <a:buNone/>
            </a:pPr>
            <a:r>
              <a:rPr lang="en-US" b="1" dirty="0"/>
              <a:t>           </a:t>
            </a:r>
            <a:endParaRPr lang="en-US" dirty="0"/>
          </a:p>
          <a:p>
            <a:pPr marL="0" indent="0">
              <a:buNone/>
            </a:pPr>
            <a:endParaRPr lang="en-US" b="1" dirty="0"/>
          </a:p>
          <a:p>
            <a:pPr marL="0" indent="0">
              <a:buNone/>
            </a:pPr>
            <a:r>
              <a:rPr lang="en-US" dirty="0"/>
              <a:t>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275065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289</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Website Refurbishment for ACS Medical College And Hospital</vt:lpstr>
      <vt:lpstr>Contents</vt:lpstr>
      <vt:lpstr>Problem Statement</vt:lpstr>
      <vt:lpstr>Solution</vt:lpstr>
      <vt:lpstr>Technology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Event Manager</dc:title>
  <dc:creator>santhoshrocky11@gmail.com</dc:creator>
  <cp:lastModifiedBy>santhoshrocky11@gmail.com</cp:lastModifiedBy>
  <cp:revision>6</cp:revision>
  <dcterms:created xsi:type="dcterms:W3CDTF">2020-04-11T05:43:10Z</dcterms:created>
  <dcterms:modified xsi:type="dcterms:W3CDTF">2021-02-11T05:20:50Z</dcterms:modified>
</cp:coreProperties>
</file>