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34558" autoAdjust="0"/>
    <p:restoredTop sz="86378" autoAdjust="0"/>
  </p:normalViewPr>
  <p:slideViewPr>
    <p:cSldViewPr>
      <p:cViewPr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665647"/>
          <c:y val="0.08542036"/>
          <c:w val="0.81797236"/>
          <c:h val="0.8083734"/>
        </c:manualLayout>
      </c:layout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gapWidth val="150"/>
        <c:axId val="0"/>
        <c:axId val="1"/>
      </c:barChart>
      <c:catAx>
        <c:axId val="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solidFill>
          <a:srgbClr val="FFFFFF"/>
        </a:solidFill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000000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1886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53277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1735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3213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76635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14818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49080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05198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3523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1658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0361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34060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95259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98980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20875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2423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4660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0158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3198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7575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7294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636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756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93788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9788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6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8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R.SANTHOSH KUMAR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122200297(8BA27A388BEC814B9DE4E83CE57C7565)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DEPARTMENT:BCOM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ege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ani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9703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矩形"/>
          <p:cNvSpPr>
            <a:spLocks/>
          </p:cNvSpPr>
          <p:nvPr/>
        </p:nvSpPr>
        <p:spPr>
          <a:xfrm rot="0">
            <a:off x="1524000" y="1219200"/>
            <a:ext cx="6477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*KAGGLE _ download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*EDUNET _ download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*identify the feature in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identifying excel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*missing value _ filter out by COLOUR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using _ high &amp; low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 table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*summarized   &amp;  visualized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Result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2191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2" name="图表"/>
          <p:cNvGraphicFramePr/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83" name="矩形"/>
          <p:cNvSpPr>
            <a:spLocks/>
          </p:cNvSpPr>
          <p:nvPr/>
        </p:nvSpPr>
        <p:spPr>
          <a:xfrm rot="0">
            <a:off x="4334203" y="1371600"/>
            <a:ext cx="3590597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PERFORMANCE ANAYSIS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652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7" name="矩形"/>
          <p:cNvSpPr>
            <a:spLocks/>
          </p:cNvSpPr>
          <p:nvPr/>
        </p:nvSpPr>
        <p:spPr>
          <a:xfrm rot="0">
            <a:off x="1219200" y="1524000"/>
            <a:ext cx="7924800" cy="36537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EMPLOYEE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PERFORMANCE ANALYSIS THE PROJECT HAS PROVIDED VALUABLE INSIGHTS INTO THE KEY DRIVERS OF EMPLOYEE PRODUCTIVITY, GROWTH ,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RETENTION WITH IN OUR ORGANISATION .BY LEVERAGING DATA ANALYTICS &amp; VISUALISATION TECHNIQUES ,WE HAVE IDENTIFIED AREAS FOR IMOROVEMENT &amp;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DEVELOPED TARGETED INTERVENTIONS TO ENHANCE EMPLOYEE PERFORMANCE.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939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5501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5744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219200" y="1595021"/>
            <a:ext cx="5334000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a result, we need a comprehensive employee performance analysis framework to: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Accurately measure and track employee performance metrics.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 correlations between performance and factors like training, engagement, and demographics.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targeted interventions to enhance employee growth and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Inform data-driven decisions on talent management, promotions, and resource allocation“.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8090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914400" y="1447801"/>
            <a:ext cx="6172200" cy="51111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organization seeks to develop a comprehensive employee performance analysis framework to drive data-informed decisions, improve productivity, and enhance talent development. This project aims to: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*Collect and integrate relevant employee data from various sources (HR systems, performance reviews, training records, etc.)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Develop a performance metrics framework to measure employee productivity, quality, and growth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*Analyze key drivers of employee performance, including training, engagement, demographics, and more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Identify areas for improvement and develop targeted interventions to enhance employee growth and productivity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 Create data visualizations to communicate insights to stakeholders and facilitate decision-making.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94845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9" name="图片" descr="ep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391400" y="1600200"/>
            <a:ext cx="2438400" cy="35052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矩形"/>
          <p:cNvSpPr>
            <a:spLocks/>
          </p:cNvSpPr>
          <p:nvPr/>
        </p:nvSpPr>
        <p:spPr>
          <a:xfrm rot="0">
            <a:off x="1676400" y="2133600"/>
            <a:ext cx="2133599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1.Employee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Manager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3.Industry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4.Employer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41444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133600" y="2667000"/>
            <a:ext cx="6629400" cy="2806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*Conditional formatting -missing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*Filter- remove 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*Formula -performance level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*Pivot table-summary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*Graph -Data visualization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174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838200" y="1600200"/>
            <a:ext cx="8305800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set -download by KAGGLE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26 features -9 features taken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id ,numerical value , first name ,last name -text,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-performance level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85699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2286000" y="3200400"/>
            <a:ext cx="88392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=IFS(Z8&gt;=5,"VERY HIGH",Z8&gt;=4,"HIGH",Z8&gt;=3,"MEDIUM",TRUE,"LOW")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47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2024-03-29T04:07:22Z</dcterms:created>
  <dcterms:modified xsi:type="dcterms:W3CDTF">2024-09-16T06:32:25Z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2023990f435c48ee89af7fcbe30f0f52</vt:lpwstr>
  </property>
</Properties>
</file>