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745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: </a:t>
            </a:r>
            <a:r>
              <a:rPr lang="en-IN" sz="2400" i="1" dirty="0"/>
              <a:t>Santhosh Samuel F</a:t>
            </a:r>
            <a:endParaRPr lang="en-US" sz="2400" dirty="0"/>
          </a:p>
          <a:p>
            <a:r>
              <a:rPr lang="en-US" sz="2400" b="1" dirty="0"/>
              <a:t>REGISTER</a:t>
            </a:r>
            <a:r>
              <a:rPr lang="en-US" sz="2400" dirty="0"/>
              <a:t> </a:t>
            </a:r>
            <a:r>
              <a:rPr lang="en-US" sz="2400" b="1" dirty="0"/>
              <a:t>NO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NMID</a:t>
            </a:r>
            <a:r>
              <a:rPr lang="en-US" sz="2400" dirty="0"/>
              <a:t>: </a:t>
            </a:r>
            <a:r>
              <a:rPr lang="en-IN" sz="2400" i="1" dirty="0"/>
              <a:t>2426J0327 / asbrubl24usit047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</a:t>
            </a:r>
            <a:r>
              <a:rPr lang="en-IN" sz="2400" i="1" dirty="0"/>
              <a:t>Computer Science / Bsc. Information Technology </a:t>
            </a:r>
            <a:endParaRPr lang="en-IN" sz="2400" dirty="0"/>
          </a:p>
          <a:p>
            <a:r>
              <a:rPr lang="en-US" sz="2400" b="1" dirty="0"/>
              <a:t>COLLEGE</a:t>
            </a:r>
            <a:r>
              <a:rPr lang="en-US" sz="2400" dirty="0"/>
              <a:t>: </a:t>
            </a:r>
            <a:r>
              <a:rPr lang="en-IN" sz="2400" i="1" dirty="0"/>
              <a:t>United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50" y="0"/>
            <a:ext cx="2381250" cy="31830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8887" y="437655"/>
            <a:ext cx="9321863" cy="30226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u="sng" spc="15" dirty="0"/>
              <a:t>RESULTS</a:t>
            </a:r>
            <a:r>
              <a:rPr lang="en-IN" sz="2400" spc="15" dirty="0"/>
              <a:t> </a:t>
            </a:r>
            <a:r>
              <a:rPr lang="en-IN" sz="2400" u="sng" spc="15" dirty="0"/>
              <a:t>AND</a:t>
            </a:r>
            <a:r>
              <a:rPr lang="en-IN" sz="2400" spc="15" dirty="0"/>
              <a:t> </a:t>
            </a:r>
            <a:r>
              <a:rPr lang="en-IN" sz="2400" u="sng" spc="15" dirty="0"/>
              <a:t>SCREENSHOTS</a:t>
            </a:r>
            <a:br>
              <a:rPr lang="en-IN" sz="2400" u="sng" spc="15" dirty="0"/>
            </a:br>
            <a:br>
              <a:rPr lang="en-IN" sz="2400" u="sng" spc="15" dirty="0"/>
            </a:br>
            <a:r>
              <a:rPr lang="en-IN" sz="2400" spc="15" dirty="0"/>
              <a:t>• </a:t>
            </a:r>
            <a:r>
              <a:rPr lang="en-IN" sz="2400" b="0" i="1" spc="15" dirty="0"/>
              <a:t>Prototype demonstrates a working adaptive UI.
</a:t>
            </a:r>
            <a:r>
              <a:rPr lang="en-IN" sz="2400" spc="15" dirty="0"/>
              <a:t>• </a:t>
            </a:r>
            <a:r>
              <a:rPr lang="en-IN" sz="2400" b="0" i="1" spc="15" dirty="0"/>
              <a:t>Test users reported better engagement and easier navigation.
</a:t>
            </a:r>
            <a:r>
              <a:rPr lang="en-IN" sz="2400" spc="15" dirty="0"/>
              <a:t>• </a:t>
            </a:r>
            <a:r>
              <a:rPr lang="en-IN" sz="2400" b="0" i="1" spc="15" dirty="0"/>
              <a:t>Shows personalized dashboards and course recommendations.</a:t>
            </a:r>
            <a:br>
              <a:rPr lang="en-IN" sz="2400" b="0" i="1" spc="15" dirty="0"/>
            </a:br>
            <a:endParaRPr sz="2400" b="0" i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85EFD-AB2F-4CD3-016C-34520F6F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" y="3277096"/>
            <a:ext cx="6524216" cy="3388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182" y="212725"/>
            <a:ext cx="9326951" cy="671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/>
              <a:t>CONCLUSION</a:t>
            </a:r>
            <a:br>
              <a:rPr lang="en-IN" sz="3600" u="sng" dirty="0"/>
            </a:br>
            <a:br>
              <a:rPr lang="en-IN" sz="3600" u="sng" dirty="0"/>
            </a:br>
            <a:r>
              <a:rPr lang="en-IN" sz="3600" dirty="0"/>
              <a:t>• </a:t>
            </a:r>
            <a:r>
              <a:rPr lang="en-IN" sz="3600" b="0" i="1" dirty="0"/>
              <a:t>An adaptive UI makes online learning more personalized and effective.
</a:t>
            </a:r>
            <a:r>
              <a:rPr lang="en-IN" sz="3600" dirty="0"/>
              <a:t>• </a:t>
            </a:r>
            <a:r>
              <a:rPr lang="en-IN" sz="3600" b="0" i="1" dirty="0"/>
              <a:t>Improves student engagement, accessibility, and outcomes.
</a:t>
            </a:r>
            <a:r>
              <a:rPr lang="en-IN" sz="3600" dirty="0"/>
              <a:t>• </a:t>
            </a:r>
            <a:r>
              <a:rPr lang="en-IN" sz="3600" b="0" i="1" dirty="0"/>
              <a:t>Can be expanded with AI tutors, gamification, and VR classrooms in the future.</a:t>
            </a:r>
            <a:br>
              <a:rPr lang="en-IN" sz="3600" b="0" i="1" dirty="0"/>
            </a:br>
            <a:endParaRPr sz="3600" b="0" i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1360-1093-F280-42BB-D2180959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GitHub</a:t>
            </a:r>
            <a:r>
              <a:rPr lang="en-IN" dirty="0"/>
              <a:t> </a:t>
            </a:r>
            <a:r>
              <a:rPr lang="en-IN" u="sng" dirty="0"/>
              <a:t>Link</a:t>
            </a: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5C36C-403B-5D51-B427-D4AA28717355}"/>
              </a:ext>
            </a:extLst>
          </p:cNvPr>
          <p:cNvSpPr txBox="1"/>
          <p:nvPr/>
        </p:nvSpPr>
        <p:spPr>
          <a:xfrm>
            <a:off x="755332" y="1637416"/>
            <a:ext cx="1049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/>
              <a:t>https://github.com/santhoshsamuelisheree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736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856216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spc="5" dirty="0"/>
              <a:t>PROJECT</a:t>
            </a:r>
            <a:r>
              <a:rPr spc="-85" dirty="0"/>
              <a:t> </a:t>
            </a:r>
            <a:r>
              <a:rPr u="sng" spc="25" dirty="0"/>
              <a:t>TITLE</a:t>
            </a:r>
            <a:br>
              <a:rPr lang="en-IN" u="sng" spc="25" dirty="0"/>
            </a:br>
            <a:br>
              <a:rPr lang="en-IN" u="sng" spc="25" dirty="0"/>
            </a:br>
            <a:r>
              <a:rPr lang="en-IN" i="1" spc="25" dirty="0"/>
              <a:t>ONLINE LEARNING</a:t>
            </a:r>
            <a:br>
              <a:rPr lang="en-IN" i="1" spc="25" dirty="0"/>
            </a:br>
            <a:r>
              <a:rPr lang="en-IN" i="1" spc="25" dirty="0"/>
              <a:t>PLATFORM WITH </a:t>
            </a:r>
            <a:br>
              <a:rPr lang="en-IN" i="1" spc="25" dirty="0"/>
            </a:br>
            <a:r>
              <a:rPr lang="en-IN" i="1" spc="25" dirty="0"/>
              <a:t>ADAPTIVE UI</a:t>
            </a:r>
            <a:br>
              <a:rPr lang="en-IN" u="sng" spc="25" dirty="0"/>
            </a:br>
            <a:endParaRPr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741837">
            <a:off x="9810750" y="3429000"/>
            <a:ext cx="2381249" cy="323610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2884"/>
            <a:ext cx="8976678" cy="4894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400" u="sng" spc="-20" dirty="0"/>
              <a:t>P</a:t>
            </a:r>
            <a:r>
              <a:rPr sz="2400" u="sng" spc="15" dirty="0"/>
              <a:t>ROB</a:t>
            </a:r>
            <a:r>
              <a:rPr sz="2400" u="sng" spc="55" dirty="0"/>
              <a:t>L</a:t>
            </a:r>
            <a:r>
              <a:rPr sz="2400" u="sng" spc="-20" dirty="0"/>
              <a:t>E</a:t>
            </a:r>
            <a:r>
              <a:rPr sz="2400" u="sng" spc="20" dirty="0"/>
              <a:t>M</a:t>
            </a:r>
            <a:r>
              <a:rPr lang="en-IN" sz="2400" u="sng" spc="20" dirty="0"/>
              <a:t>  </a:t>
            </a:r>
            <a:r>
              <a:rPr sz="2400" u="sng" spc="10" dirty="0"/>
              <a:t>S</a:t>
            </a:r>
            <a:r>
              <a:rPr sz="2400" u="sng" spc="-370" dirty="0"/>
              <a:t>T</a:t>
            </a:r>
            <a:r>
              <a:rPr sz="2400" u="sng" spc="-375" dirty="0"/>
              <a:t>A</a:t>
            </a:r>
            <a:r>
              <a:rPr sz="2400" u="sng" spc="15" dirty="0"/>
              <a:t>T</a:t>
            </a:r>
            <a:r>
              <a:rPr sz="2400" u="sng" spc="-10" dirty="0"/>
              <a:t>E</a:t>
            </a:r>
            <a:r>
              <a:rPr sz="2400" u="sng" spc="-20" dirty="0"/>
              <a:t>ME</a:t>
            </a:r>
            <a:r>
              <a:rPr sz="2400" u="sng" spc="10" dirty="0"/>
              <a:t>NT</a:t>
            </a:r>
            <a:br>
              <a:rPr lang="en-IN" sz="2400" u="sng" spc="10" dirty="0"/>
            </a:br>
            <a:br>
              <a:rPr lang="en-IN" sz="2400" u="sng" spc="10" dirty="0"/>
            </a:br>
            <a:r>
              <a:rPr lang="en-IN" sz="2400" spc="10" dirty="0"/>
              <a:t>• </a:t>
            </a:r>
            <a:r>
              <a:rPr lang="en-IN" sz="2400" b="0" i="1" spc="10" dirty="0"/>
              <a:t>Most online learning platforms use a static, one-size-fits-all UI.</a:t>
            </a:r>
            <a:r>
              <a:rPr lang="en-IN" sz="2400" b="0" i="1" u="sng" spc="10" dirty="0"/>
              <a:t>
</a:t>
            </a:r>
            <a:r>
              <a:rPr lang="en-IN" sz="2400" b="0" spc="10" dirty="0"/>
              <a:t>• </a:t>
            </a:r>
            <a:r>
              <a:rPr lang="en-IN" sz="2400" b="0" i="1" spc="10" dirty="0"/>
              <a:t>Lack of personalization leads to low engagement and poor learning results.
</a:t>
            </a:r>
            <a:r>
              <a:rPr lang="en-IN" sz="2400" b="0" spc="10" dirty="0"/>
              <a:t>• </a:t>
            </a:r>
            <a:r>
              <a:rPr lang="en-IN" sz="2400" b="0" i="1" spc="10" dirty="0"/>
              <a:t>Accessibility issues make it harder for diverse learners (like those with visual, physical, or language differences) to benefit.
In short: Current platforms don’t adapt to different learners’ needs, which reduces effectiveness.</a:t>
            </a:r>
            <a:endParaRPr sz="2400" b="0" i="1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4728" y="344032"/>
            <a:ext cx="2827272" cy="346583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0476" y="451077"/>
            <a:ext cx="8666097" cy="56951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u="sng" spc="5" dirty="0"/>
              <a:t>PROJECT</a:t>
            </a:r>
            <a:r>
              <a:rPr lang="en-IN" sz="2800" u="sng" spc="5" dirty="0"/>
              <a:t> </a:t>
            </a:r>
            <a:r>
              <a:rPr sz="2800" u="sng" spc="-20" dirty="0"/>
              <a:t>OVERVIEW</a:t>
            </a:r>
            <a:br>
              <a:rPr lang="en-IN" sz="2800" u="sng" spc="-20" dirty="0"/>
            </a:br>
            <a:br>
              <a:rPr lang="en-IN" sz="2800" u="sng" spc="-20" dirty="0"/>
            </a:br>
            <a:r>
              <a:rPr lang="en-IN" sz="2800" spc="-20" dirty="0"/>
              <a:t>• </a:t>
            </a:r>
            <a:r>
              <a:rPr lang="en-IN" sz="2800" b="0" i="1" spc="-20" dirty="0"/>
              <a:t>The project is an Online Learning Platform with Adaptive UI.
</a:t>
            </a:r>
            <a:r>
              <a:rPr lang="en-IN" sz="2800" spc="-20" dirty="0"/>
              <a:t>• </a:t>
            </a:r>
            <a:r>
              <a:rPr lang="en-IN" sz="2800" b="0" i="1" spc="-20" dirty="0"/>
              <a:t>It focuses on providing a personalized and flexible interface for each learner.
</a:t>
            </a:r>
            <a:r>
              <a:rPr lang="en-IN" sz="2800" spc="-20" dirty="0"/>
              <a:t>• </a:t>
            </a:r>
            <a:r>
              <a:rPr lang="en-IN" sz="2800" b="0" i="1" spc="-20" dirty="0"/>
              <a:t>The system adapts based on user’s learning speed, preferences, and progress.
</a:t>
            </a:r>
            <a:r>
              <a:rPr lang="en-IN" sz="2800" spc="-20" dirty="0"/>
              <a:t>• </a:t>
            </a:r>
            <a:r>
              <a:rPr lang="en-IN" sz="2800" b="0" i="1" spc="-20" dirty="0"/>
              <a:t>The main aim is to improve engagement, accessibility, and learning outcomes for students.</a:t>
            </a:r>
            <a:endParaRPr sz="2800" b="0" i="1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634" y="291313"/>
            <a:ext cx="9419116" cy="64953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/>
              <a:t>W</a:t>
            </a:r>
            <a:r>
              <a:rPr sz="3200" u="sng" spc="-20" dirty="0"/>
              <a:t>H</a:t>
            </a:r>
            <a:r>
              <a:rPr sz="3200" u="sng" spc="20" dirty="0"/>
              <a:t>O</a:t>
            </a:r>
            <a:r>
              <a:rPr sz="3200" spc="-235" dirty="0"/>
              <a:t> </a:t>
            </a:r>
            <a:r>
              <a:rPr sz="3200" u="sng" spc="-10" dirty="0"/>
              <a:t>AR</a:t>
            </a:r>
            <a:r>
              <a:rPr sz="3200" u="sng" spc="15" dirty="0"/>
              <a:t>E</a:t>
            </a:r>
            <a:r>
              <a:rPr sz="3200" spc="-35" dirty="0"/>
              <a:t> </a:t>
            </a:r>
            <a:r>
              <a:rPr sz="3200" u="sng" spc="-10" dirty="0"/>
              <a:t>T</a:t>
            </a:r>
            <a:r>
              <a:rPr sz="3200" u="sng" spc="-15" dirty="0"/>
              <a:t>H</a:t>
            </a:r>
            <a:r>
              <a:rPr sz="3200" u="sng" spc="15" dirty="0"/>
              <a:t>E</a:t>
            </a:r>
            <a:r>
              <a:rPr sz="3200" spc="-35" dirty="0"/>
              <a:t> </a:t>
            </a:r>
            <a:r>
              <a:rPr sz="3200" u="sng" spc="-20" dirty="0"/>
              <a:t>E</a:t>
            </a:r>
            <a:r>
              <a:rPr sz="3200" u="sng" spc="30" dirty="0"/>
              <a:t>N</a:t>
            </a:r>
            <a:r>
              <a:rPr sz="3200" u="sng" spc="15" dirty="0"/>
              <a:t>D</a:t>
            </a:r>
            <a:r>
              <a:rPr sz="3200" spc="-45" dirty="0"/>
              <a:t> </a:t>
            </a:r>
            <a:r>
              <a:rPr sz="3200" u="sng" dirty="0"/>
              <a:t>U</a:t>
            </a:r>
            <a:r>
              <a:rPr sz="3200" u="sng" spc="10" dirty="0"/>
              <a:t>S</a:t>
            </a:r>
            <a:r>
              <a:rPr sz="3200" u="sng" spc="-25" dirty="0"/>
              <a:t>E</a:t>
            </a:r>
            <a:r>
              <a:rPr sz="3200" u="sng" spc="-10" dirty="0"/>
              <a:t>R</a:t>
            </a:r>
            <a:r>
              <a:rPr sz="3200" u="sng" spc="5" dirty="0"/>
              <a:t>S</a:t>
            </a:r>
            <a:r>
              <a:rPr sz="3200" spc="5" dirty="0"/>
              <a:t>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• </a:t>
            </a:r>
            <a:r>
              <a:rPr lang="en-IN" sz="3200" b="0" i="1" spc="5" dirty="0"/>
              <a:t>Students – school, college, and self-learners.
</a:t>
            </a:r>
            <a:r>
              <a:rPr lang="en-IN" sz="3200" spc="5" dirty="0"/>
              <a:t>• </a:t>
            </a:r>
            <a:r>
              <a:rPr lang="en-IN" sz="3200" b="0" i="1" spc="5" dirty="0"/>
              <a:t>Teachers/Instructors – to create courses and track student progress.
</a:t>
            </a:r>
            <a:r>
              <a:rPr lang="en-IN" sz="3200" spc="5" dirty="0"/>
              <a:t>• </a:t>
            </a:r>
            <a:r>
              <a:rPr lang="en-IN" sz="3200" b="0" i="1" spc="5" dirty="0"/>
              <a:t>Educational Institutions – schools, colleges, and training centers.
</a:t>
            </a:r>
            <a:r>
              <a:rPr lang="en-IN" sz="3200" spc="5" dirty="0"/>
              <a:t>• </a:t>
            </a:r>
            <a:r>
              <a:rPr lang="en-IN" sz="3200" b="0" i="1" spc="5" dirty="0"/>
              <a:t>Corporate Learners/Trainers – for professional skill development.</a:t>
            </a:r>
            <a:br>
              <a:rPr lang="en-IN" sz="3200" b="0" i="1" spc="5" dirty="0"/>
            </a:br>
            <a:endParaRPr sz="3200" b="0" i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1716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486" y="699758"/>
            <a:ext cx="8913551" cy="56560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u="sng" spc="10" dirty="0"/>
              <a:t>TOOLS</a:t>
            </a:r>
            <a:r>
              <a:rPr lang="en-IN" sz="2400" spc="10" dirty="0"/>
              <a:t> </a:t>
            </a:r>
            <a:r>
              <a:rPr lang="en-IN" sz="2400" u="sng" spc="10" dirty="0"/>
              <a:t>AND</a:t>
            </a:r>
            <a:r>
              <a:rPr lang="en-IN" sz="2400" spc="10" dirty="0"/>
              <a:t> </a:t>
            </a:r>
            <a:r>
              <a:rPr lang="en-IN" sz="2400" u="sng" spc="10" dirty="0"/>
              <a:t>TECHNIQUES</a:t>
            </a:r>
            <a:br>
              <a:rPr lang="en-IN" sz="2400" u="sng" spc="10" dirty="0"/>
            </a:br>
            <a:br>
              <a:rPr lang="en-IN" sz="2400" u="sng" spc="10" dirty="0"/>
            </a:br>
            <a:r>
              <a:rPr lang="en-IN" sz="2400" spc="10" dirty="0"/>
              <a:t>• </a:t>
            </a:r>
            <a:r>
              <a:rPr lang="en-IN" sz="2400" b="0" i="1" spc="10" dirty="0"/>
              <a:t>Frontend: HTML, CSS, JavaScript (for building the platform interface).
</a:t>
            </a:r>
            <a:r>
              <a:rPr lang="en-IN" sz="2400" spc="10" dirty="0"/>
              <a:t>• </a:t>
            </a:r>
            <a:r>
              <a:rPr lang="en-IN" sz="2400" b="0" i="1" spc="10" dirty="0"/>
              <a:t>Backend: Node.js (to handle server requests and data).
</a:t>
            </a:r>
            <a:r>
              <a:rPr lang="en-IN" sz="2400" spc="10" dirty="0"/>
              <a:t>• </a:t>
            </a:r>
            <a:r>
              <a:rPr lang="en-IN" sz="2400" b="0" i="1" spc="10" dirty="0"/>
              <a:t>Database: MongoDB (to store student info and course progress).
</a:t>
            </a:r>
            <a:r>
              <a:rPr lang="en-IN" sz="2400" spc="10" dirty="0"/>
              <a:t>• </a:t>
            </a:r>
            <a:r>
              <a:rPr lang="en-IN" sz="2400" b="0" i="1" spc="10" dirty="0"/>
              <a:t>Adaptive System: Simple Machine Learning (to adjust the UI based on learner needs).
</a:t>
            </a:r>
            <a:r>
              <a:rPr lang="en-IN" sz="2400" spc="10" dirty="0"/>
              <a:t>• </a:t>
            </a:r>
            <a:r>
              <a:rPr lang="en-IN" sz="2400" b="0" i="1" spc="10" dirty="0"/>
              <a:t>Hosting: Cloud platforms (like AWS or Google Cloud, to make the app accessible online).</a:t>
            </a:r>
            <a:endParaRPr sz="2400" b="0" i="1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182" y="348349"/>
            <a:ext cx="8461375" cy="61613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u="sng" spc="15" dirty="0">
                <a:latin typeface="Trebuchet MS"/>
                <a:cs typeface="Trebuchet MS"/>
              </a:rPr>
              <a:t>PORTFOLIO</a:t>
            </a:r>
            <a:r>
              <a:rPr lang="en-IN" sz="2800" b="1" spc="15" dirty="0">
                <a:latin typeface="Trebuchet MS"/>
                <a:cs typeface="Trebuchet MS"/>
              </a:rPr>
              <a:t> </a:t>
            </a:r>
            <a:r>
              <a:rPr lang="en-IN" sz="2800" b="1" u="sng" spc="15" dirty="0">
                <a:latin typeface="Trebuchet MS"/>
                <a:cs typeface="Trebuchet MS"/>
              </a:rPr>
              <a:t>DESIGN</a:t>
            </a:r>
            <a:r>
              <a:rPr lang="en-IN" sz="2800" b="1" spc="15" dirty="0">
                <a:latin typeface="Trebuchet MS"/>
                <a:cs typeface="Trebuchet MS"/>
              </a:rPr>
              <a:t> </a:t>
            </a:r>
            <a:r>
              <a:rPr lang="en-IN" sz="2800" b="1" u="sng" spc="15" dirty="0">
                <a:latin typeface="Trebuchet MS"/>
                <a:cs typeface="Trebuchet MS"/>
              </a:rPr>
              <a:t>AND</a:t>
            </a:r>
            <a:r>
              <a:rPr lang="en-IN" sz="2800" b="1" spc="15" dirty="0">
                <a:latin typeface="Trebuchet MS"/>
                <a:cs typeface="Trebuchet MS"/>
              </a:rPr>
              <a:t> </a:t>
            </a:r>
            <a:r>
              <a:rPr lang="en-IN" sz="2800" b="1" u="sng" spc="15" dirty="0">
                <a:latin typeface="Trebuchet MS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800" b="1" u="sng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dirty="0">
                <a:latin typeface="Trebuchet MS"/>
                <a:cs typeface="Trebuchet MS"/>
              </a:rPr>
              <a:t>• </a:t>
            </a:r>
            <a:r>
              <a:rPr lang="en-IN" sz="2800" i="1" dirty="0">
                <a:latin typeface="Trebuchet MS"/>
                <a:cs typeface="Trebuchet MS"/>
              </a:rPr>
              <a:t>Clean and simple design → easy to use for all learners.
</a:t>
            </a:r>
            <a:r>
              <a:rPr lang="en-IN" sz="2800" b="1" dirty="0">
                <a:latin typeface="Trebuchet MS"/>
                <a:cs typeface="Trebuchet MS"/>
              </a:rPr>
              <a:t>• </a:t>
            </a:r>
            <a:r>
              <a:rPr lang="en-IN" sz="2800" i="1" dirty="0">
                <a:latin typeface="Trebuchet MS"/>
                <a:cs typeface="Trebuchet MS"/>
              </a:rPr>
              <a:t>Responsive layout → works smoothly on mobile, tablet, and desktop.
</a:t>
            </a:r>
            <a:r>
              <a:rPr lang="en-IN" sz="2800" b="1" dirty="0">
                <a:latin typeface="Trebuchet MS"/>
                <a:cs typeface="Trebuchet MS"/>
              </a:rPr>
              <a:t>• </a:t>
            </a:r>
            <a:r>
              <a:rPr lang="en-IN" sz="2800" i="1" dirty="0">
                <a:latin typeface="Trebuchet MS"/>
                <a:cs typeface="Trebuchet MS"/>
              </a:rPr>
              <a:t>Student &amp; teacher dashboards → track progress, courses, and activities.
</a:t>
            </a:r>
            <a:r>
              <a:rPr lang="en-IN" sz="2800" b="1" dirty="0">
                <a:latin typeface="Trebuchet MS"/>
                <a:cs typeface="Trebuchet MS"/>
              </a:rPr>
              <a:t>• </a:t>
            </a:r>
            <a:r>
              <a:rPr lang="en-IN" sz="2800" i="1" dirty="0">
                <a:latin typeface="Trebuchet MS"/>
                <a:cs typeface="Trebuchet MS"/>
              </a:rPr>
              <a:t>Adaptive UI elements → adjust font size, </a:t>
            </a:r>
            <a:r>
              <a:rPr lang="en-IN" sz="2800" i="1" dirty="0" err="1">
                <a:latin typeface="Trebuchet MS"/>
                <a:cs typeface="Trebuchet MS"/>
              </a:rPr>
              <a:t>colors</a:t>
            </a:r>
            <a:r>
              <a:rPr lang="en-IN" sz="2800" i="1" dirty="0">
                <a:latin typeface="Trebuchet MS"/>
                <a:cs typeface="Trebuchet MS"/>
              </a:rPr>
              <a:t>, and content based on user needs.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800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5" y="450843"/>
            <a:ext cx="10163147" cy="6894195"/>
          </a:xfrm>
        </p:spPr>
        <p:txBody>
          <a:bodyPr/>
          <a:lstStyle/>
          <a:p>
            <a:r>
              <a:rPr lang="en-IN" sz="2800" u="sng" dirty="0"/>
              <a:t>FEATURES</a:t>
            </a:r>
            <a:r>
              <a:rPr lang="en-IN" sz="2800" dirty="0"/>
              <a:t> </a:t>
            </a:r>
            <a:r>
              <a:rPr lang="en-IN" sz="2800" u="sng" dirty="0"/>
              <a:t>AND</a:t>
            </a:r>
            <a:r>
              <a:rPr lang="en-IN" sz="2800" dirty="0"/>
              <a:t> </a:t>
            </a:r>
            <a:r>
              <a:rPr lang="en-IN" sz="2800" u="sng" dirty="0"/>
              <a:t>FUNCTIONALITY</a:t>
            </a:r>
            <a:br>
              <a:rPr lang="en-IN" sz="2800" u="sng" dirty="0"/>
            </a:br>
            <a:br>
              <a:rPr lang="en-IN" sz="2800" u="sng" dirty="0"/>
            </a:br>
            <a:r>
              <a:rPr lang="en-IN" sz="2800" dirty="0"/>
              <a:t>• </a:t>
            </a:r>
            <a:r>
              <a:rPr lang="en-IN" sz="2800" b="0" i="1" dirty="0"/>
              <a:t>Adaptive UI → changes based on each learner’s profile and progress.
</a:t>
            </a:r>
            <a:r>
              <a:rPr lang="en-IN" sz="2800" dirty="0"/>
              <a:t>• </a:t>
            </a:r>
            <a:r>
              <a:rPr lang="en-IN" sz="2800" b="0" i="1" dirty="0"/>
              <a:t>Interactive courses → quizzes, assignments, and discussions.
</a:t>
            </a:r>
            <a:r>
              <a:rPr lang="en-IN" sz="2800" dirty="0"/>
              <a:t>• </a:t>
            </a:r>
            <a:r>
              <a:rPr lang="en-IN" sz="2800" b="0" i="1" dirty="0"/>
              <a:t>Progress tracking → dashboards for students and teachers.
</a:t>
            </a:r>
            <a:r>
              <a:rPr lang="en-IN" sz="2800" dirty="0"/>
              <a:t>• </a:t>
            </a:r>
            <a:r>
              <a:rPr lang="en-IN" sz="2800" b="0" i="1" dirty="0"/>
              <a:t>AI-based recommendations → suggest courses and resources.
</a:t>
            </a:r>
            <a:r>
              <a:rPr lang="en-IN" sz="2800" dirty="0"/>
              <a:t>• </a:t>
            </a:r>
            <a:r>
              <a:rPr lang="en-IN" sz="2800" b="0" i="1" dirty="0"/>
              <a:t>Accessibility support → multiple languages, adjustable fonts, and color themes.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 ONLINE LEARNING PLATFORM WITH  ADAPTIVE UI </vt:lpstr>
      <vt:lpstr>AGENDA</vt:lpstr>
      <vt:lpstr>PROBLEM  STATEMENT  • Most online learning platforms use a static, one-size-fits-all UI.
• Lack of personalization leads to low engagement and poor learning results.
• Accessibility issues make it harder for diverse learners (like those with visual, physical, or language differences) to benefit.
In short: Current platforms don’t adapt to different learners’ needs, which reduces effectiveness.</vt:lpstr>
      <vt:lpstr>PROJECT OVERVIEW  • The project is an Online Learning Platform with Adaptive UI.
• It focuses on providing a personalized and flexible interface for each learner.
• The system adapts based on user’s learning speed, preferences, and progress.
• The main aim is to improve engagement, accessibility, and learning outcomes for students.</vt:lpstr>
      <vt:lpstr>WHO ARE THE END USERS?  • Students – school, college, and self-learners.
• Teachers/Instructors – to create courses and track student progress.
• Educational Institutions – schools, colleges, and training centers.
• Corporate Learners/Trainers – for professional skill development. </vt:lpstr>
      <vt:lpstr>TOOLS AND TECHNIQUES  • Frontend: HTML, CSS, JavaScript (for building the platform interface).
• Backend: Node.js (to handle server requests and data).
• Database: MongoDB (to store student info and course progress).
• Adaptive System: Simple Machine Learning (to adjust the UI based on learner needs).
• Hosting: Cloud platforms (like AWS or Google Cloud, to make the app accessible online).</vt:lpstr>
      <vt:lpstr>PowerPoint Presentation</vt:lpstr>
      <vt:lpstr>FEATURES AND FUNCTIONALITY  • Adaptive UI → changes based on each learner’s profile and progress.
• Interactive courses → quizzes, assignments, and discussions.
• Progress tracking → dashboards for students and teachers.
• AI-based recommendations → suggest courses and resources.
• Accessibility support → multiple languages, adjustable fonts, and color themes.</vt:lpstr>
      <vt:lpstr>RESULTS AND SCREENSHOTS  • Prototype demonstrates a working adaptive UI.
• Test users reported better engagement and easier navigation.
• Shows personalized dashboards and course recommendations. </vt:lpstr>
      <vt:lpstr>CONCLUSION  • An adaptive UI makes online learning more personalized and effective.
• Improves student engagement, accessibility, and outcomes.
• Can be expanded with AI tutors, gamification, and VR classrooms in the future.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Samuel</cp:lastModifiedBy>
  <cp:revision>29</cp:revision>
  <dcterms:created xsi:type="dcterms:W3CDTF">2024-03-29T15:07:22Z</dcterms:created>
  <dcterms:modified xsi:type="dcterms:W3CDTF">2025-09-19T20:11:39Z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