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9" r:id="rId11"/>
    <p:sldId id="270" r:id="rId12"/>
    <p:sldId id="263" r:id="rId13"/>
    <p:sldId id="265" r:id="rId14"/>
    <p:sldId id="275" r:id="rId15"/>
    <p:sldId id="274" r:id="rId16"/>
    <p:sldId id="273" r:id="rId17"/>
    <p:sldId id="272" r:id="rId18"/>
    <p:sldId id="276" r:id="rId19"/>
    <p:sldId id="278" r:id="rId20"/>
    <p:sldId id="277" r:id="rId2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>
      <p:cViewPr varScale="1">
        <p:scale>
          <a:sx n="83" d="100"/>
          <a:sy n="83" d="100"/>
        </p:scale>
        <p:origin x="-658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4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20430" y="3263749"/>
            <a:ext cx="9775166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              : SANTHOSH . K</a:t>
            </a:r>
            <a:endParaRPr lang="en-US" sz="2400" dirty="0">
              <a:solidFill>
                <a:srgbClr val="222222"/>
              </a:solidFill>
              <a:latin typeface="Arial"/>
              <a:cs typeface="Arial"/>
            </a:endParaRPr>
          </a:p>
          <a:p>
            <a:r>
              <a:rPr lang="en-US" sz="2400" dirty="0"/>
              <a:t>REGISTER NO AND NMID: </a:t>
            </a:r>
            <a:r>
              <a:rPr lang="en-US" sz="2400"/>
              <a:t>  4204739EF38A90A8D4442BDD41CEA977</a:t>
            </a:r>
            <a:endParaRPr lang="en-US" sz="2400" dirty="0">
              <a:solidFill>
                <a:srgbClr val="222222"/>
              </a:solidFill>
              <a:latin typeface="Arial"/>
              <a:ea typeface="Calibri"/>
              <a:cs typeface="Arial"/>
            </a:endParaRPr>
          </a:p>
          <a:p>
            <a:r>
              <a:rPr lang="en-US" sz="2400" dirty="0"/>
              <a:t>DEPARTMENT                    :  B.SC. COMPUTER SCIENCE </a:t>
            </a:r>
          </a:p>
          <a:p>
            <a:r>
              <a:rPr lang="en-US" sz="2400" dirty="0"/>
              <a:t>COLLEGE                             :  VOORHEES COLLEGE VELLORE,</a:t>
            </a:r>
          </a:p>
          <a:p>
            <a:r>
              <a:rPr lang="en-US" sz="2400" dirty="0"/>
              <a:t>                                                 THIRUVALLUVAR 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6096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6E98C-84AD-5640-689D-732E83F7B409}"/>
              </a:ext>
            </a:extLst>
          </p:cNvPr>
          <p:cNvSpPr txBox="1"/>
          <p:nvPr/>
        </p:nvSpPr>
        <p:spPr>
          <a:xfrm>
            <a:off x="2514600" y="2057400"/>
            <a:ext cx="77724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Algerian" panose="04020705040A02060702" pitchFamily="82" charset="0"/>
              </a:rPr>
              <a:t>Dynamic Navigation</a:t>
            </a:r>
            <a:r>
              <a:rPr lang="en-IN" dirty="0"/>
              <a:t>: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Clicking on menu items switches sections without page reload</a:t>
            </a:r>
            <a:r>
              <a:rPr lang="en-IN" sz="2000" dirty="0"/>
              <a:t>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000" dirty="0">
                <a:latin typeface="Algerian" panose="04020705040A02060702" pitchFamily="82" charset="0"/>
              </a:rPr>
              <a:t>Interactive Design</a:t>
            </a:r>
            <a:r>
              <a:rPr lang="en-IN" dirty="0"/>
              <a:t>: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Includes hover effects and user-friendly buttons.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000" dirty="0">
                <a:latin typeface="Algerian" panose="04020705040A02060702" pitchFamily="82" charset="0"/>
              </a:rPr>
              <a:t>Weekly Task Integration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: Links directly to GitHub-hosted assignments.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000" dirty="0">
                <a:latin typeface="Algerian" panose="04020705040A02060702" pitchFamily="82" charset="0"/>
              </a:rPr>
              <a:t>Project Showcase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: Visitors can open live project demos instantly.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F32EA-3F66-74DD-42F9-48DAA936D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F202-8751-67F3-B76A-AE67645F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4876800"/>
            <a:ext cx="5340667" cy="590931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F8603-FD40-7C87-3604-90E7D3024869}"/>
              </a:ext>
            </a:extLst>
          </p:cNvPr>
          <p:cNvSpPr txBox="1"/>
          <p:nvPr/>
        </p:nvSpPr>
        <p:spPr>
          <a:xfrm>
            <a:off x="2514600" y="1447800"/>
            <a:ext cx="63246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000" dirty="0">
                <a:latin typeface="Algerian" panose="04020705040A02060702" pitchFamily="82" charset="0"/>
              </a:rPr>
              <a:t>Contact Form</a:t>
            </a:r>
            <a:r>
              <a:rPr lang="en-IN" dirty="0"/>
              <a:t>: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Visitors can send queries directly via the form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latin typeface="Algerian" panose="04020705040A02060702" pitchFamily="82" charset="0"/>
              </a:rPr>
              <a:t>Responsive Layout</a:t>
            </a:r>
            <a:r>
              <a:rPr lang="en-IN" dirty="0"/>
              <a:t>: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Works on desktop, tablet, mobile</a:t>
            </a:r>
          </a:p>
          <a:p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000" dirty="0">
                <a:latin typeface="Algerian" panose="04020705040A02060702" pitchFamily="82" charset="0"/>
              </a:rPr>
              <a:t>Attractive Background</a:t>
            </a:r>
            <a:r>
              <a:rPr lang="en-IN" dirty="0"/>
              <a:t>: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Image background with overlay for readability.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2000" dirty="0">
                <a:latin typeface="Algerian" panose="04020705040A02060702" pitchFamily="82" charset="0"/>
              </a:rPr>
              <a:t>Organized Sections</a:t>
            </a:r>
            <a:r>
              <a:rPr lang="en-IN" dirty="0"/>
              <a:t>: </a:t>
            </a:r>
            <a:r>
              <a:rPr lang="en-IN" sz="2000" dirty="0">
                <a:latin typeface="Aharoni" panose="02010803020104030203" pitchFamily="2" charset="-79"/>
                <a:cs typeface="Aharoni" panose="02010803020104030203" pitchFamily="2" charset="-79"/>
              </a:rPr>
              <a:t>Smooth flow of information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46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F43AE-6955-A9A0-338A-6E914A928A9E}"/>
              </a:ext>
            </a:extLst>
          </p:cNvPr>
          <p:cNvSpPr txBox="1"/>
          <p:nvPr/>
        </p:nvSpPr>
        <p:spPr>
          <a:xfrm>
            <a:off x="2501449" y="213360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fully functional portfolio website was created and deployed.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Provides a professional digital identity  accessible worldwide.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visitors can Smooth navigation between different sections.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 the design enhances Design enhances readability and user 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      engagement.</a:t>
            </a:r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17585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Screenshots: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176E1-DEDB-C57A-589D-9155CF58D912}"/>
              </a:ext>
            </a:extLst>
          </p:cNvPr>
          <p:cNvSpPr txBox="1"/>
          <p:nvPr/>
        </p:nvSpPr>
        <p:spPr>
          <a:xfrm>
            <a:off x="2590800" y="1946255"/>
            <a:ext cx="61009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Home Page 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 About Section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 SKILLS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 Project Page OR WEEKLY TASK</a:t>
            </a:r>
          </a:p>
          <a:p>
            <a:endParaRPr lang="en-US" sz="2400" dirty="0">
              <a:latin typeface="Algerian" panose="04020705040A020607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Algerian" panose="04020705040A02060702" pitchFamily="82" charset="0"/>
              </a:rPr>
              <a:t> Contact Page</a:t>
            </a:r>
            <a:endParaRPr lang="en-IN" sz="24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D53C-AD4A-AE37-5DD7-FA628503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57166"/>
            <a:ext cx="10681335" cy="786468"/>
          </a:xfrm>
        </p:spPr>
        <p:txBody>
          <a:bodyPr/>
          <a:lstStyle/>
          <a:p>
            <a:r>
              <a:rPr lang="en-US" dirty="0"/>
              <a:t>HOME PAGE:</a:t>
            </a:r>
            <a:endParaRPr lang="en-IN" dirty="0"/>
          </a:p>
        </p:txBody>
      </p:sp>
      <p:pic>
        <p:nvPicPr>
          <p:cNvPr id="4" name="Picture 3" descr="WhatsApp Image 2025-09-19 at 16.14.27_793aa2f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10" y="928670"/>
            <a:ext cx="7000924" cy="550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7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53C3-D2B8-B51F-E169-9ABD710B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SECTION:</a:t>
            </a:r>
            <a:endParaRPr lang="en-IN" dirty="0"/>
          </a:p>
        </p:txBody>
      </p:sp>
      <p:pic>
        <p:nvPicPr>
          <p:cNvPr id="6" name="Picture 5" descr="Screenshot 2025-09-14 1225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130" y="3233710"/>
            <a:ext cx="1895740" cy="390580"/>
          </a:xfrm>
          <a:prstGeom prst="rect">
            <a:avLst/>
          </a:prstGeom>
        </p:spPr>
      </p:pic>
      <p:pic>
        <p:nvPicPr>
          <p:cNvPr id="5" name="Picture 4" descr="WhatsApp Image 2025-09-19 at 16.14.45_6169770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30" y="1571612"/>
            <a:ext cx="8199120" cy="28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29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AE025-59EB-9618-3F05-8B01C8778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F642FD1-23F6-6686-322B-708EC5C58160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BC33412-5F77-E7B6-83EF-D2B7248BE12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D3EEE4-F502-40A6-1B2A-9C59A0E4052F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DDA47A0-A328-52F7-3CDD-B508BCEF00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38C1ABBD-6EDA-F36C-45E6-104A8B82C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SKILLS: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6E2EA49-E332-FF8F-A4DC-840B83131B80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16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 descr="WhatsApp Image 2025-09-19 at 16.15.16_c307f05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66" y="1071546"/>
            <a:ext cx="5901705" cy="492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2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CDE42-36D8-5547-DBC2-674F95BF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C76BFDF-C518-A732-2900-18A1C53101E1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58A0726-B8B6-C48D-F027-2660C997A9D6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F19AB2E-0155-6194-63E1-B443B72DDC9B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AB495753-A7EE-5D4F-8C4F-E603953266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08BA64AC-1A14-8A80-74F1-2F9E3D0E5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4872" y="152400"/>
            <a:ext cx="6178868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P</a:t>
            </a:r>
            <a:r>
              <a:rPr lang="en-IN" dirty="0"/>
              <a:t>ROJECTS/ WEEKLY</a:t>
            </a:r>
            <a:br>
              <a:rPr lang="en-IN" dirty="0"/>
            </a:br>
            <a:r>
              <a:rPr lang="en-IN" dirty="0"/>
              <a:t>TASKS: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DDD34B4-4574-6B07-088B-66048EEAF67A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 descr="WhatsApp Image 2025-09-19 at 16.15.16_c307f05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28" y="1571612"/>
            <a:ext cx="5901705" cy="500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0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5329-C8ED-D8A4-5EA1-E7957E6FC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PAGE:</a:t>
            </a:r>
            <a:endParaRPr lang="en-IN" dirty="0"/>
          </a:p>
        </p:txBody>
      </p:sp>
      <p:pic>
        <p:nvPicPr>
          <p:cNvPr id="5" name="Picture 4" descr="WhatsApp Image 2025-09-19 at 16.15.32_52d2ee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68" y="1221112"/>
            <a:ext cx="8229600" cy="42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468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A8BD-36DE-F66E-287A-6C409C596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10681335" cy="758190"/>
          </a:xfrm>
        </p:spPr>
        <p:txBody>
          <a:bodyPr/>
          <a:lstStyle/>
          <a:p>
            <a:r>
              <a:rPr lang="en-US" sz="4400" dirty="0"/>
              <a:t>CONCULSION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EBD09-4C83-17F1-8191-FA55F26261A0}"/>
              </a:ext>
            </a:extLst>
          </p:cNvPr>
          <p:cNvSpPr txBox="1"/>
          <p:nvPr/>
        </p:nvSpPr>
        <p:spPr>
          <a:xfrm>
            <a:off x="2747409" y="1028343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The portfolio successfully Meets need for a personal digital platform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Helps with academic submissions, professional exposure, personal branding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The ‘’Organized structure’’ makes it easy for recruiters , mentors, and client of view details.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Deployed on GitHub Pages for free global access.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Enhances web development skills (HTML, CSS, JavaScript).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 Useful for jobs, internships, collaborations. </a:t>
            </a:r>
          </a:p>
          <a:p>
            <a:endParaRPr lang="en-IN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Aharoni" panose="02010803020104030203" pitchFamily="2" charset="-79"/>
                <a:cs typeface="Aharoni" panose="02010803020104030203" pitchFamily="2" charset="-79"/>
              </a:rPr>
              <a:t>Reflects both technical skills and creativity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42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8179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</a:t>
            </a:r>
            <a:r>
              <a:rPr lang="en-US" sz="2800" dirty="0">
                <a:latin typeface="Sitka Small Semibold" pitchFamily="2" charset="0"/>
                <a:cs typeface="Times New Roman" panose="02020603050405020304" pitchFamily="18" charset="0"/>
              </a:rPr>
              <a:t>STUDENT PORTFOLIO USING FRONTEND</a:t>
            </a:r>
          </a:p>
          <a:p>
            <a:r>
              <a:rPr lang="en-US" sz="2800" dirty="0">
                <a:latin typeface="Sitka Small Semibold" pitchFamily="2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                    DEVELOPMENT.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D71A-094E-D034-A301-47F027A7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152400"/>
            <a:ext cx="10681335" cy="758190"/>
          </a:xfrm>
        </p:spPr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C5E17-D355-3049-A268-82D32ADA25A2}"/>
              </a:ext>
            </a:extLst>
          </p:cNvPr>
          <p:cNvSpPr txBox="1"/>
          <p:nvPr/>
        </p:nvSpPr>
        <p:spPr>
          <a:xfrm>
            <a:off x="2209800" y="1676400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Portfolio link: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2428869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http://santhoshsandy0351-hub.github.io/TNSDC-FWD-DigitalPortfolio/</a:t>
            </a:r>
          </a:p>
        </p:txBody>
      </p:sp>
    </p:spTree>
    <p:extLst>
      <p:ext uri="{BB962C8B-B14F-4D97-AF65-F5344CB8AC3E}">
        <p14:creationId xmlns:p14="http://schemas.microsoft.com/office/powerpoint/2010/main" val="298075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960" y="1905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899715-E1C7-F6EE-72C8-0BFD7D4D3005}"/>
              </a:ext>
            </a:extLst>
          </p:cNvPr>
          <p:cNvSpPr txBox="1"/>
          <p:nvPr/>
        </p:nvSpPr>
        <p:spPr>
          <a:xfrm>
            <a:off x="2133600" y="1219200"/>
            <a:ext cx="6099462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Students struggle to present their complete skills, achievements, and growth in a single platform.    </a:t>
            </a:r>
          </a:p>
          <a:p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Traditional resumes and transcripts provide only limited information about student capabilities.  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There is no structured system for students to showcase academic work, projects, and extracurricular activities together.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Lack of a proper portfolio makes it harder for students to apply for internships, higher studies, or career opportunities.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digital student portfolio can serve as a comprehensive solution to organize and present student accomplishments in a professional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way.</a:t>
            </a: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2212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30739-010E-A860-EE19-B04E8F9527C1}"/>
              </a:ext>
            </a:extLst>
          </p:cNvPr>
          <p:cNvSpPr txBox="1"/>
          <p:nvPr/>
        </p:nvSpPr>
        <p:spPr>
          <a:xfrm>
            <a:off x="2209647" y="1094661"/>
            <a:ext cx="610091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portfolio website is designed as a personalized digital showcase.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Highlights various details: It highlights academic details, weekly tasks, hobbies, personal information, contact, and hosted projects.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Simple, interactive, and mobile-friendly: The website ensures visitors have a smooth experience.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Central hub: It acts as a central hub where all personal details, tasks, and projects can be viewed in one place.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Serves academic and career goals: Built to serve both academic needs (college submissions) and career goals (professional exposure</a:t>
            </a:r>
            <a:r>
              <a:rPr lang="en-US" dirty="0"/>
              <a:t>).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0771" y="3048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D61FE-C03D-365A-C9C2-5BFD4B6A336E}"/>
              </a:ext>
            </a:extLst>
          </p:cNvPr>
          <p:cNvSpPr txBox="1"/>
          <p:nvPr/>
        </p:nvSpPr>
        <p:spPr>
          <a:xfrm>
            <a:off x="1609725" y="1789419"/>
            <a:ext cx="7924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Recruiters/Employers: To assess skills, projects, and interests.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Teachers &amp; Mentors: To evaluate weekly tasks, assignments, and progress.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Classmates &amp; Friends: To view and learn from shared projects.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Clients/Collaborators: To explore work before offering opportunities.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General Audience: Anyone curious about the individual's personal and academic journey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401"/>
            <a:ext cx="2514600" cy="2971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191A4A-3BDE-5A42-FBB2-DF2D19850945}"/>
              </a:ext>
            </a:extLst>
          </p:cNvPr>
          <p:cNvSpPr txBox="1"/>
          <p:nvPr/>
        </p:nvSpPr>
        <p:spPr>
          <a:xfrm>
            <a:off x="2971800" y="2133600"/>
            <a:ext cx="6629400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HTML 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Defines the structure of a portfolio (Home, About, Portfolio, Tasks, Projects, Contact).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CSS    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Used for styling, background themes, and responsive layouts.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JavaScript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Provides interactivity like switching tabs and navigation.- GitHub Pages: Used for free hosting and deployment of the portfolio.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VS Code </a:t>
            </a:r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For development and debugging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158" y="12472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590F60-56C7-BFA2-08F9-81CC4FB69DD7}"/>
              </a:ext>
            </a:extLst>
          </p:cNvPr>
          <p:cNvSpPr txBox="1"/>
          <p:nvPr/>
        </p:nvSpPr>
        <p:spPr>
          <a:xfrm>
            <a:off x="2209800" y="1135566"/>
            <a:ext cx="67056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>
                <a:latin typeface="Algerian" panose="04020705040A02060702" pitchFamily="82" charset="0"/>
                <a:cs typeface="Aharoni" panose="02010803020104030203" pitchFamily="2" charset="-79"/>
              </a:rPr>
              <a:t>Clean and minimalist style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– simple colors, typography, and whitespace.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>
                <a:latin typeface="Algerian" panose="04020705040A02060702" pitchFamily="82" charset="0"/>
                <a:cs typeface="Aharoni" panose="02010803020104030203" pitchFamily="2" charset="-79"/>
              </a:rPr>
              <a:t>Section-based structure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– Home, About, Skills, Projects, Contact.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>
                <a:latin typeface="Algerian" panose="04020705040A02060702" pitchFamily="82" charset="0"/>
                <a:cs typeface="Aharoni" panose="02010803020104030203" pitchFamily="2" charset="-79"/>
              </a:rPr>
              <a:t>Fixed navigation bar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– easy scrolling between sections.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>
                <a:latin typeface="Algerian" panose="04020705040A02060702" pitchFamily="82" charset="0"/>
                <a:cs typeface="Aharoni" panose="02010803020104030203" pitchFamily="2" charset="-79"/>
              </a:rPr>
              <a:t>Hero section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– intro text with name, roles, and profile image.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>
                <a:latin typeface="Algerian" panose="04020705040A02060702" pitchFamily="82" charset="0"/>
                <a:cs typeface="Aharoni" panose="02010803020104030203" pitchFamily="2" charset="-79"/>
              </a:rPr>
              <a:t>About section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– short bio with text and supporting visual.</a:t>
            </a: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lgerian" panose="04020705040A02060702" pitchFamily="82" charset="0"/>
                <a:cs typeface="Aharoni" panose="02010803020104030203" pitchFamily="2" charset="-79"/>
              </a:rPr>
              <a:t> Skills section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– grid/cards showcasing technical skills.</a:t>
            </a: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5A00E-15E3-3CBC-E1A8-54275339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9A414957-98A4-44BC-A9AF-8A4B1A243B5D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69FF49A-E54D-00D7-8E96-5D7211287D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E4C6CFAC-B3CA-6D26-78C5-91328D1958BF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A417A031-9119-40F2-8ACA-22BE9763B1C8}"/>
              </a:ext>
            </a:extLst>
          </p:cNvPr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3BA15-8552-64C6-3282-6B7DCB8FD042}"/>
              </a:ext>
            </a:extLst>
          </p:cNvPr>
          <p:cNvSpPr txBox="1"/>
          <p:nvPr/>
        </p:nvSpPr>
        <p:spPr>
          <a:xfrm>
            <a:off x="2153265" y="1371600"/>
            <a:ext cx="752413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lgerian" panose="04020705040A02060702" pitchFamily="82" charset="0"/>
              </a:rPr>
              <a:t>Projects section </a:t>
            </a:r>
            <a:r>
              <a:rPr lang="en-US" dirty="0"/>
              <a:t>–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3x2 grid of project cards with images, titles, and buttons.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lgerian" panose="04020705040A02060702" pitchFamily="82" charset="0"/>
                <a:cs typeface="Aharoni" panose="02010803020104030203" pitchFamily="2" charset="-79"/>
              </a:rPr>
              <a:t>Weekly task section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: with direct link to completed assignments.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sz="2000" dirty="0">
                <a:latin typeface="Algerian" panose="04020705040A02060702" pitchFamily="82" charset="0"/>
              </a:rPr>
              <a:t>Contact section </a:t>
            </a:r>
            <a:r>
              <a:rPr lang="en-US" dirty="0"/>
              <a:t>–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simple form/button for messages</a:t>
            </a:r>
            <a:r>
              <a:rPr lang="en-US" dirty="0"/>
              <a:t>.</a:t>
            </a:r>
          </a:p>
          <a:p>
            <a:endParaRPr lang="en-US" sz="2000" dirty="0">
              <a:latin typeface="Algerian" panose="04020705040A02060702" pitchFamily="82" charset="0"/>
            </a:endParaRPr>
          </a:p>
          <a:p>
            <a:endParaRPr lang="en-US" sz="2000" dirty="0">
              <a:latin typeface="Algerian" panose="04020705040A02060702" pitchFamily="82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Algerian" panose="04020705040A02060702" pitchFamily="82" charset="0"/>
              </a:rPr>
              <a:t> Footer </a:t>
            </a:r>
            <a:r>
              <a:rPr lang="en-US" dirty="0"/>
              <a:t>–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minimal, with copyright note</a:t>
            </a:r>
            <a:endParaRPr lang="en-IN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1438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</TotalTime>
  <Words>780</Words>
  <Application>Microsoft Office PowerPoint</Application>
  <PresentationFormat>Widescreen</PresentationFormat>
  <Paragraphs>173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       </vt:lpstr>
      <vt:lpstr>RESULTS AND SCREENSHOTS</vt:lpstr>
      <vt:lpstr>Screenshots:</vt:lpstr>
      <vt:lpstr>HOME PAGE:</vt:lpstr>
      <vt:lpstr>ABOUT SECTION:</vt:lpstr>
      <vt:lpstr>SKILLS:</vt:lpstr>
      <vt:lpstr>PROJECTS/ WEEKLY TASKS:</vt:lpstr>
      <vt:lpstr>CONTACT PAGE:</vt:lpstr>
      <vt:lpstr>CONCULSION: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Santhosh Santhosh</cp:lastModifiedBy>
  <cp:revision>101</cp:revision>
  <dcterms:created xsi:type="dcterms:W3CDTF">2024-03-29T15:07:22Z</dcterms:created>
  <dcterms:modified xsi:type="dcterms:W3CDTF">2025-09-19T12:03:22Z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