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Iruthayaraj" userId="d93a02d1-bf26-4f4c-b365-d23294105a37" providerId="ADAL" clId="{C82ADF8C-4CFE-48B2-934A-DDAD5310A94A}"/>
    <pc:docChg chg="modSld">
      <pc:chgData name="Santhosh Iruthayaraj" userId="d93a02d1-bf26-4f4c-b365-d23294105a37" providerId="ADAL" clId="{C82ADF8C-4CFE-48B2-934A-DDAD5310A94A}" dt="2022-10-04T12:19:18.826" v="0" actId="20577"/>
      <pc:docMkLst>
        <pc:docMk/>
      </pc:docMkLst>
      <pc:sldChg chg="modSp mod">
        <pc:chgData name="Santhosh Iruthayaraj" userId="d93a02d1-bf26-4f4c-b365-d23294105a37" providerId="ADAL" clId="{C82ADF8C-4CFE-48B2-934A-DDAD5310A94A}" dt="2022-10-04T12:19:18.826" v="0" actId="20577"/>
        <pc:sldMkLst>
          <pc:docMk/>
          <pc:sldMk cId="3367063012" sldId="260"/>
        </pc:sldMkLst>
        <pc:spChg chg="mod">
          <ac:chgData name="Santhosh Iruthayaraj" userId="d93a02d1-bf26-4f4c-b365-d23294105a37" providerId="ADAL" clId="{C82ADF8C-4CFE-48B2-934A-DDAD5310A94A}" dt="2022-10-04T12:19:18.826" v="0" actId="20577"/>
          <ac:spMkLst>
            <pc:docMk/>
            <pc:sldMk cId="3367063012" sldId="260"/>
            <ac:spMk id="4" creationId="{ED2A8AF8-C70C-72E4-D57A-380EF29C87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0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7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5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2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F4B730-753A-40C6-AF4D-FB96D4748708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EFF0E1-7108-45AF-A653-0BA32952ED8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1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E06-6109-04A5-7811-749A5653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Comparison of Linear and 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B704-7984-8089-5D32-C73CE6AA9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-by Santhosh</a:t>
            </a:r>
          </a:p>
        </p:txBody>
      </p:sp>
    </p:spTree>
    <p:extLst>
      <p:ext uri="{BB962C8B-B14F-4D97-AF65-F5344CB8AC3E}">
        <p14:creationId xmlns:p14="http://schemas.microsoft.com/office/powerpoint/2010/main" val="4448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A8AF8-C70C-72E4-D57A-380EF29C8753}"/>
              </a:ext>
            </a:extLst>
          </p:cNvPr>
          <p:cNvSpPr txBox="1"/>
          <p:nvPr/>
        </p:nvSpPr>
        <p:spPr>
          <a:xfrm>
            <a:off x="2021149" y="1873188"/>
            <a:ext cx="8149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Big O Notation is a way to measure an algorithm’s efficiency. It measures the time it takes to run your function as the input grows. Or in other words, how well does the function scale.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Different Types of big O notations are,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rgbClr val="0A0A23"/>
                </a:solidFill>
                <a:effectLst/>
                <a:latin typeface="inherit"/>
              </a:rPr>
              <a:t>Constant time complexity - O(1)</a:t>
            </a:r>
            <a:endParaRPr lang="en-GB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 logarithmic algorithm – O(logn)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 linear algorithm – O(n)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Quadratic time complexity - O(n^2)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 polynomial algorithm – O(n^c)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 exponential algorithm – O(</a:t>
            </a:r>
            <a:r>
              <a:rPr lang="en-GB" sz="2000" dirty="0" err="1"/>
              <a:t>c^n</a:t>
            </a:r>
            <a:r>
              <a:rPr lang="en-GB" sz="2000"/>
              <a:t>)</a:t>
            </a:r>
            <a:endParaRPr lang="en-GB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 factorial algorithm – O(n!)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B4345-CAE5-22F2-5E91-F96843DF9B85}"/>
              </a:ext>
            </a:extLst>
          </p:cNvPr>
          <p:cNvSpPr txBox="1"/>
          <p:nvPr/>
        </p:nvSpPr>
        <p:spPr>
          <a:xfrm>
            <a:off x="843378" y="941033"/>
            <a:ext cx="625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Big O Notations:</a:t>
            </a:r>
          </a:p>
        </p:txBody>
      </p:sp>
    </p:spTree>
    <p:extLst>
      <p:ext uri="{BB962C8B-B14F-4D97-AF65-F5344CB8AC3E}">
        <p14:creationId xmlns:p14="http://schemas.microsoft.com/office/powerpoint/2010/main" val="336706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2AEC6E-15C3-4F02-BE01-6ECDCE7D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34789"/>
              </p:ext>
            </p:extLst>
          </p:nvPr>
        </p:nvGraphicFramePr>
        <p:xfrm>
          <a:off x="2032000" y="1184208"/>
          <a:ext cx="8127999" cy="455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998">
                  <a:extLst>
                    <a:ext uri="{9D8B030D-6E8A-4147-A177-3AD203B41FA5}">
                      <a16:colId xmlns:a16="http://schemas.microsoft.com/office/drawing/2014/main" val="998333608"/>
                    </a:ext>
                  </a:extLst>
                </a:gridCol>
                <a:gridCol w="3488924">
                  <a:extLst>
                    <a:ext uri="{9D8B030D-6E8A-4147-A177-3AD203B41FA5}">
                      <a16:colId xmlns:a16="http://schemas.microsoft.com/office/drawing/2014/main" val="3451656760"/>
                    </a:ext>
                  </a:extLst>
                </a:gridCol>
                <a:gridCol w="3768077">
                  <a:extLst>
                    <a:ext uri="{9D8B030D-6E8A-4147-A177-3AD203B41FA5}">
                      <a16:colId xmlns:a16="http://schemas.microsoft.com/office/drawing/2014/main" val="1538185871"/>
                    </a:ext>
                  </a:extLst>
                </a:gridCol>
              </a:tblGrid>
              <a:tr h="825048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2400"/>
                        <a:t>S.No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/>
                        <a:t>Linear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/>
                        <a:t>Binary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79574"/>
                  </a:ext>
                </a:extLst>
              </a:tr>
              <a:tr h="100027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Linear search compares the search term with each element of a list from starting index to the last.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/>
                        <a:t>Binary Search divides the list of elements into two half based on the mid point.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20336"/>
                  </a:ext>
                </a:extLst>
              </a:tr>
              <a:tr h="831741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Linear Search does not need sorting to perform searching.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/>
                        <a:t>Binary Search need sorting needs sorting to perform search because of the mid point.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60953"/>
                  </a:ext>
                </a:extLst>
              </a:tr>
              <a:tr h="94379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Best-case time complexity is O(1) where the element is found at the first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Best-case complexity is O(1) where the element is found at the middle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9210"/>
                  </a:ext>
                </a:extLst>
              </a:tr>
              <a:tr h="949911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Worst-case complexity is O(n) where the element is found at the last index or element is not present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Worst-case complexity is O(log2n) where the element not found until the splitted array length reaches 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676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BB4345-CAE5-22F2-5E91-F96843DF9B85}"/>
              </a:ext>
            </a:extLst>
          </p:cNvPr>
          <p:cNvSpPr txBox="1"/>
          <p:nvPr/>
        </p:nvSpPr>
        <p:spPr>
          <a:xfrm>
            <a:off x="887769" y="435005"/>
            <a:ext cx="1001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Difference Between Linear and Binary Search:</a:t>
            </a:r>
          </a:p>
        </p:txBody>
      </p:sp>
    </p:spTree>
    <p:extLst>
      <p:ext uri="{BB962C8B-B14F-4D97-AF65-F5344CB8AC3E}">
        <p14:creationId xmlns:p14="http://schemas.microsoft.com/office/powerpoint/2010/main" val="3253597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284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inherit</vt:lpstr>
      <vt:lpstr>Retrospect</vt:lpstr>
      <vt:lpstr>Comparison of Linear and Binary Search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Linear and Binary Search</dc:title>
  <dc:creator>Santhosh Iruthayaraj</dc:creator>
  <cp:lastModifiedBy>Santhosh Iruthayaraj</cp:lastModifiedBy>
  <cp:revision>3</cp:revision>
  <dcterms:created xsi:type="dcterms:W3CDTF">2022-10-04T06:53:40Z</dcterms:created>
  <dcterms:modified xsi:type="dcterms:W3CDTF">2022-10-04T12:19:29Z</dcterms:modified>
</cp:coreProperties>
</file>