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42A3-762E-0D6A-6E29-2B199F69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1C86-8AF3-1BE7-C062-27AA0FF0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 have created in login page with username and password.</a:t>
            </a:r>
          </a:p>
          <a:p>
            <a:r>
              <a:rPr lang="en-IN" sz="4000" dirty="0"/>
              <a:t>The username is admin.</a:t>
            </a:r>
          </a:p>
          <a:p>
            <a:r>
              <a:rPr lang="en-IN" sz="4000" dirty="0"/>
              <a:t>The password is also admin.</a:t>
            </a:r>
          </a:p>
        </p:txBody>
      </p:sp>
    </p:spTree>
    <p:extLst>
      <p:ext uri="{BB962C8B-B14F-4D97-AF65-F5344CB8AC3E}">
        <p14:creationId xmlns:p14="http://schemas.microsoft.com/office/powerpoint/2010/main" val="181953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D53D-E8C2-43AB-1344-8C721706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CD7E-9C91-A3BF-6352-AED9E779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will </a:t>
            </a:r>
            <a:r>
              <a:rPr lang="en-IN" dirty="0" err="1"/>
              <a:t>appeard</a:t>
            </a:r>
            <a:r>
              <a:rPr lang="en-IN" dirty="0"/>
              <a:t> in Login title and two labels those are username and password and sign in button.</a:t>
            </a:r>
          </a:p>
          <a:p>
            <a:r>
              <a:rPr lang="en-IN" dirty="0"/>
              <a:t>If user enter the correct username and password the message will </a:t>
            </a:r>
            <a:r>
              <a:rPr lang="en-IN" dirty="0" err="1"/>
              <a:t>come.That</a:t>
            </a:r>
            <a:r>
              <a:rPr lang="en-IN" dirty="0"/>
              <a:t> message is Login Successful!</a:t>
            </a:r>
          </a:p>
          <a:p>
            <a:r>
              <a:rPr lang="en-IN" dirty="0"/>
              <a:t>User enter the wrong details in the username and password then it will show the error </a:t>
            </a:r>
            <a:r>
              <a:rPr lang="en-IN" dirty="0" err="1"/>
              <a:t>message.that</a:t>
            </a:r>
            <a:r>
              <a:rPr lang="en-IN" dirty="0"/>
              <a:t> is please enter correct username and password.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99E-A174-9986-7553-176D8161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DDBE4-7A9F-9947-A820-6DCB0E36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9" y="1252539"/>
            <a:ext cx="9797121" cy="435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A46BD-950F-2C23-BC2E-BC4DFFF4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66" y="1913206"/>
            <a:ext cx="5500468" cy="34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B30A-0CB1-095E-344F-EDCFA6BD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F8C94-B716-3E1F-4755-BA7F7DF7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047" y="2743200"/>
            <a:ext cx="5946379" cy="1886831"/>
          </a:xfrm>
        </p:spPr>
      </p:pic>
    </p:spTree>
    <p:extLst>
      <p:ext uri="{BB962C8B-B14F-4D97-AF65-F5344CB8AC3E}">
        <p14:creationId xmlns:p14="http://schemas.microsoft.com/office/powerpoint/2010/main" val="33049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D3BE-615E-D8AD-EBAD-DA5F9928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1897A-3A88-B993-F69F-A3A0DBCD5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383" y="2757268"/>
            <a:ext cx="6226789" cy="1975807"/>
          </a:xfrm>
        </p:spPr>
      </p:pic>
    </p:spTree>
    <p:extLst>
      <p:ext uri="{BB962C8B-B14F-4D97-AF65-F5344CB8AC3E}">
        <p14:creationId xmlns:p14="http://schemas.microsoft.com/office/powerpoint/2010/main" val="4785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27</TotalTime>
  <Words>91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Cloud skipper design template</vt:lpstr>
      <vt:lpstr>Login page</vt:lpstr>
      <vt:lpstr>approach</vt:lpstr>
      <vt:lpstr>PowerPoint Presentation</vt:lpstr>
      <vt:lpstr>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Mohan Raj Siva</dc:creator>
  <cp:lastModifiedBy>Mohan Raj Siva</cp:lastModifiedBy>
  <cp:revision>1</cp:revision>
  <dcterms:created xsi:type="dcterms:W3CDTF">2023-10-15T11:17:04Z</dcterms:created>
  <dcterms:modified xsi:type="dcterms:W3CDTF">2023-10-15T11:44:04Z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