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0" r:id="rId3"/>
    <p:sldId id="271" r:id="rId4"/>
    <p:sldId id="269" r:id="rId5"/>
    <p:sldId id="277" r:id="rId6"/>
    <p:sldId id="268" r:id="rId7"/>
    <p:sldId id="276" r:id="rId8"/>
    <p:sldId id="265" r:id="rId9"/>
    <p:sldId id="263" r:id="rId10"/>
    <p:sldId id="262" r:id="rId11"/>
    <p:sldId id="273" r:id="rId12"/>
    <p:sldId id="260" r:id="rId13"/>
    <p:sldId id="259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F4A1-9720-4B24-9EA3-26249C096758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437A9-188C-4BD1-AC64-7C96DE7337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437A9-188C-4BD1-AC64-7C96DE7337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437A9-188C-4BD1-AC64-7C96DE7337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772400" cy="3382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Adaptive </a:t>
            </a:r>
            <a:r>
              <a:rPr lang="en-US" dirty="0"/>
              <a:t>Multi-Channel Transmission Power</a:t>
            </a:r>
            <a:br>
              <a:rPr lang="en-US" dirty="0"/>
            </a:br>
            <a:r>
              <a:rPr lang="en-US" dirty="0"/>
              <a:t>Control for Industrial Wireless </a:t>
            </a:r>
            <a:r>
              <a:rPr lang="en-US" dirty="0" smtClean="0"/>
              <a:t>Instrumentation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sz="3600" dirty="0" smtClean="0"/>
              <a:t>Deepak H.K</a:t>
            </a:r>
            <a:br>
              <a:rPr lang="en-US" sz="3600" dirty="0" smtClean="0"/>
            </a:b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</a:t>
            </a:r>
            <a:r>
              <a:rPr lang="en-US" sz="3600" dirty="0" err="1" smtClean="0"/>
              <a:t>sem</a:t>
            </a:r>
            <a:r>
              <a:rPr lang="en-US" sz="3600" dirty="0" smtClean="0"/>
              <a:t> S.E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Mrs CHAMPA H.N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9247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9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AMC-TPC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 Suppression</a:t>
            </a:r>
          </a:p>
          <a:p>
            <a:r>
              <a:rPr lang="en-US" dirty="0" smtClean="0"/>
              <a:t>Adaptation</a:t>
            </a:r>
          </a:p>
          <a:p>
            <a:r>
              <a:rPr lang="en-US" dirty="0" smtClean="0"/>
              <a:t>Multi-Channels</a:t>
            </a:r>
          </a:p>
          <a:p>
            <a:r>
              <a:rPr lang="en-US" dirty="0" smtClean="0"/>
              <a:t>Time slotted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8153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7772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4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It is based </a:t>
            </a:r>
            <a:r>
              <a:rPr lang="en-US" dirty="0" smtClean="0"/>
              <a:t>on RSSI </a:t>
            </a:r>
            <a:r>
              <a:rPr lang="en-US" dirty="0"/>
              <a:t>and PRR for link estimation.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A </a:t>
            </a:r>
            <a:r>
              <a:rPr lang="en-US" dirty="0"/>
              <a:t>linear approximation </a:t>
            </a:r>
            <a:r>
              <a:rPr lang="en-US" dirty="0" smtClean="0"/>
              <a:t>Assumed </a:t>
            </a:r>
            <a:r>
              <a:rPr lang="en-US" dirty="0"/>
              <a:t>between the transmission power and </a:t>
            </a:r>
            <a:r>
              <a:rPr lang="en-US" dirty="0" smtClean="0"/>
              <a:t>RSSI.</a:t>
            </a:r>
          </a:p>
          <a:p>
            <a:pPr marL="82296" indent="0">
              <a:buNone/>
            </a:pPr>
            <a:r>
              <a:rPr lang="en-US" dirty="0" smtClean="0"/>
              <a:t>The algorithm comprises </a:t>
            </a:r>
            <a:r>
              <a:rPr lang="en-US" dirty="0"/>
              <a:t>two phases. The initialization phase is </a:t>
            </a:r>
            <a:r>
              <a:rPr lang="en-US" dirty="0" smtClean="0"/>
              <a:t>responsible for </a:t>
            </a:r>
            <a:r>
              <a:rPr lang="en-US" dirty="0"/>
              <a:t>setting the limits of operation for the RSSI values </a:t>
            </a:r>
            <a:r>
              <a:rPr lang="en-US" dirty="0" smtClean="0"/>
              <a:t>which satisfy </a:t>
            </a:r>
            <a:r>
              <a:rPr lang="en-US" dirty="0"/>
              <a:t>the SINR criteria and the fade margin.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During the operational </a:t>
            </a:r>
            <a:r>
              <a:rPr lang="en-US" dirty="0"/>
              <a:t>phase, the algorithm considers whether the </a:t>
            </a:r>
            <a:r>
              <a:rPr lang="en-US" dirty="0" smtClean="0"/>
              <a:t>RSSI for </a:t>
            </a:r>
            <a:r>
              <a:rPr lang="en-US" dirty="0"/>
              <a:t>the received packets falls within a GRPR.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/>
              <a:t>[1] Industrial Communication Networks—Wireless Communication Network</a:t>
            </a:r>
          </a:p>
          <a:p>
            <a:pPr marL="82296" indent="0">
              <a:buNone/>
            </a:pPr>
            <a:r>
              <a:rPr lang="en-US" dirty="0"/>
              <a:t>and Communication Profiles—</a:t>
            </a:r>
            <a:r>
              <a:rPr lang="en-US" dirty="0" err="1"/>
              <a:t>WirelessHART</a:t>
            </a:r>
            <a:r>
              <a:rPr lang="en-US" dirty="0"/>
              <a:t>, IEC Standard 62591:2010,</a:t>
            </a:r>
          </a:p>
          <a:p>
            <a:pPr marL="82296" indent="0">
              <a:buNone/>
            </a:pPr>
            <a:r>
              <a:rPr lang="en-US" dirty="0"/>
              <a:t>2010.</a:t>
            </a:r>
          </a:p>
          <a:p>
            <a:pPr marL="82296" indent="0">
              <a:buNone/>
            </a:pPr>
            <a:r>
              <a:rPr lang="en-US" dirty="0"/>
              <a:t>[2] Wireless Systems for Industrial Automation: Process Control and Related</a:t>
            </a:r>
          </a:p>
          <a:p>
            <a:pPr marL="82296" indent="0">
              <a:buNone/>
            </a:pPr>
            <a:r>
              <a:rPr lang="fr-FR" dirty="0"/>
              <a:t>Applications, ANSI/ISA Standard 100.11a-2011, 2011.</a:t>
            </a:r>
          </a:p>
          <a:p>
            <a:pPr marL="82296" indent="0">
              <a:buNone/>
            </a:pPr>
            <a:r>
              <a:rPr lang="en-US" dirty="0"/>
              <a:t>[3] Industrial Communication Networks—Fieldbus Specifications—WIA-PA</a:t>
            </a:r>
          </a:p>
          <a:p>
            <a:pPr marL="82296" indent="0">
              <a:buNone/>
            </a:pPr>
            <a:r>
              <a:rPr lang="en-US" dirty="0"/>
              <a:t>Communication Network and Communication Profile, IEC/PAS Standard</a:t>
            </a:r>
          </a:p>
          <a:p>
            <a:pPr marL="82296" indent="0">
              <a:buNone/>
            </a:pPr>
            <a:r>
              <a:rPr lang="en-US" dirty="0"/>
              <a:t>62601:2009, 2009.</a:t>
            </a:r>
          </a:p>
          <a:p>
            <a:pPr marL="82296" indent="0">
              <a:buNone/>
            </a:pPr>
            <a:r>
              <a:rPr lang="en-US" dirty="0"/>
              <a:t>[4] V. C. </a:t>
            </a:r>
            <a:r>
              <a:rPr lang="en-US" dirty="0" err="1"/>
              <a:t>Gungor</a:t>
            </a:r>
            <a:r>
              <a:rPr lang="en-US" dirty="0"/>
              <a:t> and G. P. </a:t>
            </a:r>
            <a:r>
              <a:rPr lang="en-US" dirty="0" err="1"/>
              <a:t>Hancke</a:t>
            </a:r>
            <a:r>
              <a:rPr lang="en-US" dirty="0"/>
              <a:t>, “Industrial wireless sensor networks:</a:t>
            </a:r>
          </a:p>
          <a:p>
            <a:pPr marL="82296" indent="0">
              <a:buNone/>
            </a:pPr>
            <a:r>
              <a:rPr lang="en-US" dirty="0"/>
              <a:t>Challenges, design principles, and technical approaches,” IEEE Trans. Ind.</a:t>
            </a:r>
          </a:p>
          <a:p>
            <a:pPr marL="82296" indent="0">
              <a:buNone/>
            </a:pPr>
            <a:r>
              <a:rPr lang="en-US" dirty="0"/>
              <a:t>Electron., vol. 56, no. 10, pp. 4258–4265, Oct. 2009.</a:t>
            </a:r>
          </a:p>
          <a:p>
            <a:pPr marL="82296" indent="0">
              <a:buNone/>
            </a:pPr>
            <a:r>
              <a:rPr lang="en-US" dirty="0" smtClean="0"/>
              <a:t>[Mobile </a:t>
            </a:r>
            <a:r>
              <a:rPr lang="en-US" dirty="0"/>
              <a:t>Wireless </a:t>
            </a:r>
            <a:r>
              <a:rPr lang="en-US" dirty="0" err="1"/>
              <a:t>Netw</a:t>
            </a:r>
            <a:r>
              <a:rPr lang="en-US" dirty="0" smtClean="0"/>
              <a:t>.,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cs typeface="Times New Roman" pitchFamily="18" charset="0"/>
              </a:rPr>
              <a:t>ABSTRACT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The adoption of wireless technology for industrial</a:t>
            </a:r>
          </a:p>
          <a:p>
            <a:pPr marL="82296" indent="0">
              <a:buNone/>
            </a:pPr>
            <a:r>
              <a:rPr lang="en-US" sz="2400" dirty="0"/>
              <a:t>wireless instrumentation requires high-quality communication performance.</a:t>
            </a:r>
          </a:p>
          <a:p>
            <a:pPr marL="82296" indent="0">
              <a:buNone/>
            </a:pPr>
            <a:r>
              <a:rPr lang="en-US" sz="2400" dirty="0"/>
              <a:t>The use of transmission power control (TPC) can help</a:t>
            </a:r>
          </a:p>
          <a:p>
            <a:pPr marL="82296" indent="0">
              <a:buNone/>
            </a:pPr>
            <a:r>
              <a:rPr lang="en-US" sz="2400" dirty="0"/>
              <a:t>address industrial issues concerning energy consumption, </a:t>
            </a:r>
            <a:r>
              <a:rPr lang="en-US" sz="2400" dirty="0" smtClean="0"/>
              <a:t>interference, 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TPC algorithm designed </a:t>
            </a:r>
            <a:r>
              <a:rPr lang="en-US" sz="2400" dirty="0" err="1" smtClean="0"/>
              <a:t>forindustrial</a:t>
            </a:r>
            <a:r>
              <a:rPr lang="en-US" sz="2400" dirty="0" smtClean="0"/>
              <a:t> </a:t>
            </a:r>
            <a:r>
              <a:rPr lang="en-US" sz="2400" dirty="0"/>
              <a:t>applications based on theoretical and empirical studies.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TPC- Transmission Power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nergy </a:t>
            </a:r>
            <a:r>
              <a:rPr lang="en-US" sz="2800" dirty="0"/>
              <a:t>savings by reducing transmission power to </a:t>
            </a:r>
            <a:r>
              <a:rPr lang="en-US" sz="2800" dirty="0" smtClean="0"/>
              <a:t>the minimum </a:t>
            </a:r>
            <a:r>
              <a:rPr lang="en-US" sz="2800" dirty="0"/>
              <a:t>required;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prolonging </a:t>
            </a:r>
            <a:r>
              <a:rPr lang="en-US" sz="2800" dirty="0"/>
              <a:t>battery life for fast sampling </a:t>
            </a:r>
            <a:r>
              <a:rPr lang="en-US" sz="2800" dirty="0" smtClean="0"/>
              <a:t>applications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adaptation to continuing improvements in devices, </a:t>
            </a:r>
            <a:r>
              <a:rPr lang="en-US" sz="2800" dirty="0" smtClean="0"/>
              <a:t>particularly in </a:t>
            </a:r>
            <a:r>
              <a:rPr lang="en-US" sz="2800" dirty="0"/>
              <a:t>terms of receiver sensitivity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spectrum efficiency, topology control, and </a:t>
            </a:r>
            <a:r>
              <a:rPr lang="en-US" sz="2800" dirty="0" smtClean="0"/>
              <a:t>interference suppression </a:t>
            </a:r>
            <a:r>
              <a:rPr lang="en-US" sz="2800" dirty="0"/>
              <a:t>to ensure co-existence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95400"/>
            <a:ext cx="924222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382000" cy="117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772400" cy="124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74" y="685800"/>
            <a:ext cx="8107226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Results and Performance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200275"/>
            <a:ext cx="55245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81175"/>
            <a:ext cx="55245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7" y="1295400"/>
            <a:ext cx="753631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7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-13855"/>
            <a:ext cx="7924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UVCE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141037"/>
            <a:ext cx="7620000" cy="706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753</TotalTime>
  <Words>392</Words>
  <Application>Microsoft Office PowerPoint</Application>
  <PresentationFormat>On-screen Show (4:3)</PresentationFormat>
  <Paragraphs>71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   Adaptive Multi-Channel Transmission Power Control for Industrial Wireless Instrumentation by Deepak H.K 2nd sem S.E Mrs CHAMPA H.N </vt:lpstr>
      <vt:lpstr>ABSTRACT</vt:lpstr>
      <vt:lpstr>TPC- Transmission Power Control</vt:lpstr>
      <vt:lpstr>PowerPoint Presentation</vt:lpstr>
      <vt:lpstr>PowerPoint Presentation</vt:lpstr>
      <vt:lpstr>PowerPoint Presentation</vt:lpstr>
      <vt:lpstr>Results and Performance Analysis </vt:lpstr>
      <vt:lpstr>PowerPoint Presentation</vt:lpstr>
      <vt:lpstr>PowerPoint Presentation</vt:lpstr>
      <vt:lpstr>PowerPoint Presentation</vt:lpstr>
      <vt:lpstr>Advantages of AMC-TPC</vt:lpstr>
      <vt:lpstr>PowerPoint Presentation</vt:lpstr>
      <vt:lpstr>PowerPoint Presentation</vt:lpstr>
      <vt:lpstr>CONCLUSION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Multi-Channel Transmission Power Control for Industrial Wireless Instrumentation</dc:title>
  <dc:creator>Ranjan</dc:creator>
  <cp:lastModifiedBy>kumar</cp:lastModifiedBy>
  <cp:revision>54</cp:revision>
  <dcterms:created xsi:type="dcterms:W3CDTF">2006-08-16T00:00:00Z</dcterms:created>
  <dcterms:modified xsi:type="dcterms:W3CDTF">2015-04-29T04:12:26Z</dcterms:modified>
</cp:coreProperties>
</file>