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0560" y="1381125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Santhosh </a:t>
            </a:r>
            <a:r>
              <a:rPr lang="en-US" sz="3200">
                <a:latin typeface="Engravers MT" panose="02090707080505020304" pitchFamily="18" charset="0"/>
                <a:cs typeface="Trebuchet MS"/>
              </a:rPr>
              <a:t>sm</a:t>
            </a:r>
            <a:endParaRPr lang="en-US" sz="3200" dirty="0">
              <a:latin typeface="Engravers MT" panose="02090707080505020304" pitchFamily="18" charset="0"/>
              <a:cs typeface="Trebuchet MS"/>
            </a:endParaRP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au412721205042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491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919342251366</cp:lastModifiedBy>
  <cp:revision>122</cp:revision>
  <dcterms:created xsi:type="dcterms:W3CDTF">2024-04-04T14:42:14Z</dcterms:created>
  <dcterms:modified xsi:type="dcterms:W3CDTF">2024-04-08T08:17:38Z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