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550721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059704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477086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004139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880183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3556258"/>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651326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266449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730799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583485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26494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261260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769328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169461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5646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1664553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80470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630638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0685045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0525486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834404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249699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237588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108841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41310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404562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494849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769553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610306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207056" y="3241636"/>
            <a:ext cx="8610599" cy="26250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1200" cap="none" spc="0" baseline="0">
                <a:solidFill>
                  <a:srgbClr val="000000"/>
                </a:solidFill>
                <a:latin typeface="Calibri" pitchFamily="0" charset="0"/>
                <a:ea typeface="Calibri" pitchFamily="0" charset="0"/>
                <a:cs typeface="Calibri" pitchFamily="0" charset="0"/>
              </a:rPr>
              <a:t>M SANTHOSH KUMAR </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312208026</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asunm1325312208026,</a:t>
            </a:r>
            <a:endParaRPr lang="en-US" altLang="zh-CN" sz="2400" b="0" i="0" u="none" strike="noStrike" kern="120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rPr>
              <a:t>C7839EDEC70210887BD403B12B9F4B76</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a:t>
            </a:r>
            <a:r>
              <a:rPr lang="en-US" altLang="zh-CN" sz="2400" b="0" i="0" u="none" strike="noStrike" kern="1200" cap="none" spc="0" baseline="0">
                <a:solidFill>
                  <a:srgbClr val="000000"/>
                </a:solidFill>
                <a:latin typeface="Calibri" pitchFamily="0" charset="0"/>
                <a:ea typeface="Calibri" pitchFamily="0" charset="0"/>
                <a:cs typeface="Calibri" pitchFamily="0" charset="0"/>
              </a:rPr>
              <a:t>B.COM </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COMMERCE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SHIFT-1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0957460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2" name="矩形"/>
          <p:cNvSpPr>
            <a:spLocks/>
          </p:cNvSpPr>
          <p:nvPr/>
        </p:nvSpPr>
        <p:spPr>
          <a:xfrm rot="0">
            <a:off x="1143000" y="2217372"/>
            <a:ext cx="7848599" cy="138499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192215143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637308" y="1066800"/>
            <a:ext cx="7868878"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1452251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矩形"/>
          <p:cNvSpPr>
            <a:spLocks/>
          </p:cNvSpPr>
          <p:nvPr/>
        </p:nvSpPr>
        <p:spPr>
          <a:xfrm rot="0">
            <a:off x="739774" y="1676400"/>
            <a:ext cx="7947023" cy="2862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5765628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1"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30861145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73" name="矩形"/>
          <p:cNvSpPr>
            <a:spLocks/>
          </p:cNvSpPr>
          <p:nvPr/>
        </p:nvSpPr>
        <p:spPr>
          <a:xfrm rot="0">
            <a:off x="457200" y="1588532"/>
            <a:ext cx="929640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209918891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202244372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66126487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3400" y="1813351"/>
            <a:ext cx="7248525" cy="35204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6523129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24" name="矩形"/>
          <p:cNvSpPr>
            <a:spLocks/>
          </p:cNvSpPr>
          <p:nvPr/>
        </p:nvSpPr>
        <p:spPr>
          <a:xfrm rot="0">
            <a:off x="457200" y="1930318"/>
            <a:ext cx="7542567"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8092235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1"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14030727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48000" y="2361723"/>
            <a:ext cx="51054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2779020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457200" y="1447800"/>
            <a:ext cx="8382000"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9791337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600200"/>
            <a:ext cx="7017068"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7498970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2024-08-30T04:14:21Z</dcterms:modified>
</cp:coreProperties>
</file>