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3ca3841e2_7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3ca3841e2_7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3ca3841e2_7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3ca3841e2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3ca3841e2_7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3ca3841e2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3ca3841e2_7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3ca3841e2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3ca3841e2_7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3ca3841e2_7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3ca3841e2_7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3ca3841e2_7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3ca3841e2_7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3ca3841e2_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ca3841e2_7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3ca3841e2_7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3ca3841e2_7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3ca3841e2_7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ca3841e2_7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ca3841e2_7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3ca3841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3ca3841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3ca3841e2_7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3ca3841e2_7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ca3841e2_7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ca3841e2_7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ca3841e2_7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ca3841e2_7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ca3841e2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ca3841e2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3ca3841e2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3ca3841e2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3ca3841e2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3ca3841e2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ca3841e2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ca3841e2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ca3841e2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ca3841e2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3ca3841e2_7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3ca3841e2_7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3ca3841e2_7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3ca3841e2_7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5458" y="2538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Team 2 - Spartans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0"/>
            <a:ext cx="4048150" cy="40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2. Cost Equation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requests​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Number of API calls made.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per_request​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Cost per API call (e.g., GPT-4 API costs $0.002 - $0.02 per request).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Ollama &amp; Rule-Based NLP, cost is zero since they run locally: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75" y="1264400"/>
            <a:ext cx="502902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3. CPU Usage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812"/>
              <a:buFont typeface="Arial"/>
              <a:buNone/>
            </a:pP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i="1" sz="28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812"/>
              <a:buFont typeface="Arial"/>
              <a:buNone/>
            </a:pP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</a:t>
            </a:r>
            <a:r>
              <a:rPr i="1" lang="en" sz="220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= CPU power consumed by the approach (LLM inference, regex, or API calls).</a:t>
            </a:r>
            <a:endParaRPr i="1" sz="28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812"/>
              <a:buFont typeface="Arial"/>
              <a:buNone/>
            </a:pP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</a:t>
            </a:r>
            <a:r>
              <a:rPr i="1" lang="en" sz="220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= Total available CPU power.</a:t>
            </a:r>
            <a:endParaRPr i="1" sz="28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812"/>
              <a:buFont typeface="Arial"/>
              <a:buNone/>
            </a:pP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CPU Usage by Approach:</a:t>
            </a:r>
            <a:endParaRPr i="1" sz="28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812"/>
              <a:buFont typeface="Arial"/>
              <a:buNone/>
            </a:pP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1" lang="en" sz="220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,Rule-Based≈2%</a:t>
            </a:r>
            <a:endParaRPr i="1" sz="28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Ucpu,Cloud-LLM​≈50%</a:t>
            </a:r>
            <a:endParaRPr i="1" sz="28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Ucpu,Ollama-LLM≈20%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450" y="1334125"/>
            <a:ext cx="2941325" cy="7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4. Scalability Score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</a:t>
            </a:r>
            <a:r>
              <a:rPr i="1" lang="en" sz="144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manual​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Number of manual rule updates needed for new commands.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</a:t>
            </a:r>
            <a:r>
              <a:rPr i="1" lang="en" sz="144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= Total number of commands supported.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Estimates: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 lang="en" sz="144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lang="en" sz="144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ule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-Based≈0.3(Low, requires manual rule updates)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 lang="en" sz="144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-LLM≈0.9(High, learns from cloud data)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SOllama-LLM​≈0.85(High, can be fine-tuned locally)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600" y="1152475"/>
            <a:ext cx="2579650" cy="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5. Accuracy Formula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</a:t>
            </a:r>
            <a:r>
              <a:rPr i="1" lang="en" sz="15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= Number of correctly generated gcloud commands.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</a:t>
            </a:r>
            <a:r>
              <a:rPr i="1" lang="en" sz="15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= Total test cases.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Accuracy by Approach: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en" sz="15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-Based≈50%(Fails on varied inputs)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en" sz="15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-LLM≈95%(Very high, but costly)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en" sz="15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Ollama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-LLM≈90%(Nearly as good as Cloud, but offline)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675" y="1236525"/>
            <a:ext cx="2342700" cy="7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775"/>
            <a:ext cx="9144002" cy="47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623875"/>
            <a:ext cx="80676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904875"/>
            <a:ext cx="67246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4423"/>
            <a:ext cx="9144001" cy="337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22" y="0"/>
            <a:ext cx="40539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73000" y="3986575"/>
            <a:ext cx="7638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Vasanth Kumaar S B             Santhosh T K                        Praveen G</a:t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23z436					   22z433                                  22z434</a:t>
            </a:r>
            <a:endParaRPr b="1"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611"/>
            <a:ext cx="9143999" cy="371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15" y="0"/>
            <a:ext cx="49035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162"/>
            <a:ext cx="9144000" cy="34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Chosen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 - 2                          </a:t>
            </a:r>
            <a:r>
              <a:rPr b="1" i="1" lang="en" sz="1555">
                <a:latin typeface="Times New Roman"/>
                <a:ea typeface="Times New Roman"/>
                <a:cs typeface="Times New Roman"/>
                <a:sym typeface="Times New Roman"/>
              </a:rPr>
              <a:t>GCS - Google Cloud Services</a:t>
            </a:r>
            <a:endParaRPr b="1" i="1" sz="15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asked to create a CLI ( Command Line Interface ) for Google Cloud Services (e.g., Google compute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cloud service to perform computations ). 🤔 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don’t we build a CLI that has some commands to interact with the GCS ?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“DON’T REINVENT THE WHEEL” 🙅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SDK :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includes the Google Cloud Command Line Interface (gcloud CLI) and Cloud Client Libraries.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Pain Points: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Hard-to-Remember Commands &amp; Syntax Complexity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Many Subcommands (e.g., compute, container)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What we can bring to the table ?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Curious right !!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built a CLI tool, that reads </a:t>
            </a: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execute the corresponding gcloud command.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 the generated gcloud commands automatically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low latency and high correctness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locally without relying on external APIs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Attempt 1 - Rule-Based NLP (Regex + SpaCy)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regex and rule-based parsing to extract keywords (e.g., "list TPU" → gcloud compute tpus list).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Mapped input keywords to gcloud command templates.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flexibility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Cannot understand new sentence structures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maintenance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Adding new commands requires manual rule updates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Fails with variations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Example: ( "Show all TPU nodes" → Works, "Can you display all my TPUs?" → Fails)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Switched?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scale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Writing rules for every possible phrasing is not practical.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adaptable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Cannot handle complex or unseen requests.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Attempt 2 - Cloud-Based LLM (GPT-4 API, Google PaLM API)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407850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OpenAI GPT-4 and Google PaLM APIs to convert NL to gcloud CLI.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prompt: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Convert "List all TPU instances" into a valid gcloud command.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 b="1"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 – Each API request costs money per call.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Issues – Network-based APIs take 1-3 seconds per request.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75" y="3635888"/>
            <a:ext cx="6686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Attempt 3 - Local LLM (Ollama + LLaMA 3)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Ollama to run LLaMA 3 locally on the machine.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gcloud commands directly from natural language.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conversion:  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"List all TPU nodes in zone us-central1"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gcloud compute tpus list --zone=us-central1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High Level Architecture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18291" r="43353" t="12464"/>
          <a:stretch/>
        </p:blipFill>
        <p:spPr>
          <a:xfrm>
            <a:off x="2599625" y="1152475"/>
            <a:ext cx="213659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Latency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Equation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= Time taken to convert natural language → gcloud command (Ollama processing time).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execution​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Time taken to run the gcloud command and receive a response.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200" y="1257400"/>
            <a:ext cx="4679350" cy="4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