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CF07-8CAC-468E-A001-7ACB5822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err="1"/>
              <a:t>FilmFlickz</a:t>
            </a:r>
            <a:endParaRPr lang="en-IN" sz="6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F2423-C312-42CE-BDCA-ED38D613B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68" y="2789059"/>
            <a:ext cx="5358603" cy="3524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0C0867-2142-47AE-9620-C77E43684D38}"/>
              </a:ext>
            </a:extLst>
          </p:cNvPr>
          <p:cNvSpPr txBox="1"/>
          <p:nvPr/>
        </p:nvSpPr>
        <p:spPr>
          <a:xfrm>
            <a:off x="810579" y="2789059"/>
            <a:ext cx="52854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tx2">
                    <a:lumMod val="2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Application built using </a:t>
            </a:r>
          </a:p>
          <a:p>
            <a:r>
              <a:rPr lang="en-IN" sz="3200" dirty="0">
                <a:solidFill>
                  <a:schemeClr val="tx2">
                    <a:lumMod val="2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           flutter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E3204-8C92-43DD-9637-EF52C35B55B9}"/>
              </a:ext>
            </a:extLst>
          </p:cNvPr>
          <p:cNvSpPr txBox="1"/>
          <p:nvPr/>
        </p:nvSpPr>
        <p:spPr>
          <a:xfrm>
            <a:off x="2696102" y="423639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tx2">
                    <a:lumMod val="25000"/>
                  </a:schemeClr>
                </a:solidFill>
                <a:latin typeface="Comic Sans MS" panose="030F0702030302020204" pitchFamily="66" charset="0"/>
              </a:rPr>
              <a:t>Movie @ ease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AE679-5A6F-43C1-A4B7-8B7DF53902BB}"/>
              </a:ext>
            </a:extLst>
          </p:cNvPr>
          <p:cNvSpPr txBox="1"/>
          <p:nvPr/>
        </p:nvSpPr>
        <p:spPr>
          <a:xfrm>
            <a:off x="796223" y="5790796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Synsara’20</a:t>
            </a:r>
          </a:p>
        </p:txBody>
      </p:sp>
    </p:spTree>
    <p:extLst>
      <p:ext uri="{BB962C8B-B14F-4D97-AF65-F5344CB8AC3E}">
        <p14:creationId xmlns:p14="http://schemas.microsoft.com/office/powerpoint/2010/main" val="214825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61F5D2-1EEC-4451-8480-951AC1EB1ABF}"/>
              </a:ext>
            </a:extLst>
          </p:cNvPr>
          <p:cNvSpPr txBox="1"/>
          <p:nvPr/>
        </p:nvSpPr>
        <p:spPr>
          <a:xfrm>
            <a:off x="594802" y="807869"/>
            <a:ext cx="7776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Filmflickz</a:t>
            </a:r>
            <a:r>
              <a:rPr lang="en-US" sz="3600" dirty="0"/>
              <a:t> is the fastest and easiest way to find and discover movies and its trailers. It enables to find detailed information about any movie along with its ratings and a short description about the movie.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3285A-FEE1-4560-B74E-C94FCF28F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23" t="29765" r="8845" b="29877"/>
          <a:stretch/>
        </p:blipFill>
        <p:spPr>
          <a:xfrm>
            <a:off x="7412854" y="4651901"/>
            <a:ext cx="4083728" cy="13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7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684-62D2-4A5A-9677-3D15B940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by movie name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43AC6-CE4D-4A77-A1EE-BF251424C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2" y="2236982"/>
            <a:ext cx="4785065" cy="39565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BD94D7-01AF-4FC7-878D-7D9FBA3C2AB5}"/>
              </a:ext>
            </a:extLst>
          </p:cNvPr>
          <p:cNvSpPr txBox="1"/>
          <p:nvPr/>
        </p:nvSpPr>
        <p:spPr>
          <a:xfrm>
            <a:off x="6454067" y="3318555"/>
            <a:ext cx="49984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The search widget in our app </a:t>
            </a:r>
          </a:p>
          <a:p>
            <a:r>
              <a:rPr lang="en-IN" sz="2800" dirty="0"/>
              <a:t>helps users to find the movies</a:t>
            </a:r>
          </a:p>
          <a:p>
            <a:r>
              <a:rPr lang="en-IN" sz="2800" dirty="0"/>
              <a:t>they like.</a:t>
            </a:r>
          </a:p>
        </p:txBody>
      </p:sp>
    </p:spTree>
    <p:extLst>
      <p:ext uri="{BB962C8B-B14F-4D97-AF65-F5344CB8AC3E}">
        <p14:creationId xmlns:p14="http://schemas.microsoft.com/office/powerpoint/2010/main" val="388525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C534-7D02-4FE6-9FC2-13978325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Movies are listed under 3 predefined categories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22874-18BC-4696-A28B-E3526B47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17" y="2207029"/>
            <a:ext cx="2562553" cy="4373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A92C1A-532D-4E20-8727-A53E4CAEB830}"/>
              </a:ext>
            </a:extLst>
          </p:cNvPr>
          <p:cNvSpPr txBox="1"/>
          <p:nvPr/>
        </p:nvSpPr>
        <p:spPr>
          <a:xfrm>
            <a:off x="5237824" y="2702467"/>
            <a:ext cx="380852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Best of all time</a:t>
            </a:r>
          </a:p>
          <a:p>
            <a:r>
              <a:rPr lang="en-IN" sz="2400" dirty="0"/>
              <a:t>	(classical movies)</a:t>
            </a:r>
          </a:p>
          <a:p>
            <a:endParaRPr lang="en-IN" sz="2400" dirty="0"/>
          </a:p>
          <a:p>
            <a:r>
              <a:rPr lang="en-IN" sz="2400" dirty="0"/>
              <a:t>Best of 2019</a:t>
            </a:r>
          </a:p>
          <a:p>
            <a:r>
              <a:rPr lang="en-IN" sz="2400" dirty="0"/>
              <a:t>	(blockbusters of 2019)</a:t>
            </a:r>
          </a:p>
          <a:p>
            <a:endParaRPr lang="en-IN" sz="2400" dirty="0"/>
          </a:p>
          <a:p>
            <a:r>
              <a:rPr lang="en-IN" sz="2400" dirty="0"/>
              <a:t>Best of 2020</a:t>
            </a:r>
          </a:p>
          <a:p>
            <a:r>
              <a:rPr lang="en-IN" sz="2400" dirty="0"/>
              <a:t>	(hits of 2020) </a:t>
            </a:r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08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26C5-A12F-4D32-BE82-424BF738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Easy to find the details about the movie you like and their trailers 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01BD1-AD18-48C5-8E95-DAE7C477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2032986"/>
            <a:ext cx="2838050" cy="4607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812974-03FE-4CFD-86D5-B01395C4B063}"/>
              </a:ext>
            </a:extLst>
          </p:cNvPr>
          <p:cNvSpPr txBox="1"/>
          <p:nvPr/>
        </p:nvSpPr>
        <p:spPr>
          <a:xfrm>
            <a:off x="5131292" y="3124940"/>
            <a:ext cx="59214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By just tapping </a:t>
            </a:r>
          </a:p>
          <a:p>
            <a:r>
              <a:rPr lang="en-IN" sz="4000" dirty="0"/>
              <a:t>“Watch Trailer “ user will be spontaneously redirected to the trailer</a:t>
            </a:r>
          </a:p>
        </p:txBody>
      </p:sp>
    </p:spTree>
    <p:extLst>
      <p:ext uri="{BB962C8B-B14F-4D97-AF65-F5344CB8AC3E}">
        <p14:creationId xmlns:p14="http://schemas.microsoft.com/office/powerpoint/2010/main" val="410574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663D31-EB99-4763-B45C-E8CCD27EF980}"/>
              </a:ext>
            </a:extLst>
          </p:cNvPr>
          <p:cNvSpPr txBox="1"/>
          <p:nvPr/>
        </p:nvSpPr>
        <p:spPr>
          <a:xfrm>
            <a:off x="414289" y="435006"/>
            <a:ext cx="4601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bg2">
                    <a:lumMod val="75000"/>
                  </a:schemeClr>
                </a:solidFill>
                <a:latin typeface="Baskerville Old Face" panose="02020602080505020303" pitchFamily="18" charset="0"/>
              </a:rPr>
              <a:t>Hack Elite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8635F-A8B7-4711-9014-158CD212127B}"/>
              </a:ext>
            </a:extLst>
          </p:cNvPr>
          <p:cNvSpPr txBox="1"/>
          <p:nvPr/>
        </p:nvSpPr>
        <p:spPr>
          <a:xfrm>
            <a:off x="1993595" y="2773477"/>
            <a:ext cx="41024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2">
                    <a:lumMod val="75000"/>
                  </a:schemeClr>
                </a:solidFill>
              </a:rPr>
              <a:t>Santhosh 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2">
                    <a:lumMod val="75000"/>
                  </a:schemeClr>
                </a:solidFill>
              </a:rPr>
              <a:t>Deepthi Sherley J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600" dirty="0" err="1">
                <a:solidFill>
                  <a:schemeClr val="bg2">
                    <a:lumMod val="75000"/>
                  </a:schemeClr>
                </a:solidFill>
              </a:rPr>
              <a:t>Nivedha</a:t>
            </a:r>
            <a:r>
              <a:rPr lang="en-IN" sz="3600" dirty="0">
                <a:solidFill>
                  <a:schemeClr val="bg2">
                    <a:lumMod val="75000"/>
                  </a:schemeClr>
                </a:solidFill>
              </a:rPr>
              <a:t> 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2">
                    <a:lumMod val="75000"/>
                  </a:schemeClr>
                </a:solidFill>
              </a:rPr>
              <a:t>Dinesh Rohit K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A53CD-886D-44C0-BB11-82259F9F074B}"/>
              </a:ext>
            </a:extLst>
          </p:cNvPr>
          <p:cNvSpPr txBox="1"/>
          <p:nvPr/>
        </p:nvSpPr>
        <p:spPr>
          <a:xfrm>
            <a:off x="5619565" y="5819502"/>
            <a:ext cx="67499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 project by Computer Science and Engineering students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2236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72</TotalTime>
  <Words>150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Baskerville Old Face</vt:lpstr>
      <vt:lpstr>Comic Sans MS</vt:lpstr>
      <vt:lpstr>Trebuchet MS</vt:lpstr>
      <vt:lpstr>Berlin</vt:lpstr>
      <vt:lpstr>FilmFlickz</vt:lpstr>
      <vt:lpstr>PowerPoint Presentation</vt:lpstr>
      <vt:lpstr>Search by movie name </vt:lpstr>
      <vt:lpstr>Movies are listed under 3 predefined categories </vt:lpstr>
      <vt:lpstr>Easy to find the details about the movie you like and their trailers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FilmFlickz</dc:title>
  <dc:creator>ranjith k.b</dc:creator>
  <cp:lastModifiedBy>ranjith k.b</cp:lastModifiedBy>
  <cp:revision>13</cp:revision>
  <dcterms:created xsi:type="dcterms:W3CDTF">2020-10-09T19:37:58Z</dcterms:created>
  <dcterms:modified xsi:type="dcterms:W3CDTF">2020-10-09T20:50:55Z</dcterms:modified>
</cp:coreProperties>
</file>