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6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5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5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5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5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59" name="TextBox 13"/>
          <p:cNvSpPr txBox="1"/>
          <p:nvPr/>
        </p:nvSpPr>
        <p:spPr>
          <a:xfrm>
            <a:off x="2554542" y="3314150"/>
            <a:ext cx="8610600" cy="1742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y</a:t>
            </a:r>
            <a:r>
              <a:rPr dirty="0" sz="2400" lang="en-US"/>
              <a:t>bharathi </a:t>
            </a:r>
            <a:r>
              <a:rPr dirty="0" sz="2400" lang="en-US"/>
              <a:t>.</a:t>
            </a:r>
            <a:r>
              <a:rPr dirty="0" sz="2400" lang="en-US"/>
              <a:t>V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 Chezian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college </a:t>
            </a:r>
            <a:r>
              <a:rPr dirty="0" sz="2400" lang="en-US"/>
              <a:t>for </a:t>
            </a:r>
            <a:r>
              <a:rPr dirty="0" sz="2400" lang="en-US"/>
              <a:t>women's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29" name=""/>
          <p:cNvSpPr txBox="1"/>
          <p:nvPr/>
        </p:nvSpPr>
        <p:spPr>
          <a:xfrm>
            <a:off x="2187872" y="1688590"/>
            <a:ext cx="8670693" cy="3241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*Results and Screenshots – Short Notes for Iterative Resume Builder:*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Users can *create, edit, and download* resumes easily.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Offers *multiple templates* and live preview.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Supports *step-by-step resume building*.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Allows *resume version tracking* for improvements.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Clean and responsive *UI shown in screenshots*: login, form input, preview, and download pages.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r>
              <a:rPr dirty="0" lang="en-US"/>
              <a:t>: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30" name=""/>
          <p:cNvSpPr txBox="1"/>
          <p:nvPr/>
        </p:nvSpPr>
        <p:spPr>
          <a:xfrm>
            <a:off x="633844" y="1159509"/>
            <a:ext cx="10643373" cy="24536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tive </a:t>
            </a:r>
            <a:r>
              <a:rPr sz="2800" lang="en-US">
                <a:solidFill>
                  <a:srgbClr val="000000"/>
                </a:solidFill>
              </a:rPr>
              <a:t>Resume </a:t>
            </a:r>
            <a:r>
              <a:rPr sz="2800" lang="en-US">
                <a:solidFill>
                  <a:srgbClr val="000000"/>
                </a:solidFill>
              </a:rPr>
              <a:t>Builder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cient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iendly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 </a:t>
            </a:r>
            <a:r>
              <a:rPr sz="2800" lang="en-US">
                <a:solidFill>
                  <a:srgbClr val="000000"/>
                </a:solidFill>
              </a:rPr>
              <a:t>for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ting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ssional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it's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-step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customisable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ime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iew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ily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ld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ir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ocess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 </a:t>
            </a:r>
            <a:r>
              <a:rPr sz="2800" lang="en-US">
                <a:solidFill>
                  <a:srgbClr val="000000"/>
                </a:solidFill>
              </a:rPr>
              <a:t>students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job </a:t>
            </a:r>
            <a:r>
              <a:rPr sz="2800" lang="en-US">
                <a:solidFill>
                  <a:srgbClr val="000000"/>
                </a:solidFill>
              </a:rPr>
              <a:t>seekers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helping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ent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ir </a:t>
            </a:r>
            <a:r>
              <a:rPr sz="2800" lang="en-US">
                <a:solidFill>
                  <a:srgbClr val="000000"/>
                </a:solidFill>
              </a:rPr>
              <a:t>skills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fficiently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oyment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31" name=""/>
          <p:cNvSpPr txBox="1"/>
          <p:nvPr/>
        </p:nvSpPr>
        <p:spPr>
          <a:xfrm>
            <a:off x="3334000" y="9683264"/>
            <a:ext cx="4000000" cy="4851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32" name=""/>
          <p:cNvSpPr txBox="1"/>
          <p:nvPr/>
        </p:nvSpPr>
        <p:spPr>
          <a:xfrm>
            <a:off x="3044666" y="8935158"/>
            <a:ext cx="4000000" cy="4851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1" name="object 17"/>
          <p:cNvSpPr txBox="1">
            <a:spLocks noGrp="1"/>
          </p:cNvSpPr>
          <p:nvPr>
            <p:ph type="title"/>
          </p:nvPr>
        </p:nvSpPr>
        <p:spPr>
          <a:xfrm>
            <a:off x="299917" y="547370"/>
            <a:ext cx="8046678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>
            <a:off x="107022" y="1905635"/>
            <a:ext cx="18674031" cy="1323340"/>
          </a:xfrm>
          <a:prstGeom prst="rect"/>
        </p:spPr>
        <p:txBody>
          <a:bodyPr rtlCol="0" wrap="square">
            <a:spAutoFit/>
          </a:bodyPr>
          <a:p>
            <a:r>
              <a:rPr sz="8800" lang="en-US">
                <a:solidFill>
                  <a:srgbClr val="000000"/>
                </a:solidFill>
              </a:rPr>
              <a:t>I</a:t>
            </a:r>
            <a:r>
              <a:rPr sz="8800" lang="en-US">
                <a:solidFill>
                  <a:srgbClr val="000000"/>
                </a:solidFill>
              </a:rPr>
              <a:t>t</a:t>
            </a:r>
            <a:r>
              <a:rPr sz="8800" lang="en-US">
                <a:solidFill>
                  <a:srgbClr val="000000"/>
                </a:solidFill>
              </a:rPr>
              <a:t>e</a:t>
            </a:r>
            <a:r>
              <a:rPr sz="8800" lang="en-US">
                <a:solidFill>
                  <a:srgbClr val="000000"/>
                </a:solidFill>
              </a:rPr>
              <a:t>r</a:t>
            </a:r>
            <a:r>
              <a:rPr sz="8800" lang="en-US">
                <a:solidFill>
                  <a:srgbClr val="000000"/>
                </a:solidFill>
              </a:rPr>
              <a:t>a</a:t>
            </a:r>
            <a:r>
              <a:rPr sz="8800" lang="en-US">
                <a:solidFill>
                  <a:srgbClr val="000000"/>
                </a:solidFill>
              </a:rPr>
              <a:t>tive </a:t>
            </a:r>
            <a:r>
              <a:rPr sz="8800" lang="en-US">
                <a:solidFill>
                  <a:srgbClr val="000000"/>
                </a:solidFill>
              </a:rPr>
              <a:t>Resume </a:t>
            </a:r>
            <a:r>
              <a:rPr sz="8800" lang="en-US">
                <a:solidFill>
                  <a:srgbClr val="000000"/>
                </a:solidFill>
              </a:rPr>
              <a:t>Builder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1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1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59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0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1" name="TextBox 22"/>
          <p:cNvSpPr txBox="1"/>
          <p:nvPr/>
        </p:nvSpPr>
        <p:spPr>
          <a:xfrm>
            <a:off x="2509807" y="1041533"/>
            <a:ext cx="5029200" cy="4422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59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59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200743" y="783604"/>
            <a:ext cx="8356472" cy="11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dirty="0" sz="4250" lang="en-US" spc="10"/>
              <a:t>:</a:t>
            </a:r>
            <a:br>
              <a:rPr dirty="0" sz="4250" lang="en-US" spc="10"/>
            </a:br>
            <a:endParaRPr sz="425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378979" y="1510030"/>
            <a:ext cx="10113992" cy="1272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ume </a:t>
            </a:r>
            <a:r>
              <a:rPr sz="2800" lang="en-US">
                <a:solidFill>
                  <a:srgbClr val="000000"/>
                </a:solidFill>
              </a:rPr>
              <a:t>creation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time </a:t>
            </a:r>
            <a:r>
              <a:rPr sz="2800" lang="en-US">
                <a:solidFill>
                  <a:srgbClr val="000000"/>
                </a:solidFill>
              </a:rPr>
              <a:t>-Consuming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prone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ors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especially </a:t>
            </a:r>
            <a:r>
              <a:rPr sz="2800" lang="en-US">
                <a:solidFill>
                  <a:srgbClr val="000000"/>
                </a:solidFill>
              </a:rPr>
              <a:t>for </a:t>
            </a:r>
            <a:r>
              <a:rPr sz="2800" lang="en-US">
                <a:solidFill>
                  <a:srgbClr val="000000"/>
                </a:solidFill>
              </a:rPr>
              <a:t>students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job </a:t>
            </a:r>
            <a:r>
              <a:rPr sz="2800" lang="en-US">
                <a:solidFill>
                  <a:srgbClr val="000000"/>
                </a:solidFill>
              </a:rPr>
              <a:t>seekers </a:t>
            </a:r>
            <a:r>
              <a:rPr sz="2800" lang="en-US">
                <a:solidFill>
                  <a:srgbClr val="000000"/>
                </a:solidFill>
              </a:rPr>
              <a:t>who </a:t>
            </a:r>
            <a:r>
              <a:rPr sz="2800" lang="en-US">
                <a:solidFill>
                  <a:srgbClr val="000000"/>
                </a:solidFill>
              </a:rPr>
              <a:t>frequently </a:t>
            </a:r>
            <a:r>
              <a:rPr sz="2800" lang="en-US">
                <a:solidFill>
                  <a:srgbClr val="000000"/>
                </a:solidFill>
              </a:rPr>
              <a:t>update </a:t>
            </a:r>
            <a:r>
              <a:rPr sz="2800" lang="en-US">
                <a:solidFill>
                  <a:srgbClr val="000000"/>
                </a:solidFill>
              </a:rPr>
              <a:t>their </a:t>
            </a:r>
            <a:r>
              <a:rPr sz="2800" lang="en-US">
                <a:solidFill>
                  <a:srgbClr val="000000"/>
                </a:solidFill>
              </a:rPr>
              <a:t>skills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experiences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2" name=""/>
          <p:cNvSpPr txBox="1"/>
          <p:nvPr/>
        </p:nvSpPr>
        <p:spPr>
          <a:xfrm>
            <a:off x="200743" y="2782570"/>
            <a:ext cx="11135435" cy="878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ff</a:t>
            </a:r>
            <a:r>
              <a:rPr sz="2800" lang="en-US">
                <a:solidFill>
                  <a:srgbClr val="000000"/>
                </a:solidFill>
              </a:rPr>
              <a:t>icult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tailor </a:t>
            </a:r>
            <a:r>
              <a:rPr sz="2800" lang="en-US">
                <a:solidFill>
                  <a:srgbClr val="000000"/>
                </a:solidFill>
              </a:rPr>
              <a:t>resumes </a:t>
            </a:r>
            <a:r>
              <a:rPr sz="2800" lang="en-US">
                <a:solidFill>
                  <a:srgbClr val="000000"/>
                </a:solidFill>
              </a:rPr>
              <a:t>for </a:t>
            </a:r>
            <a:r>
              <a:rPr sz="2800" lang="en-US">
                <a:solidFill>
                  <a:srgbClr val="000000"/>
                </a:solidFill>
              </a:rPr>
              <a:t>different </a:t>
            </a:r>
            <a:r>
              <a:rPr sz="2800" lang="en-US">
                <a:solidFill>
                  <a:srgbClr val="000000"/>
                </a:solidFill>
              </a:rPr>
              <a:t>job </a:t>
            </a:r>
            <a:r>
              <a:rPr sz="2800" lang="en-US">
                <a:solidFill>
                  <a:srgbClr val="000000"/>
                </a:solidFill>
              </a:rPr>
              <a:t>roles </a:t>
            </a:r>
            <a:r>
              <a:rPr sz="2800" lang="en-US">
                <a:solidFill>
                  <a:srgbClr val="000000"/>
                </a:solidFill>
              </a:rPr>
              <a:t>or </a:t>
            </a:r>
            <a:r>
              <a:rPr sz="2800" lang="en-US">
                <a:solidFill>
                  <a:srgbClr val="000000"/>
                </a:solidFill>
              </a:rPr>
              <a:t>industries </a:t>
            </a:r>
            <a:r>
              <a:rPr sz="2800" lang="en-US">
                <a:solidFill>
                  <a:srgbClr val="000000"/>
                </a:solidFill>
              </a:rPr>
              <a:t>without </a:t>
            </a:r>
            <a:r>
              <a:rPr sz="2800" lang="en-US">
                <a:solidFill>
                  <a:srgbClr val="000000"/>
                </a:solidFill>
              </a:rPr>
              <a:t>recreating </a:t>
            </a:r>
            <a:r>
              <a:rPr sz="2800" lang="en-US">
                <a:solidFill>
                  <a:srgbClr val="000000"/>
                </a:solidFill>
              </a:rPr>
              <a:t>or </a:t>
            </a:r>
            <a:r>
              <a:rPr sz="2800" lang="en-US">
                <a:solidFill>
                  <a:srgbClr val="000000"/>
                </a:solidFill>
              </a:rPr>
              <a:t>editing </a:t>
            </a:r>
            <a:r>
              <a:rPr sz="2800" lang="en-US">
                <a:solidFill>
                  <a:srgbClr val="000000"/>
                </a:solidFill>
              </a:rPr>
              <a:t>the </a:t>
            </a:r>
            <a:r>
              <a:rPr sz="2800" lang="en-US">
                <a:solidFill>
                  <a:srgbClr val="000000"/>
                </a:solidFill>
              </a:rPr>
              <a:t>entire </a:t>
            </a:r>
            <a:r>
              <a:rPr sz="2800" lang="en-US">
                <a:solidFill>
                  <a:srgbClr val="000000"/>
                </a:solidFill>
              </a:rPr>
              <a:t>document </a:t>
            </a:r>
            <a:r>
              <a:rPr sz="2800" lang="en-US">
                <a:solidFill>
                  <a:srgbClr val="000000"/>
                </a:solidFill>
              </a:rPr>
              <a:t>each </a:t>
            </a:r>
            <a:r>
              <a:rPr sz="2800" lang="en-US">
                <a:solidFill>
                  <a:srgbClr val="000000"/>
                </a:solidFill>
              </a:rPr>
              <a:t>time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3" name=""/>
          <p:cNvSpPr txBox="1"/>
          <p:nvPr/>
        </p:nvSpPr>
        <p:spPr>
          <a:xfrm>
            <a:off x="378978" y="3221989"/>
            <a:ext cx="10046809" cy="1666241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me </a:t>
            </a:r>
            <a:r>
              <a:rPr sz="2800" lang="en-US">
                <a:solidFill>
                  <a:srgbClr val="000000"/>
                </a:solidFill>
              </a:rPr>
              <a:t>tools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support </a:t>
            </a:r>
            <a:r>
              <a:rPr sz="2800" lang="en-US">
                <a:solidFill>
                  <a:srgbClr val="000000"/>
                </a:solidFill>
              </a:rPr>
              <a:t>iterative </a:t>
            </a:r>
            <a:r>
              <a:rPr sz="2800" lang="en-US">
                <a:solidFill>
                  <a:srgbClr val="000000"/>
                </a:solidFill>
              </a:rPr>
              <a:t>feedback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improvement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limited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boration </a:t>
            </a:r>
            <a:r>
              <a:rPr sz="2800" lang="en-US">
                <a:solidFill>
                  <a:srgbClr val="000000"/>
                </a:solidFill>
              </a:rPr>
              <a:t>with </a:t>
            </a:r>
            <a:r>
              <a:rPr sz="2800" lang="en-US">
                <a:solidFill>
                  <a:srgbClr val="000000"/>
                </a:solidFill>
              </a:rPr>
              <a:t>mentors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peers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placement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icers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4" name=""/>
          <p:cNvSpPr txBox="1"/>
          <p:nvPr/>
        </p:nvSpPr>
        <p:spPr>
          <a:xfrm>
            <a:off x="378978" y="3221990"/>
            <a:ext cx="9561214" cy="2453641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ith </a:t>
            </a:r>
            <a:r>
              <a:rPr sz="2800" lang="en-US">
                <a:solidFill>
                  <a:srgbClr val="000000"/>
                </a:solidFill>
              </a:rPr>
              <a:t>formatting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nd </a:t>
            </a:r>
            <a:r>
              <a:rPr sz="2800" lang="en-US">
                <a:solidFill>
                  <a:srgbClr val="000000"/>
                </a:solidFill>
              </a:rPr>
              <a:t>layout </a:t>
            </a:r>
            <a:r>
              <a:rPr sz="2800" lang="en-US">
                <a:solidFill>
                  <a:srgbClr val="000000"/>
                </a:solidFill>
              </a:rPr>
              <a:t>when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word </a:t>
            </a:r>
            <a:r>
              <a:rPr sz="2800" lang="en-US">
                <a:solidFill>
                  <a:srgbClr val="000000"/>
                </a:solidFill>
              </a:rPr>
              <a:t>processors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leading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professional-looking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0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0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676274" y="427355"/>
            <a:ext cx="11313421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r>
              <a:rPr dirty="0" sz="4250" lang="en-US" spc="-20"/>
              <a:t>:</a:t>
            </a:r>
            <a:endParaRPr sz="425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 flipH="0">
            <a:off x="6211336" y="7310330"/>
            <a:ext cx="243297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6" name=""/>
          <p:cNvSpPr txBox="1"/>
          <p:nvPr/>
        </p:nvSpPr>
        <p:spPr>
          <a:xfrm flipH="1">
            <a:off x="3268948" y="8751354"/>
            <a:ext cx="321361" cy="4851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5010399" y="8993924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3959505" y="8508784"/>
            <a:ext cx="2974396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09" name=""/>
          <p:cNvSpPr txBox="1"/>
          <p:nvPr/>
        </p:nvSpPr>
        <p:spPr>
          <a:xfrm>
            <a:off x="710013" y="1534160"/>
            <a:ext cx="6498985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ume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0" name=""/>
          <p:cNvSpPr txBox="1"/>
          <p:nvPr/>
        </p:nvSpPr>
        <p:spPr>
          <a:xfrm>
            <a:off x="676273" y="2162809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819399" y="26479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tes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5208997" y="86478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3" name=""/>
          <p:cNvSpPr txBox="1"/>
          <p:nvPr/>
        </p:nvSpPr>
        <p:spPr>
          <a:xfrm>
            <a:off x="676273" y="3133089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_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w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4" name=""/>
          <p:cNvSpPr txBox="1"/>
          <p:nvPr/>
        </p:nvSpPr>
        <p:spPr>
          <a:xfrm>
            <a:off x="442360" y="3618228"/>
            <a:ext cx="7307281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_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stion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5" name=""/>
          <p:cNvSpPr txBox="1"/>
          <p:nvPr/>
        </p:nvSpPr>
        <p:spPr>
          <a:xfrm>
            <a:off x="4853236" y="797909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6" name=""/>
          <p:cNvSpPr txBox="1"/>
          <p:nvPr/>
        </p:nvSpPr>
        <p:spPr>
          <a:xfrm>
            <a:off x="442360" y="4001984"/>
            <a:ext cx="6765672" cy="48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rmat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30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26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17" name=""/>
          <p:cNvSpPr txBox="1"/>
          <p:nvPr/>
        </p:nvSpPr>
        <p:spPr>
          <a:xfrm>
            <a:off x="1063356" y="1695450"/>
            <a:ext cx="8471168" cy="59969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*end users* of the *Iterative Resume Builder* are: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*Students* – building their first resume for internships, training, or jobs.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*Fresh Graduates* – customizing resumes for different job applications.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*Job Seekers* – creating multiple resume versions for different industries/roles.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*Working Professionals* – updating resumes as their experience grows.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*Career Counselors / Mentors* – helping others build or improve resumes.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6. *Educational Institutions* – offering students a tool for placement preparation.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Let me know if you need user personas or specific user needs.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r>
              <a:rPr dirty="0" sz="3600" lang="en-US" spc="10"/>
              <a:t>:</a:t>
            </a:r>
            <a:endParaRPr dirty="0" sz="360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18" name=""/>
          <p:cNvSpPr txBox="1"/>
          <p:nvPr/>
        </p:nvSpPr>
        <p:spPr>
          <a:xfrm>
            <a:off x="2921169" y="1324610"/>
            <a:ext cx="6889580" cy="2847340"/>
          </a:xfrm>
          <a:prstGeom prst="rect"/>
        </p:spPr>
        <p:txBody>
          <a:bodyPr rtlCol="0" wrap="square">
            <a:spAutoFit/>
          </a:bodyPr>
          <a:p>
            <a:pPr/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pPr/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Javascript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pPr/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on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ith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pPr/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pPr/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ues</a:t>
            </a:r>
            <a:r>
              <a:rPr sz="2800" lang="en-US">
                <a:solidFill>
                  <a:srgbClr val="000000"/>
                </a:solidFill>
              </a:rPr>
              <a:t>:</a:t>
            </a:r>
            <a:endParaRPr sz="2800" lang="en-IN">
              <a:solidFill>
                <a:srgbClr val="000000"/>
              </a:solidFill>
            </a:endParaRPr>
          </a:p>
          <a:p>
            <a:pPr/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19" name=""/>
          <p:cNvSpPr txBox="1"/>
          <p:nvPr/>
        </p:nvSpPr>
        <p:spPr>
          <a:xfrm>
            <a:off x="2695573" y="1727835"/>
            <a:ext cx="4000000" cy="40284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ent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ign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tion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0" name=""/>
          <p:cNvSpPr txBox="1"/>
          <p:nvPr/>
        </p:nvSpPr>
        <p:spPr>
          <a:xfrm>
            <a:off x="8095999" y="8784772"/>
            <a:ext cx="165131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1" name=""/>
          <p:cNvSpPr txBox="1"/>
          <p:nvPr/>
        </p:nvSpPr>
        <p:spPr>
          <a:xfrm flipH="0">
            <a:off x="7771742" y="8784772"/>
            <a:ext cx="648516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5" name=""/>
          <p:cNvSpPr txBox="1"/>
          <p:nvPr/>
        </p:nvSpPr>
        <p:spPr>
          <a:xfrm>
            <a:off x="4096000" y="32194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584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r>
              <a:rPr b="1" dirty="0" sz="4000" lang="en-US" spc="15">
                <a:latin typeface="Trebuchet MS"/>
                <a:cs typeface="Trebuchet MS"/>
              </a:rPr>
              <a:t>: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22" name=""/>
          <p:cNvSpPr txBox="1"/>
          <p:nvPr/>
        </p:nvSpPr>
        <p:spPr>
          <a:xfrm>
            <a:off x="-1597182" y="11750629"/>
            <a:ext cx="11655582" cy="21325844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Here is a suggested *Portfolio Design and Layout* for your *Iterative Resume Builder* project: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🔷 *1. Homepage / Landing Page*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*Title*: "Iterative Resume Builder"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*Tagline*: “Build. Preview. Refine. Create the perfect resume.”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*Sections*: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Introduction of the tool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Benefits (Easy to use, Multiple Templates, Live Preview)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CTA: *"Get Started"* button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🔷 *2. User Dashboard (After Login)*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*Sidebar Navigation*: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Create New Resume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My Resumes (Saved)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Templates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Settings / Logout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*Main Panel*: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List of saved resumes with edit/delete options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Button: *"Create New Resume"*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🔷 *3. Resume Builder Page*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Split screen layout: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*Left Panel*: Input Form Sections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Personal Info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Education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Work Experience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Skills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Projects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Certifications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Custom Sections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Buttons: Save, Next Section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*Right Panel*: Live Preview of Resume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Auto-update as user fills form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- Option to switch template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🔷 *4. Template Selection Page*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Grid of available resume templates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Preview on hover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“Select” button under each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🔷 *5. Export / Download Page*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Option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---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🔷 *6. About / Help Page*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How it works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FAQ</a:t>
            </a:r>
            <a:endParaRPr sz="2800" lang="en-IN">
              <a:solidFill>
                <a:srgbClr val="000000"/>
              </a:solidFill>
            </a:endParaRPr>
          </a:p>
          <a:p>
            <a:endParaRPr altLang="en-US" lang="zh-CN"/>
          </a:p>
          <a:p>
            <a:endParaRPr altLang="en-US" lang="zh-CN"/>
          </a:p>
          <a:p>
            <a:endParaRPr altLang="en-US" lang="zh-CN"/>
          </a:p>
        </p:txBody>
      </p:sp>
      <p:sp>
        <p:nvSpPr>
          <p:cNvPr id="1048723" name=""/>
          <p:cNvSpPr txBox="1"/>
          <p:nvPr/>
        </p:nvSpPr>
        <p:spPr>
          <a:xfrm>
            <a:off x="1137150" y="1378657"/>
            <a:ext cx="8779609" cy="2453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/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ard </a:t>
            </a:r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Builder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tion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/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nload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/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page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4" name=""/>
          <p:cNvSpPr txBox="1"/>
          <p:nvPr/>
        </p:nvSpPr>
        <p:spPr>
          <a:xfrm>
            <a:off x="4096000" y="32194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27455" y="1521741"/>
            <a:ext cx="11464544" cy="1346200"/>
          </a:xfrm>
        </p:spPr>
        <p:txBody>
          <a:bodyPr/>
          <a:p>
            <a:r>
              <a:rPr dirty="0" lang="en-IN"/>
              <a:t>FEATURES AND FUNCTIONALITY</a:t>
            </a:r>
            <a:r>
              <a:rPr dirty="0" lang="en-US"/>
              <a:t>:</a:t>
            </a:r>
            <a:br>
              <a:rPr dirty="0" lang="en-US"/>
            </a:br>
            <a:endParaRPr altLang="en-US" lang="zh-CN"/>
          </a:p>
        </p:txBody>
      </p:sp>
      <p:sp>
        <p:nvSpPr>
          <p:cNvPr id="1048726" name=""/>
          <p:cNvSpPr txBox="1"/>
          <p:nvPr/>
        </p:nvSpPr>
        <p:spPr>
          <a:xfrm rot="21234082">
            <a:off x="-7143117" y="16882360"/>
            <a:ext cx="9168659" cy="485141"/>
          </a:xfrm>
          <a:prstGeom prst="rect"/>
        </p:spPr>
        <p:txBody>
          <a:bodyPr rtlCol="0" wrap="square">
            <a:spAutoFit/>
          </a:bodyPr>
          <a:p>
            <a:pPr/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7" name=""/>
          <p:cNvSpPr txBox="1"/>
          <p:nvPr/>
        </p:nvSpPr>
        <p:spPr>
          <a:xfrm>
            <a:off x="2095999" y="15187035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728" name=""/>
          <p:cNvSpPr txBox="1"/>
          <p:nvPr/>
        </p:nvSpPr>
        <p:spPr>
          <a:xfrm>
            <a:off x="0" y="2867941"/>
            <a:ext cx="10009851" cy="4815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*Iterative Resume Builder – Features &amp; Functionality (Short Notes):*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*User Login/Signup* – Secure access with authentication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*Step-by-Step Resume Builder* – Guided input for each section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*Live Preview* – Real-time resume updates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*Template Selection* – Choose from multiple designs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*Resume Editing* – Easy updates and changes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*Version Control* – Save and manage multiple versions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*Export Options* – Download as PDF/DOC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*Responsive Design* – Works on all devices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- *Optional AI Suggestions* – Smart content hints and formatting 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Let me know if you need this in table format or for a PPT.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2025-09-06T07:41:14Z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48b09be59f62485d82c20d3e74998dd8</vt:lpwstr>
  </property>
</Properties>
</file>