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2.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0"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GB" dirty="0" sz="2400" lang="en-US"/>
              <a:t>S</a:t>
            </a:r>
            <a:r>
              <a:rPr altLang="en-GB" dirty="0" sz="2400" lang="en-US"/>
              <a:t>a</a:t>
            </a:r>
            <a:r>
              <a:rPr altLang="en-GB" dirty="0" sz="2400" lang="en-US"/>
              <a:t>n</a:t>
            </a:r>
            <a:r>
              <a:rPr altLang="en-GB" dirty="0" sz="2400" lang="en-US"/>
              <a:t>t</a:t>
            </a:r>
            <a:r>
              <a:rPr altLang="en-GB" dirty="0" sz="2400" lang="en-US"/>
              <a:t>h</a:t>
            </a:r>
            <a:r>
              <a:rPr altLang="en-GB" dirty="0" sz="2400" lang="en-US"/>
              <a:t>osh</a:t>
            </a:r>
            <a:r>
              <a:rPr altLang="en-GB" dirty="0" sz="2400" lang="en-US"/>
              <a:t>.</a:t>
            </a:r>
            <a:r>
              <a:rPr altLang="en-GB" dirty="0" sz="2400" lang="en-US"/>
              <a:t>R</a:t>
            </a:r>
            <a:endParaRPr altLang="en-US" lang="zh-CN"/>
          </a:p>
          <a:p>
            <a:r>
              <a:rPr dirty="0" sz="2400" lang="en-US"/>
              <a:t>REGISTER NO AND NMID: </a:t>
            </a:r>
            <a:r>
              <a:rPr altLang="en-GB"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2</a:t>
            </a:r>
            <a:r>
              <a:rPr altLang="en-GB" dirty="0" sz="2400" lang="en-US"/>
              <a:t>0</a:t>
            </a:r>
            <a:r>
              <a:rPr altLang="en-GB" dirty="0" sz="2400" lang="en-US"/>
              <a:t>6</a:t>
            </a:r>
            <a:r>
              <a:rPr altLang="en-GB" dirty="0" sz="2400" lang="en-US"/>
              <a:t>1</a:t>
            </a:r>
            <a:endParaRPr dirty="0" sz="2400" lang="en-US">
              <a:cs typeface="Calibri"/>
            </a:endParaRPr>
          </a:p>
          <a:p>
            <a:r>
              <a:rPr dirty="0" sz="2400" lang="en-US"/>
              <a:t>DEPARTMENT: </a:t>
            </a:r>
            <a:r>
              <a:rPr altLang="en-GB"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S</a:t>
            </a:r>
            <a:r>
              <a:rPr altLang="en-GB" dirty="0" sz="2400" lang="en-US"/>
              <a:t> </a:t>
            </a:r>
            <a:r>
              <a:rPr altLang="en-GB" dirty="0" sz="2400" lang="en-US"/>
              <a:t>W</a:t>
            </a:r>
            <a:r>
              <a:rPr altLang="en-GB" dirty="0" sz="2400" lang="en-US"/>
              <a:t>I</a:t>
            </a:r>
            <a:r>
              <a:rPr altLang="en-GB" dirty="0" sz="2400" lang="en-US"/>
              <a:t>T</a:t>
            </a:r>
            <a:r>
              <a:rPr altLang="en-GB" dirty="0" sz="2400" lang="en-US"/>
              <a:t>H</a:t>
            </a:r>
            <a:r>
              <a:rPr altLang="en-GB" dirty="0" sz="2400" lang="en-US"/>
              <a:t> </a:t>
            </a:r>
            <a:r>
              <a:rPr altLang="en-GB" dirty="0" sz="2400" lang="en-US"/>
              <a:t>A</a:t>
            </a:r>
            <a:r>
              <a:rPr altLang="en-GB" dirty="0" sz="2400" lang="en-US"/>
              <a:t>I</a:t>
            </a:r>
            <a:endParaRPr altLang="en-US" lang="zh-CN"/>
          </a:p>
          <a:p>
            <a:r>
              <a:rPr dirty="0" sz="2400" lang="en-US"/>
              <a:t>COLLEGE: </a:t>
            </a:r>
            <a:r>
              <a:rPr altLang="en-GB" dirty="0" sz="2400" lang="en-US"/>
              <a:t>J</a:t>
            </a:r>
            <a:r>
              <a:rPr altLang="en-GB" dirty="0" sz="2400" lang="en-US"/>
              <a:t>A</a:t>
            </a:r>
            <a:r>
              <a:rPr altLang="en-GB" dirty="0" sz="2400" lang="en-US"/>
              <a:t>Y</a:t>
            </a:r>
            <a:r>
              <a:rPr altLang="en-GB" dirty="0" sz="2400" lang="en-US"/>
              <a:t>A</a:t>
            </a:r>
            <a:r>
              <a:rPr altLang="en-GB" dirty="0" sz="2400" lang="en-US"/>
              <a:t> </a:t>
            </a:r>
            <a:r>
              <a:rPr altLang="en-GB" dirty="0" sz="2400" lang="en-US"/>
              <a:t>C</a:t>
            </a:r>
            <a:r>
              <a:rPr altLang="en-GB" dirty="0" sz="2400" lang="en-US"/>
              <a:t>O</a:t>
            </a:r>
            <a:r>
              <a:rPr altLang="en-GB" dirty="0" sz="2400" lang="en-US"/>
              <a:t>L</a:t>
            </a:r>
            <a:r>
              <a:rPr altLang="en-GB" dirty="0" sz="2400" lang="en-US"/>
              <a:t>L</a:t>
            </a:r>
            <a:r>
              <a:rPr altLang="en-GB" dirty="0" sz="2400" lang="en-US"/>
              <a:t>EGE </a:t>
            </a:r>
            <a:r>
              <a:rPr altLang="en-GB" dirty="0" sz="2400" lang="en-US"/>
              <a:t>O</a:t>
            </a:r>
            <a:r>
              <a:rPr altLang="en-GB" dirty="0" sz="2400" lang="en-US"/>
              <a:t>F</a:t>
            </a:r>
            <a:r>
              <a:rPr altLang="en-GB" dirty="0" sz="2400" lang="en-US"/>
              <a:t> </a:t>
            </a:r>
            <a:r>
              <a:rPr altLang="en-GB" dirty="0" sz="2400" lang="en-US"/>
              <a:t>A</a:t>
            </a:r>
            <a:r>
              <a:rPr altLang="en-GB" dirty="0" sz="2400" lang="en-US"/>
              <a:t>R</a:t>
            </a:r>
            <a:r>
              <a:rPr altLang="en-GB" dirty="0" sz="2400" lang="en-US"/>
              <a:t>T</a:t>
            </a:r>
            <a:r>
              <a:rPr altLang="en-GB" dirty="0" sz="2400" lang="en-US"/>
              <a:t>S</a:t>
            </a:r>
            <a:r>
              <a:rPr altLang="en-GB" dirty="0" sz="2400" lang="en-US"/>
              <a:t> </a:t>
            </a:r>
            <a:r>
              <a:rPr altLang="en-GB" dirty="0" sz="2400" lang="en-US"/>
              <a:t>A</a:t>
            </a:r>
            <a:r>
              <a:rPr altLang="en-GB" dirty="0" sz="2400" lang="en-US"/>
              <a:t>N</a:t>
            </a:r>
            <a:r>
              <a:rPr altLang="en-GB" dirty="0" sz="2400" lang="en-US"/>
              <a:t>D</a:t>
            </a:r>
            <a:r>
              <a:rPr altLang="en-GB" dirty="0" sz="2400" lang="en-US"/>
              <a:t> </a:t>
            </a:r>
            <a:r>
              <a:rPr altLang="en-GB" dirty="0" sz="2400" lang="en-US"/>
              <a:t>S</a:t>
            </a:r>
            <a:r>
              <a:rPr altLang="en-GB" dirty="0" sz="2400" lang="en-US"/>
              <a:t>C</a:t>
            </a:r>
            <a:r>
              <a:rPr altLang="en-GB" dirty="0" sz="2400" lang="en-US"/>
              <a:t>I</a:t>
            </a:r>
            <a:r>
              <a:rPr altLang="en-GB" dirty="0" sz="2400" lang="en-US"/>
              <a:t>ENCE</a:t>
            </a:r>
            <a:r>
              <a:rPr altLang="en-GB" dirty="0" sz="2400" lang="en-US"/>
              <a:t>/</a:t>
            </a:r>
            <a:endParaRPr altLang="en-US" lang="zh-CN"/>
          </a:p>
          <a:p>
            <a:r>
              <a:rPr dirty="0" sz="2400" lang="en-US"/>
              <a:t> </a:t>
            </a:r>
            <a:r>
              <a:rPr altLang="en-GB" dirty="0" sz="2400" lang="en-US"/>
              <a:t>M</a:t>
            </a:r>
            <a:r>
              <a:rPr altLang="en-GB" dirty="0" sz="2400" lang="en-US"/>
              <a:t>A</a:t>
            </a:r>
            <a:r>
              <a:rPr altLang="en-GB" dirty="0" sz="2400" lang="en-US"/>
              <a:t>D</a:t>
            </a:r>
            <a:r>
              <a:rPr altLang="en-GB" dirty="0" sz="2400" lang="en-US"/>
              <a:t>R</a:t>
            </a:r>
            <a:r>
              <a:rPr altLang="en-GB" dirty="0" sz="2400" lang="en-US"/>
              <a:t>A</a:t>
            </a:r>
            <a:r>
              <a:rPr altLang="en-GB" dirty="0" sz="2400" lang="en-US"/>
              <a:t>S</a:t>
            </a:r>
            <a:r>
              <a:rPr altLang="en-GB" dirty="0" sz="2400" lang="en-US"/>
              <a:t> </a:t>
            </a:r>
            <a:r>
              <a:rPr dirty="0" sz="2400" lang="en-US"/>
              <a:t>UNIVERSITY</a:t>
            </a:r>
            <a:r>
              <a:rPr altLang="en-GB" dirty="0" sz="2400" lang="en-US"/>
              <a:t> </a:t>
            </a:r>
            <a:endParaRPr altLang="en-US" lang="zh-CN"/>
          </a:p>
          <a:p>
            <a:r>
              <a:rPr dirty="0" sz="2400" lang="en-US"/>
              <a:t>           </a:t>
            </a:r>
            <a:endParaRPr dirty="0" sz="2400" lang="en-IN"/>
          </a:p>
        </p:txBody>
      </p:sp>
      <p:sp>
        <p:nvSpPr>
          <p:cNvPr id="1048708" name=""/>
          <p:cNvSpPr txBox="1"/>
          <p:nvPr/>
        </p:nvSpPr>
        <p:spPr>
          <a:xfrm>
            <a:off x="4524375" y="10369130"/>
            <a:ext cx="5272886"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3945706" y="9073459"/>
            <a:ext cx="394472" cy="459638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54" name=""/>
          <p:cNvPicPr>
            <a:picLocks/>
          </p:cNvPicPr>
          <p:nvPr/>
        </p:nvPicPr>
        <p:blipFill>
          <a:blip xmlns:r="http://schemas.openxmlformats.org/officeDocument/2006/relationships" r:embed="rId2"/>
          <a:srcRect t="22904" b="22904"/>
          <a:stretch>
            <a:fillRect/>
          </a:stretch>
        </p:blipFill>
        <p:spPr>
          <a:xfrm rot="25843">
            <a:off x="2206671" y="8189959"/>
            <a:ext cx="7215413" cy="5867859"/>
          </a:xfrm>
          <a:prstGeom prst="rect"/>
        </p:spPr>
      </p:pic>
      <p:pic>
        <p:nvPicPr>
          <p:cNvPr id="2097169" name=""/>
          <p:cNvPicPr>
            <a:picLocks/>
          </p:cNvPicPr>
          <p:nvPr/>
        </p:nvPicPr>
        <p:blipFill>
          <a:blip xmlns:r="http://schemas.openxmlformats.org/officeDocument/2006/relationships" r:embed="rId3"/>
          <a:stretch>
            <a:fillRect/>
          </a:stretch>
        </p:blipFill>
        <p:spPr>
          <a:xfrm rot="0">
            <a:off x="2771372" y="2562112"/>
            <a:ext cx="5416612" cy="280046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33"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924645" y="1125367"/>
            <a:ext cx="9898435" cy="5539740"/>
          </a:xfrm>
          <a:prstGeom prst="rect"/>
        </p:spPr>
        <p:txBody>
          <a:bodyPr rtlCol="0" wrap="square">
            <a:spAutoFit/>
          </a:bodyPr>
          <a:p>
            <a:r>
              <a:rPr sz="2800" lang="en-GB">
                <a:solidFill>
                  <a:srgbClr val="000000"/>
                </a:solidFill>
              </a:rPr>
              <a:t>Here’s a short version:
Digital Portfolio Layout
Intro – Name &amp; tagline
About – Short bio &amp; skills
Work – Projects with visuals
Resume – CV/skills summary
Contact – Email &amp;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2025-09-10T15:05:32Z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e0de759398bd4205b4799643c0ed81f5</vt:lpwstr>
  </property>
</Properties>
</file>