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sldIdLst>
    <p:sldId id="262" r:id="rId5"/>
    <p:sldId id="261" r:id="rId6"/>
    <p:sldId id="260" r:id="rId7"/>
    <p:sldId id="263" r:id="rId8"/>
  </p:sldIdLst>
  <p:sldSz cx="128016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Page" id="{C12CCDD8-B027-482A-A9F2-398EF9DB376B}">
          <p14:sldIdLst>
            <p14:sldId id="262"/>
            <p14:sldId id="26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FFC7CE"/>
    <a:srgbClr val="0000FF"/>
    <a:srgbClr val="E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A17A5-C9B4-4161-A7BB-BAE4D8CF7479}" v="94" dt="2023-05-12T16:55:39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1" autoAdjust="0"/>
    <p:restoredTop sz="94660"/>
  </p:normalViewPr>
  <p:slideViewPr>
    <p:cSldViewPr snapToGrid="0">
      <p:cViewPr>
        <p:scale>
          <a:sx n="70" d="100"/>
          <a:sy n="70" d="100"/>
        </p:scale>
        <p:origin x="2388" y="-4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fattah, Amir" userId="8bb99bcf-6627-46ca-847f-ba80dc7c53fe" providerId="ADAL" clId="{394A17A5-C9B4-4161-A7BB-BAE4D8CF7479}"/>
    <pc:docChg chg="undo custSel addSld delSld modSld sldOrd delSection modSection">
      <pc:chgData name="Abdelfattah, Amir" userId="8bb99bcf-6627-46ca-847f-ba80dc7c53fe" providerId="ADAL" clId="{394A17A5-C9B4-4161-A7BB-BAE4D8CF7479}" dt="2023-05-12T16:55:57.725" v="1508" actId="20577"/>
      <pc:docMkLst>
        <pc:docMk/>
      </pc:docMkLst>
      <pc:sldChg chg="del">
        <pc:chgData name="Abdelfattah, Amir" userId="8bb99bcf-6627-46ca-847f-ba80dc7c53fe" providerId="ADAL" clId="{394A17A5-C9B4-4161-A7BB-BAE4D8CF7479}" dt="2023-05-12T12:54:16.257" v="2" actId="47"/>
        <pc:sldMkLst>
          <pc:docMk/>
          <pc:sldMk cId="2180313138" sldId="256"/>
        </pc:sldMkLst>
      </pc:sldChg>
      <pc:sldChg chg="del">
        <pc:chgData name="Abdelfattah, Amir" userId="8bb99bcf-6627-46ca-847f-ba80dc7c53fe" providerId="ADAL" clId="{394A17A5-C9B4-4161-A7BB-BAE4D8CF7479}" dt="2023-05-12T12:54:16.257" v="2" actId="47"/>
        <pc:sldMkLst>
          <pc:docMk/>
          <pc:sldMk cId="351201148" sldId="257"/>
        </pc:sldMkLst>
      </pc:sldChg>
      <pc:sldChg chg="del">
        <pc:chgData name="Abdelfattah, Amir" userId="8bb99bcf-6627-46ca-847f-ba80dc7c53fe" providerId="ADAL" clId="{394A17A5-C9B4-4161-A7BB-BAE4D8CF7479}" dt="2023-05-12T12:54:16.257" v="2" actId="47"/>
        <pc:sldMkLst>
          <pc:docMk/>
          <pc:sldMk cId="4088624834" sldId="258"/>
        </pc:sldMkLst>
      </pc:sldChg>
      <pc:sldChg chg="del">
        <pc:chgData name="Abdelfattah, Amir" userId="8bb99bcf-6627-46ca-847f-ba80dc7c53fe" providerId="ADAL" clId="{394A17A5-C9B4-4161-A7BB-BAE4D8CF7479}" dt="2023-05-12T12:54:16.257" v="2" actId="47"/>
        <pc:sldMkLst>
          <pc:docMk/>
          <pc:sldMk cId="3843606739" sldId="259"/>
        </pc:sldMkLst>
      </pc:sldChg>
      <pc:sldChg chg="addSp delSp modSp mod">
        <pc:chgData name="Abdelfattah, Amir" userId="8bb99bcf-6627-46ca-847f-ba80dc7c53fe" providerId="ADAL" clId="{394A17A5-C9B4-4161-A7BB-BAE4D8CF7479}" dt="2023-05-12T13:09:12.033" v="182"/>
        <pc:sldMkLst>
          <pc:docMk/>
          <pc:sldMk cId="3017752767" sldId="260"/>
        </pc:sldMkLst>
        <pc:spChg chg="add del mod">
          <ac:chgData name="Abdelfattah, Amir" userId="8bb99bcf-6627-46ca-847f-ba80dc7c53fe" providerId="ADAL" clId="{394A17A5-C9B4-4161-A7BB-BAE4D8CF7479}" dt="2023-05-12T13:09:11.804" v="181" actId="478"/>
          <ac:spMkLst>
            <pc:docMk/>
            <pc:sldMk cId="3017752767" sldId="260"/>
            <ac:spMk id="47" creationId="{C8B9F3FE-0703-05D8-A33E-14FE74DE7128}"/>
          </ac:spMkLst>
        </pc:spChg>
        <pc:spChg chg="add mod">
          <ac:chgData name="Abdelfattah, Amir" userId="8bb99bcf-6627-46ca-847f-ba80dc7c53fe" providerId="ADAL" clId="{394A17A5-C9B4-4161-A7BB-BAE4D8CF7479}" dt="2023-05-12T13:09:12.033" v="182"/>
          <ac:spMkLst>
            <pc:docMk/>
            <pc:sldMk cId="3017752767" sldId="260"/>
            <ac:spMk id="48" creationId="{DBD71B98-5740-755F-9192-A6CF3C051425}"/>
          </ac:spMkLst>
        </pc:spChg>
      </pc:sldChg>
      <pc:sldChg chg="addSp modSp mod">
        <pc:chgData name="Abdelfattah, Amir" userId="8bb99bcf-6627-46ca-847f-ba80dc7c53fe" providerId="ADAL" clId="{394A17A5-C9B4-4161-A7BB-BAE4D8CF7479}" dt="2023-05-12T13:54:47.432" v="315"/>
        <pc:sldMkLst>
          <pc:docMk/>
          <pc:sldMk cId="2131922411" sldId="261"/>
        </pc:sldMkLst>
        <pc:spChg chg="add mod">
          <ac:chgData name="Abdelfattah, Amir" userId="8bb99bcf-6627-46ca-847f-ba80dc7c53fe" providerId="ADAL" clId="{394A17A5-C9B4-4161-A7BB-BAE4D8CF7479}" dt="2023-05-12T13:09:07.124" v="180" actId="1076"/>
          <ac:spMkLst>
            <pc:docMk/>
            <pc:sldMk cId="2131922411" sldId="261"/>
            <ac:spMk id="3" creationId="{2C6FA907-06FC-9FCF-CC35-F8B86A3A854A}"/>
          </ac:spMkLst>
        </pc:spChg>
        <pc:spChg chg="mod">
          <ac:chgData name="Abdelfattah, Amir" userId="8bb99bcf-6627-46ca-847f-ba80dc7c53fe" providerId="ADAL" clId="{394A17A5-C9B4-4161-A7BB-BAE4D8CF7479}" dt="2023-05-12T13:47:44.768" v="271" actId="207"/>
          <ac:spMkLst>
            <pc:docMk/>
            <pc:sldMk cId="2131922411" sldId="261"/>
            <ac:spMk id="28" creationId="{4032E83E-057B-F803-82FD-F5BCAC1712FC}"/>
          </ac:spMkLst>
        </pc:spChg>
        <pc:spChg chg="mod">
          <ac:chgData name="Abdelfattah, Amir" userId="8bb99bcf-6627-46ca-847f-ba80dc7c53fe" providerId="ADAL" clId="{394A17A5-C9B4-4161-A7BB-BAE4D8CF7479}" dt="2023-05-12T13:48:54.156" v="290" actId="20577"/>
          <ac:spMkLst>
            <pc:docMk/>
            <pc:sldMk cId="2131922411" sldId="261"/>
            <ac:spMk id="29" creationId="{7F5839EC-DB23-88B7-2112-590D131E9A09}"/>
          </ac:spMkLst>
        </pc:spChg>
        <pc:graphicFrameChg chg="mod modGraphic">
          <ac:chgData name="Abdelfattah, Amir" userId="8bb99bcf-6627-46ca-847f-ba80dc7c53fe" providerId="ADAL" clId="{394A17A5-C9B4-4161-A7BB-BAE4D8CF7479}" dt="2023-05-12T13:54:47.432" v="315"/>
          <ac:graphicFrameMkLst>
            <pc:docMk/>
            <pc:sldMk cId="2131922411" sldId="261"/>
            <ac:graphicFrameMk id="2" creationId="{6DB958DB-69DB-74E3-6F6C-990B09DBD16B}"/>
          </ac:graphicFrameMkLst>
        </pc:graphicFrameChg>
        <pc:graphicFrameChg chg="modGraphic">
          <ac:chgData name="Abdelfattah, Amir" userId="8bb99bcf-6627-46ca-847f-ba80dc7c53fe" providerId="ADAL" clId="{394A17A5-C9B4-4161-A7BB-BAE4D8CF7479}" dt="2023-05-12T13:53:44.577" v="308" actId="2166"/>
          <ac:graphicFrameMkLst>
            <pc:docMk/>
            <pc:sldMk cId="2131922411" sldId="261"/>
            <ac:graphicFrameMk id="4" creationId="{619C7E91-5619-151F-2984-E3EE9A4E44AB}"/>
          </ac:graphicFrameMkLst>
        </pc:graphicFrameChg>
        <pc:graphicFrameChg chg="modGraphic">
          <ac:chgData name="Abdelfattah, Amir" userId="8bb99bcf-6627-46ca-847f-ba80dc7c53fe" providerId="ADAL" clId="{394A17A5-C9B4-4161-A7BB-BAE4D8CF7479}" dt="2023-05-12T13:53:48.568" v="309" actId="2166"/>
          <ac:graphicFrameMkLst>
            <pc:docMk/>
            <pc:sldMk cId="2131922411" sldId="261"/>
            <ac:graphicFrameMk id="5" creationId="{FE153E36-800A-19DD-1EA5-DD40C5BC1F74}"/>
          </ac:graphicFrameMkLst>
        </pc:graphicFrameChg>
        <pc:graphicFrameChg chg="modGraphic">
          <ac:chgData name="Abdelfattah, Amir" userId="8bb99bcf-6627-46ca-847f-ba80dc7c53fe" providerId="ADAL" clId="{394A17A5-C9B4-4161-A7BB-BAE4D8CF7479}" dt="2023-05-12T13:53:52.973" v="310" actId="2166"/>
          <ac:graphicFrameMkLst>
            <pc:docMk/>
            <pc:sldMk cId="2131922411" sldId="261"/>
            <ac:graphicFrameMk id="7" creationId="{5AF36D45-5391-E55E-15DC-232C50B5A8A1}"/>
          </ac:graphicFrameMkLst>
        </pc:graphicFrameChg>
        <pc:graphicFrameChg chg="modGraphic">
          <ac:chgData name="Abdelfattah, Amir" userId="8bb99bcf-6627-46ca-847f-ba80dc7c53fe" providerId="ADAL" clId="{394A17A5-C9B4-4161-A7BB-BAE4D8CF7479}" dt="2023-05-12T13:53:56.300" v="311" actId="2166"/>
          <ac:graphicFrameMkLst>
            <pc:docMk/>
            <pc:sldMk cId="2131922411" sldId="261"/>
            <ac:graphicFrameMk id="8" creationId="{76E3EC88-2F23-49BE-699E-23778734A2F0}"/>
          </ac:graphicFrameMkLst>
        </pc:graphicFrameChg>
      </pc:sldChg>
      <pc:sldChg chg="addSp delSp modSp mod ord">
        <pc:chgData name="Abdelfattah, Amir" userId="8bb99bcf-6627-46ca-847f-ba80dc7c53fe" providerId="ADAL" clId="{394A17A5-C9B4-4161-A7BB-BAE4D8CF7479}" dt="2023-05-12T16:55:57.725" v="1508" actId="20577"/>
        <pc:sldMkLst>
          <pc:docMk/>
          <pc:sldMk cId="1297837574" sldId="262"/>
        </pc:sldMkLst>
        <pc:spChg chg="mod">
          <ac:chgData name="Abdelfattah, Amir" userId="8bb99bcf-6627-46ca-847f-ba80dc7c53fe" providerId="ADAL" clId="{394A17A5-C9B4-4161-A7BB-BAE4D8CF7479}" dt="2023-05-12T13:03:03.074" v="131" actId="1076"/>
          <ac:spMkLst>
            <pc:docMk/>
            <pc:sldMk cId="1297837574" sldId="262"/>
            <ac:spMk id="3" creationId="{E2874764-3963-6748-B13E-4B837E37FECF}"/>
          </ac:spMkLst>
        </pc:spChg>
        <pc:spChg chg="mod">
          <ac:chgData name="Abdelfattah, Amir" userId="8bb99bcf-6627-46ca-847f-ba80dc7c53fe" providerId="ADAL" clId="{394A17A5-C9B4-4161-A7BB-BAE4D8CF7479}" dt="2023-05-12T13:03:07.919" v="132" actId="14100"/>
          <ac:spMkLst>
            <pc:docMk/>
            <pc:sldMk cId="1297837574" sldId="262"/>
            <ac:spMk id="9" creationId="{5B7459A3-A7D9-7881-2AE1-320A26430D70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10" creationId="{BAE86175-144F-6137-468B-3E23642805F4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11" creationId="{8B60799F-0812-7AF4-5A62-CDB5DCC5FE51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12" creationId="{0A9F25DE-819D-BE27-26DF-5DAD14A6A097}"/>
          </ac:spMkLst>
        </pc:spChg>
        <pc:spChg chg="mod">
          <ac:chgData name="Abdelfattah, Amir" userId="8bb99bcf-6627-46ca-847f-ba80dc7c53fe" providerId="ADAL" clId="{394A17A5-C9B4-4161-A7BB-BAE4D8CF7479}" dt="2023-05-12T13:03:49.410" v="146" actId="1076"/>
          <ac:spMkLst>
            <pc:docMk/>
            <pc:sldMk cId="1297837574" sldId="262"/>
            <ac:spMk id="13" creationId="{F125D126-A90D-6796-C49E-637AB6CDDE09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15" creationId="{280DFEDE-7815-017C-7974-92111A10FA9D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16" creationId="{6D10B17E-B5A9-5ECD-AC96-0FE3464AAACE}"/>
          </ac:spMkLst>
        </pc:spChg>
        <pc:spChg chg="mod">
          <ac:chgData name="Abdelfattah, Amir" userId="8bb99bcf-6627-46ca-847f-ba80dc7c53fe" providerId="ADAL" clId="{394A17A5-C9B4-4161-A7BB-BAE4D8CF7479}" dt="2023-05-12T13:03:54.793" v="147" actId="1076"/>
          <ac:spMkLst>
            <pc:docMk/>
            <pc:sldMk cId="1297837574" sldId="262"/>
            <ac:spMk id="17" creationId="{59C7AAF0-416E-42C0-E5E1-E03216DA2BC4}"/>
          </ac:spMkLst>
        </pc:spChg>
        <pc:spChg chg="mod">
          <ac:chgData name="Abdelfattah, Amir" userId="8bb99bcf-6627-46ca-847f-ba80dc7c53fe" providerId="ADAL" clId="{394A17A5-C9B4-4161-A7BB-BAE4D8CF7479}" dt="2023-05-12T13:03:49.410" v="146" actId="1076"/>
          <ac:spMkLst>
            <pc:docMk/>
            <pc:sldMk cId="1297837574" sldId="262"/>
            <ac:spMk id="19" creationId="{6C3575CC-E140-7A3D-E914-634BAA97EB04}"/>
          </ac:spMkLst>
        </pc:spChg>
        <pc:spChg chg="mod">
          <ac:chgData name="Abdelfattah, Amir" userId="8bb99bcf-6627-46ca-847f-ba80dc7c53fe" providerId="ADAL" clId="{394A17A5-C9B4-4161-A7BB-BAE4D8CF7479}" dt="2023-05-12T13:57:00.297" v="444" actId="5793"/>
          <ac:spMkLst>
            <pc:docMk/>
            <pc:sldMk cId="1297837574" sldId="262"/>
            <ac:spMk id="20" creationId="{F141A815-DC69-7BB7-51D9-08F764BE8C7B}"/>
          </ac:spMkLst>
        </pc:spChg>
        <pc:spChg chg="mod">
          <ac:chgData name="Abdelfattah, Amir" userId="8bb99bcf-6627-46ca-847f-ba80dc7c53fe" providerId="ADAL" clId="{394A17A5-C9B4-4161-A7BB-BAE4D8CF7479}" dt="2023-05-12T16:35:32.694" v="1077" actId="120"/>
          <ac:spMkLst>
            <pc:docMk/>
            <pc:sldMk cId="1297837574" sldId="262"/>
            <ac:spMk id="21" creationId="{60D8BD62-E2A7-1AC7-34CB-369FE250C64E}"/>
          </ac:spMkLst>
        </pc:spChg>
        <pc:spChg chg="mod">
          <ac:chgData name="Abdelfattah, Amir" userId="8bb99bcf-6627-46ca-847f-ba80dc7c53fe" providerId="ADAL" clId="{394A17A5-C9B4-4161-A7BB-BAE4D8CF7479}" dt="2023-05-12T13:03:27.109" v="136" actId="1076"/>
          <ac:spMkLst>
            <pc:docMk/>
            <pc:sldMk cId="1297837574" sldId="262"/>
            <ac:spMk id="24" creationId="{3D525217-4523-B3A3-EE53-86D4CB7116BE}"/>
          </ac:spMkLst>
        </pc:spChg>
        <pc:spChg chg="mod">
          <ac:chgData name="Abdelfattah, Amir" userId="8bb99bcf-6627-46ca-847f-ba80dc7c53fe" providerId="ADAL" clId="{394A17A5-C9B4-4161-A7BB-BAE4D8CF7479}" dt="2023-05-12T13:03:54.793" v="147" actId="1076"/>
          <ac:spMkLst>
            <pc:docMk/>
            <pc:sldMk cId="1297837574" sldId="262"/>
            <ac:spMk id="25" creationId="{B468CF52-D103-A4E1-67F1-BB1C55AA2261}"/>
          </ac:spMkLst>
        </pc:spChg>
        <pc:spChg chg="mod">
          <ac:chgData name="Abdelfattah, Amir" userId="8bb99bcf-6627-46ca-847f-ba80dc7c53fe" providerId="ADAL" clId="{394A17A5-C9B4-4161-A7BB-BAE4D8CF7479}" dt="2023-05-12T13:53:15.684" v="306" actId="20577"/>
          <ac:spMkLst>
            <pc:docMk/>
            <pc:sldMk cId="1297837574" sldId="262"/>
            <ac:spMk id="29" creationId="{7F5839EC-DB23-88B7-2112-590D131E9A09}"/>
          </ac:spMkLst>
        </pc:spChg>
        <pc:spChg chg="mod">
          <ac:chgData name="Abdelfattah, Amir" userId="8bb99bcf-6627-46ca-847f-ba80dc7c53fe" providerId="ADAL" clId="{394A17A5-C9B4-4161-A7BB-BAE4D8CF7479}" dt="2023-05-12T13:03:16.432" v="135" actId="14100"/>
          <ac:spMkLst>
            <pc:docMk/>
            <pc:sldMk cId="1297837574" sldId="262"/>
            <ac:spMk id="30" creationId="{AD5E1213-1EF4-E915-1435-0D26F87A95C9}"/>
          </ac:spMkLst>
        </pc:spChg>
        <pc:spChg chg="add del mod">
          <ac:chgData name="Abdelfattah, Amir" userId="8bb99bcf-6627-46ca-847f-ba80dc7c53fe" providerId="ADAL" clId="{394A17A5-C9B4-4161-A7BB-BAE4D8CF7479}" dt="2023-05-12T13:06:26.399" v="150" actId="478"/>
          <ac:spMkLst>
            <pc:docMk/>
            <pc:sldMk cId="1297837574" sldId="262"/>
            <ac:spMk id="43" creationId="{EA2B9FA4-73A2-56FB-2DD4-874E90BDA6FC}"/>
          </ac:spMkLst>
        </pc:spChg>
        <pc:spChg chg="add del mod">
          <ac:chgData name="Abdelfattah, Amir" userId="8bb99bcf-6627-46ca-847f-ba80dc7c53fe" providerId="ADAL" clId="{394A17A5-C9B4-4161-A7BB-BAE4D8CF7479}" dt="2023-05-12T13:06:26.399" v="150" actId="478"/>
          <ac:spMkLst>
            <pc:docMk/>
            <pc:sldMk cId="1297837574" sldId="262"/>
            <ac:spMk id="44" creationId="{699DB83E-5791-5671-922B-1473E2F140A6}"/>
          </ac:spMkLst>
        </pc:spChg>
        <pc:spChg chg="add mod">
          <ac:chgData name="Abdelfattah, Amir" userId="8bb99bcf-6627-46ca-847f-ba80dc7c53fe" providerId="ADAL" clId="{394A17A5-C9B4-4161-A7BB-BAE4D8CF7479}" dt="2023-05-12T13:09:00.526" v="178" actId="208"/>
          <ac:spMkLst>
            <pc:docMk/>
            <pc:sldMk cId="1297837574" sldId="262"/>
            <ac:spMk id="45" creationId="{A3A2595C-7541-A325-F952-820177468B65}"/>
          </ac:spMkLst>
        </pc:spChg>
        <pc:spChg chg="add mod">
          <ac:chgData name="Abdelfattah, Amir" userId="8bb99bcf-6627-46ca-847f-ba80dc7c53fe" providerId="ADAL" clId="{394A17A5-C9B4-4161-A7BB-BAE4D8CF7479}" dt="2023-05-12T16:47:14.886" v="1445" actId="1076"/>
          <ac:spMkLst>
            <pc:docMk/>
            <pc:sldMk cId="1297837574" sldId="262"/>
            <ac:spMk id="46" creationId="{C56080E5-0F4E-EF94-1FD3-BA586A0827CB}"/>
          </ac:spMkLst>
        </pc:spChg>
        <pc:spChg chg="add del mod">
          <ac:chgData name="Abdelfattah, Amir" userId="8bb99bcf-6627-46ca-847f-ba80dc7c53fe" providerId="ADAL" clId="{394A17A5-C9B4-4161-A7BB-BAE4D8CF7479}" dt="2023-05-12T15:47:12.464" v="757" actId="478"/>
          <ac:spMkLst>
            <pc:docMk/>
            <pc:sldMk cId="1297837574" sldId="262"/>
            <ac:spMk id="47" creationId="{1BAD2CA1-7217-724B-F778-FAA4B6C6AC7F}"/>
          </ac:spMkLst>
        </pc:spChg>
        <pc:spChg chg="add del mod">
          <ac:chgData name="Abdelfattah, Amir" userId="8bb99bcf-6627-46ca-847f-ba80dc7c53fe" providerId="ADAL" clId="{394A17A5-C9B4-4161-A7BB-BAE4D8CF7479}" dt="2023-05-12T16:50:20.445" v="1467" actId="478"/>
          <ac:spMkLst>
            <pc:docMk/>
            <pc:sldMk cId="1297837574" sldId="262"/>
            <ac:spMk id="48" creationId="{4F16441B-BA6E-5374-7ED5-9D16BC1F9CC7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49" creationId="{4F292308-FC4F-C23A-DC46-BCF517A38C15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0" creationId="{9647B13B-0918-62D1-6A0D-C10F952CE555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1" creationId="{F57BB0C4-F7B0-56FE-EEA4-EF0658C0B97D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2" creationId="{1916598F-4F6D-DE68-147F-48BB9AF843F8}"/>
          </ac:spMkLst>
        </pc:spChg>
        <pc:spChg chg="add mod or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3" creationId="{151113C6-D9AB-E76A-DB73-82ECD676F185}"/>
          </ac:spMkLst>
        </pc:spChg>
        <pc:spChg chg="add del mod">
          <ac:chgData name="Abdelfattah, Amir" userId="8bb99bcf-6627-46ca-847f-ba80dc7c53fe" providerId="ADAL" clId="{394A17A5-C9B4-4161-A7BB-BAE4D8CF7479}" dt="2023-05-12T15:43:49.649" v="611" actId="478"/>
          <ac:spMkLst>
            <pc:docMk/>
            <pc:sldMk cId="1297837574" sldId="262"/>
            <ac:spMk id="54" creationId="{42C5A9D1-1680-5C0D-DE0C-D0F49356B83C}"/>
          </ac:spMkLst>
        </pc:spChg>
        <pc:spChg chg="add del mod">
          <ac:chgData name="Abdelfattah, Amir" userId="8bb99bcf-6627-46ca-847f-ba80dc7c53fe" providerId="ADAL" clId="{394A17A5-C9B4-4161-A7BB-BAE4D8CF7479}" dt="2023-05-12T15:43:48.643" v="610" actId="478"/>
          <ac:spMkLst>
            <pc:docMk/>
            <pc:sldMk cId="1297837574" sldId="262"/>
            <ac:spMk id="55" creationId="{7BAEB418-3D0C-2C1E-ABA8-08CB0D2D364D}"/>
          </ac:spMkLst>
        </pc:spChg>
        <pc:spChg chg="add del mod">
          <ac:chgData name="Abdelfattah, Amir" userId="8bb99bcf-6627-46ca-847f-ba80dc7c53fe" providerId="ADAL" clId="{394A17A5-C9B4-4161-A7BB-BAE4D8CF7479}" dt="2023-05-12T15:44:37.169" v="635" actId="478"/>
          <ac:spMkLst>
            <pc:docMk/>
            <pc:sldMk cId="1297837574" sldId="262"/>
            <ac:spMk id="56" creationId="{AE2842C2-988C-D173-67E5-F710DDBB27B2}"/>
          </ac:spMkLst>
        </pc:spChg>
        <pc:spChg chg="add del mod">
          <ac:chgData name="Abdelfattah, Amir" userId="8bb99bcf-6627-46ca-847f-ba80dc7c53fe" providerId="ADAL" clId="{394A17A5-C9B4-4161-A7BB-BAE4D8CF7479}" dt="2023-05-12T15:44:37.169" v="635" actId="478"/>
          <ac:spMkLst>
            <pc:docMk/>
            <pc:sldMk cId="1297837574" sldId="262"/>
            <ac:spMk id="57" creationId="{EBD9402A-784F-D8EB-785C-1E9914EE15B4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8" creationId="{C5A669E1-8953-4E46-DED5-A4EFB8497094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59" creationId="{9E034610-4EB6-8593-9460-D687202FE905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60" creationId="{FF868BE2-93BF-E0EA-B730-A257EAB95A59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61" creationId="{19E3B306-A6CD-CE89-D4B5-0F6AA3F6DDCF}"/>
          </ac:spMkLst>
        </pc:spChg>
        <pc:spChg chg="add del mod">
          <ac:chgData name="Abdelfattah, Amir" userId="8bb99bcf-6627-46ca-847f-ba80dc7c53fe" providerId="ADAL" clId="{394A17A5-C9B4-4161-A7BB-BAE4D8CF7479}" dt="2023-05-12T15:45:31.322" v="647"/>
          <ac:spMkLst>
            <pc:docMk/>
            <pc:sldMk cId="1297837574" sldId="262"/>
            <ac:spMk id="62" creationId="{580E38D5-37C9-F201-BC35-11B4AB0B7D39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63" creationId="{F6EBABE8-2D6D-EBBA-6144-1DD99883644A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2" creationId="{14AFC5A8-C04A-4704-2FF5-33F1C9001DAC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3" creationId="{0FBB19AB-7D2A-15E6-5070-9E5BF1B650E9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4" creationId="{3BD0D47E-422F-8F82-341A-C00F483408B2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5" creationId="{60CB5971-7452-3712-80FB-94E327CC6060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6" creationId="{13CF6FF0-1D34-A9FB-F2D1-3859CE91BC1E}"/>
          </ac:spMkLst>
        </pc:spChg>
        <pc:spChg chg="add mod">
          <ac:chgData name="Abdelfattah, Amir" userId="8bb99bcf-6627-46ca-847f-ba80dc7c53fe" providerId="ADAL" clId="{394A17A5-C9B4-4161-A7BB-BAE4D8CF7479}" dt="2023-05-12T15:47:32.501" v="770" actId="1076"/>
          <ac:spMkLst>
            <pc:docMk/>
            <pc:sldMk cId="1297837574" sldId="262"/>
            <ac:spMk id="1157" creationId="{5E4F1FCC-EC1A-ED49-0A17-1648BDCD7A11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58" creationId="{16932E85-202F-A9EF-F858-1F43C9812F01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59" creationId="{69AC73CA-C040-A595-3C97-4188CCD6A83E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0" creationId="{6C724E4E-2601-B14D-B25F-64F1BEF70DE8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1" creationId="{79D5B7BB-A348-75F7-F134-9EF697DE1D73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2" creationId="{17D3B38C-1A97-D630-8AB4-53026E44B68C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3" creationId="{FA38D967-02B6-BB84-FAD6-6227A9C163D5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4" creationId="{2B1BF9AA-4131-C731-BDC3-3228E9C78F3D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6" creationId="{995663DC-3410-0829-BA15-033493DEF1E8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7" creationId="{B756EB55-9DAD-6CA6-4337-CB3F850CAB76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8" creationId="{5A9D15D0-E418-ABB8-9B33-F25AB801A36B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69" creationId="{921EF392-587A-294E-75A6-27CB6DF49965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70" creationId="{2E724A3D-24EF-37BD-869D-05D6B1B64EB9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71" creationId="{38158C7B-EA0C-BFD6-8522-B76243074699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72" creationId="{B98F8C56-FF7C-7E85-FAAF-20467A7998D3}"/>
          </ac:spMkLst>
        </pc:spChg>
        <pc:spChg chg="add mod">
          <ac:chgData name="Abdelfattah, Amir" userId="8bb99bcf-6627-46ca-847f-ba80dc7c53fe" providerId="ADAL" clId="{394A17A5-C9B4-4161-A7BB-BAE4D8CF7479}" dt="2023-05-12T15:47:29.318" v="769" actId="1076"/>
          <ac:spMkLst>
            <pc:docMk/>
            <pc:sldMk cId="1297837574" sldId="262"/>
            <ac:spMk id="1173" creationId="{AF088BC0-A3D2-F287-E996-8897AA4206CD}"/>
          </ac:spMkLst>
        </pc:spChg>
        <pc:spChg chg="add mod">
          <ac:chgData name="Abdelfattah, Amir" userId="8bb99bcf-6627-46ca-847f-ba80dc7c53fe" providerId="ADAL" clId="{394A17A5-C9B4-4161-A7BB-BAE4D8CF7479}" dt="2023-05-12T15:50:07.718" v="823" actId="1076"/>
          <ac:spMkLst>
            <pc:docMk/>
            <pc:sldMk cId="1297837574" sldId="262"/>
            <ac:spMk id="1175" creationId="{1CB1A007-01D2-0EDB-0399-24E0E6BF479D}"/>
          </ac:spMkLst>
        </pc:spChg>
        <pc:spChg chg="add del mod">
          <ac:chgData name="Abdelfattah, Amir" userId="8bb99bcf-6627-46ca-847f-ba80dc7c53fe" providerId="ADAL" clId="{394A17A5-C9B4-4161-A7BB-BAE4D8CF7479}" dt="2023-05-12T15:48:24.598" v="815" actId="478"/>
          <ac:spMkLst>
            <pc:docMk/>
            <pc:sldMk cId="1297837574" sldId="262"/>
            <ac:spMk id="1176" creationId="{45BA4CDB-C563-C0EE-AC5C-92D2E601AF21}"/>
          </ac:spMkLst>
        </pc:spChg>
        <pc:spChg chg="add mod">
          <ac:chgData name="Abdelfattah, Amir" userId="8bb99bcf-6627-46ca-847f-ba80dc7c53fe" providerId="ADAL" clId="{394A17A5-C9B4-4161-A7BB-BAE4D8CF7479}" dt="2023-05-12T16:35:58.279" v="1079" actId="1076"/>
          <ac:spMkLst>
            <pc:docMk/>
            <pc:sldMk cId="1297837574" sldId="262"/>
            <ac:spMk id="1179" creationId="{C960AAC9-19B4-A49A-B6A9-A91166F75EF0}"/>
          </ac:spMkLst>
        </pc:spChg>
        <pc:spChg chg="add mod">
          <ac:chgData name="Abdelfattah, Amir" userId="8bb99bcf-6627-46ca-847f-ba80dc7c53fe" providerId="ADAL" clId="{394A17A5-C9B4-4161-A7BB-BAE4D8CF7479}" dt="2023-05-12T15:55:50.683" v="897" actId="1076"/>
          <ac:spMkLst>
            <pc:docMk/>
            <pc:sldMk cId="1297837574" sldId="262"/>
            <ac:spMk id="1180" creationId="{CAB2504F-FDD3-97BA-D653-F0ACA53D48B3}"/>
          </ac:spMkLst>
        </pc:spChg>
        <pc:spChg chg="add mod">
          <ac:chgData name="Abdelfattah, Amir" userId="8bb99bcf-6627-46ca-847f-ba80dc7c53fe" providerId="ADAL" clId="{394A17A5-C9B4-4161-A7BB-BAE4D8CF7479}" dt="2023-05-12T16:13:40.406" v="1019" actId="20577"/>
          <ac:spMkLst>
            <pc:docMk/>
            <pc:sldMk cId="1297837574" sldId="262"/>
            <ac:spMk id="1181" creationId="{50294B79-C376-D49D-802D-B302107987DF}"/>
          </ac:spMkLst>
        </pc:spChg>
        <pc:spChg chg="add mod">
          <ac:chgData name="Abdelfattah, Amir" userId="8bb99bcf-6627-46ca-847f-ba80dc7c53fe" providerId="ADAL" clId="{394A17A5-C9B4-4161-A7BB-BAE4D8CF7479}" dt="2023-05-12T16:47:14.886" v="1445" actId="1076"/>
          <ac:spMkLst>
            <pc:docMk/>
            <pc:sldMk cId="1297837574" sldId="262"/>
            <ac:spMk id="1188" creationId="{58139D4F-047F-F8D0-A4FE-05620DDE149F}"/>
          </ac:spMkLst>
        </pc:spChg>
        <pc:spChg chg="add mod">
          <ac:chgData name="Abdelfattah, Amir" userId="8bb99bcf-6627-46ca-847f-ba80dc7c53fe" providerId="ADAL" clId="{394A17A5-C9B4-4161-A7BB-BAE4D8CF7479}" dt="2023-05-12T16:37:11.458" v="1141" actId="14100"/>
          <ac:spMkLst>
            <pc:docMk/>
            <pc:sldMk cId="1297837574" sldId="262"/>
            <ac:spMk id="1189" creationId="{903EA33C-A714-6913-56E1-7B8850484621}"/>
          </ac:spMkLst>
        </pc:spChg>
        <pc:spChg chg="add mod">
          <ac:chgData name="Abdelfattah, Amir" userId="8bb99bcf-6627-46ca-847f-ba80dc7c53fe" providerId="ADAL" clId="{394A17A5-C9B4-4161-A7BB-BAE4D8CF7479}" dt="2023-05-12T16:47:14.886" v="1445" actId="1076"/>
          <ac:spMkLst>
            <pc:docMk/>
            <pc:sldMk cId="1297837574" sldId="262"/>
            <ac:spMk id="1190" creationId="{D62BD37F-8B7A-5D0C-A24A-595EB328E050}"/>
          </ac:spMkLst>
        </pc:spChg>
        <pc:spChg chg="add mod">
          <ac:chgData name="Abdelfattah, Amir" userId="8bb99bcf-6627-46ca-847f-ba80dc7c53fe" providerId="ADAL" clId="{394A17A5-C9B4-4161-A7BB-BAE4D8CF7479}" dt="2023-05-12T16:48:32.814" v="1459" actId="1076"/>
          <ac:spMkLst>
            <pc:docMk/>
            <pc:sldMk cId="1297837574" sldId="262"/>
            <ac:spMk id="1197" creationId="{951A8A31-3DEE-CD99-532F-2FDE287E55F4}"/>
          </ac:spMkLst>
        </pc:spChg>
        <pc:spChg chg="add mod">
          <ac:chgData name="Abdelfattah, Amir" userId="8bb99bcf-6627-46ca-847f-ba80dc7c53fe" providerId="ADAL" clId="{394A17A5-C9B4-4161-A7BB-BAE4D8CF7479}" dt="2023-05-12T16:44:41.649" v="1339" actId="1076"/>
          <ac:spMkLst>
            <pc:docMk/>
            <pc:sldMk cId="1297837574" sldId="262"/>
            <ac:spMk id="1198" creationId="{E105EEAE-B846-1DF9-26A7-C26E0EB6797A}"/>
          </ac:spMkLst>
        </pc:spChg>
        <pc:spChg chg="add mod">
          <ac:chgData name="Abdelfattah, Amir" userId="8bb99bcf-6627-46ca-847f-ba80dc7c53fe" providerId="ADAL" clId="{394A17A5-C9B4-4161-A7BB-BAE4D8CF7479}" dt="2023-05-12T16:50:23.293" v="1468" actId="1076"/>
          <ac:spMkLst>
            <pc:docMk/>
            <pc:sldMk cId="1297837574" sldId="262"/>
            <ac:spMk id="1204" creationId="{15C80C90-2138-6D8F-BE08-D7B48083D902}"/>
          </ac:spMkLst>
        </pc:spChg>
        <pc:spChg chg="add mod">
          <ac:chgData name="Abdelfattah, Amir" userId="8bb99bcf-6627-46ca-847f-ba80dc7c53fe" providerId="ADAL" clId="{394A17A5-C9B4-4161-A7BB-BAE4D8CF7479}" dt="2023-05-12T16:48:08.060" v="1454" actId="1076"/>
          <ac:spMkLst>
            <pc:docMk/>
            <pc:sldMk cId="1297837574" sldId="262"/>
            <ac:spMk id="1205" creationId="{31815B95-BBAC-04FF-D572-9E28E34449D1}"/>
          </ac:spMkLst>
        </pc:spChg>
        <pc:spChg chg="add mod">
          <ac:chgData name="Abdelfattah, Amir" userId="8bb99bcf-6627-46ca-847f-ba80dc7c53fe" providerId="ADAL" clId="{394A17A5-C9B4-4161-A7BB-BAE4D8CF7479}" dt="2023-05-12T16:48:09.849" v="1455" actId="1076"/>
          <ac:spMkLst>
            <pc:docMk/>
            <pc:sldMk cId="1297837574" sldId="262"/>
            <ac:spMk id="1206" creationId="{44639ECF-4DFC-5757-7E1E-9756DC613E32}"/>
          </ac:spMkLst>
        </pc:spChg>
        <pc:spChg chg="add mod">
          <ac:chgData name="Abdelfattah, Amir" userId="8bb99bcf-6627-46ca-847f-ba80dc7c53fe" providerId="ADAL" clId="{394A17A5-C9B4-4161-A7BB-BAE4D8CF7479}" dt="2023-05-12T16:48:20.495" v="1457" actId="1076"/>
          <ac:spMkLst>
            <pc:docMk/>
            <pc:sldMk cId="1297837574" sldId="262"/>
            <ac:spMk id="1212" creationId="{ADC5E50B-67CF-31D2-AA2C-871BEEFE9F35}"/>
          </ac:spMkLst>
        </pc:spChg>
        <pc:spChg chg="add mod">
          <ac:chgData name="Abdelfattah, Amir" userId="8bb99bcf-6627-46ca-847f-ba80dc7c53fe" providerId="ADAL" clId="{394A17A5-C9B4-4161-A7BB-BAE4D8CF7479}" dt="2023-05-12T16:48:23.260" v="1458" actId="1076"/>
          <ac:spMkLst>
            <pc:docMk/>
            <pc:sldMk cId="1297837574" sldId="262"/>
            <ac:spMk id="1213" creationId="{B395A541-A233-3608-9A71-7A6A6760A2AD}"/>
          </ac:spMkLst>
        </pc:spChg>
        <pc:spChg chg="add mod">
          <ac:chgData name="Abdelfattah, Amir" userId="8bb99bcf-6627-46ca-847f-ba80dc7c53fe" providerId="ADAL" clId="{394A17A5-C9B4-4161-A7BB-BAE4D8CF7479}" dt="2023-05-12T16:49:48.847" v="1466" actId="1076"/>
          <ac:spMkLst>
            <pc:docMk/>
            <pc:sldMk cId="1297837574" sldId="262"/>
            <ac:spMk id="1214" creationId="{B09F0D72-ED48-25A9-673D-666CFA576067}"/>
          </ac:spMkLst>
        </pc:spChg>
        <pc:spChg chg="add mod">
          <ac:chgData name="Abdelfattah, Amir" userId="8bb99bcf-6627-46ca-847f-ba80dc7c53fe" providerId="ADAL" clId="{394A17A5-C9B4-4161-A7BB-BAE4D8CF7479}" dt="2023-05-12T16:53:42.152" v="1478" actId="1076"/>
          <ac:spMkLst>
            <pc:docMk/>
            <pc:sldMk cId="1297837574" sldId="262"/>
            <ac:spMk id="1217" creationId="{2ADD138F-B39A-B126-065E-D04021A9B20D}"/>
          </ac:spMkLst>
        </pc:spChg>
        <pc:spChg chg="add mod">
          <ac:chgData name="Abdelfattah, Amir" userId="8bb99bcf-6627-46ca-847f-ba80dc7c53fe" providerId="ADAL" clId="{394A17A5-C9B4-4161-A7BB-BAE4D8CF7479}" dt="2023-05-12T16:54:20.425" v="1492" actId="20577"/>
          <ac:spMkLst>
            <pc:docMk/>
            <pc:sldMk cId="1297837574" sldId="262"/>
            <ac:spMk id="1220" creationId="{DA717749-1C27-9E2B-37E6-006084CBEEE1}"/>
          </ac:spMkLst>
        </pc:spChg>
        <pc:spChg chg="add mod">
          <ac:chgData name="Abdelfattah, Amir" userId="8bb99bcf-6627-46ca-847f-ba80dc7c53fe" providerId="ADAL" clId="{394A17A5-C9B4-4161-A7BB-BAE4D8CF7479}" dt="2023-05-12T16:55:57.725" v="1508" actId="20577"/>
          <ac:spMkLst>
            <pc:docMk/>
            <pc:sldMk cId="1297837574" sldId="262"/>
            <ac:spMk id="1222" creationId="{F52C5C7D-FE9C-183C-63AD-889538CB194A}"/>
          </ac:spMkLst>
        </pc:spChg>
        <pc:graphicFrameChg chg="del">
          <ac:chgData name="Abdelfattah, Amir" userId="8bb99bcf-6627-46ca-847f-ba80dc7c53fe" providerId="ADAL" clId="{394A17A5-C9B4-4161-A7BB-BAE4D8CF7479}" dt="2023-05-12T16:43:50.394" v="1335" actId="478"/>
          <ac:graphicFrameMkLst>
            <pc:docMk/>
            <pc:sldMk cId="1297837574" sldId="262"/>
            <ac:graphicFrameMk id="6" creationId="{F772A567-A0C7-8E06-82D0-999F5AF16EFB}"/>
          </ac:graphicFrameMkLst>
        </pc:graphicFrameChg>
        <pc:picChg chg="del mod">
          <ac:chgData name="Abdelfattah, Amir" userId="8bb99bcf-6627-46ca-847f-ba80dc7c53fe" providerId="ADAL" clId="{394A17A5-C9B4-4161-A7BB-BAE4D8CF7479}" dt="2023-05-12T15:47:13.587" v="758" actId="478"/>
          <ac:picMkLst>
            <pc:docMk/>
            <pc:sldMk cId="1297837574" sldId="262"/>
            <ac:picMk id="32" creationId="{1E8541F1-BC84-9806-CEB7-96F74D7E9CF5}"/>
          </ac:picMkLst>
        </pc:picChg>
        <pc:picChg chg="del">
          <ac:chgData name="Abdelfattah, Amir" userId="8bb99bcf-6627-46ca-847f-ba80dc7c53fe" providerId="ADAL" clId="{394A17A5-C9B4-4161-A7BB-BAE4D8CF7479}" dt="2023-05-12T13:57:11.619" v="445" actId="478"/>
          <ac:picMkLst>
            <pc:docMk/>
            <pc:sldMk cId="1297837574" sldId="262"/>
            <ac:picMk id="33" creationId="{06BBF09E-CCC9-2EF3-DF99-1938B20AE523}"/>
          </ac:picMkLst>
        </pc:picChg>
        <pc:picChg chg="del">
          <ac:chgData name="Abdelfattah, Amir" userId="8bb99bcf-6627-46ca-847f-ba80dc7c53fe" providerId="ADAL" clId="{394A17A5-C9B4-4161-A7BB-BAE4D8CF7479}" dt="2023-05-12T13:57:12.204" v="446" actId="478"/>
          <ac:picMkLst>
            <pc:docMk/>
            <pc:sldMk cId="1297837574" sldId="262"/>
            <ac:picMk id="34" creationId="{FD577E52-E301-3D77-0A32-3CF3701A5E92}"/>
          </ac:picMkLst>
        </pc:picChg>
        <pc:picChg chg="del">
          <ac:chgData name="Abdelfattah, Amir" userId="8bb99bcf-6627-46ca-847f-ba80dc7c53fe" providerId="ADAL" clId="{394A17A5-C9B4-4161-A7BB-BAE4D8CF7479}" dt="2023-05-12T13:57:13.221" v="448" actId="478"/>
          <ac:picMkLst>
            <pc:docMk/>
            <pc:sldMk cId="1297837574" sldId="262"/>
            <ac:picMk id="35" creationId="{57E61031-1565-108F-3FD6-E5B9EEE9B689}"/>
          </ac:picMkLst>
        </pc:picChg>
        <pc:picChg chg="del">
          <ac:chgData name="Abdelfattah, Amir" userId="8bb99bcf-6627-46ca-847f-ba80dc7c53fe" providerId="ADAL" clId="{394A17A5-C9B4-4161-A7BB-BAE4D8CF7479}" dt="2023-05-12T13:57:12.714" v="447" actId="478"/>
          <ac:picMkLst>
            <pc:docMk/>
            <pc:sldMk cId="1297837574" sldId="262"/>
            <ac:picMk id="36" creationId="{6931A7C1-8E2B-CC87-F58E-98C00B61DB34}"/>
          </ac:picMkLst>
        </pc:picChg>
        <pc:picChg chg="del">
          <ac:chgData name="Abdelfattah, Amir" userId="8bb99bcf-6627-46ca-847f-ba80dc7c53fe" providerId="ADAL" clId="{394A17A5-C9B4-4161-A7BB-BAE4D8CF7479}" dt="2023-05-12T15:52:53.705" v="825" actId="478"/>
          <ac:picMkLst>
            <pc:docMk/>
            <pc:sldMk cId="1297837574" sldId="262"/>
            <ac:picMk id="37" creationId="{B4E0E786-91AE-CAD1-CFD2-6B7B13B689E3}"/>
          </ac:picMkLst>
        </pc:picChg>
        <pc:picChg chg="del mod">
          <ac:chgData name="Abdelfattah, Amir" userId="8bb99bcf-6627-46ca-847f-ba80dc7c53fe" providerId="ADAL" clId="{394A17A5-C9B4-4161-A7BB-BAE4D8CF7479}" dt="2023-05-12T15:52:56.924" v="827" actId="478"/>
          <ac:picMkLst>
            <pc:docMk/>
            <pc:sldMk cId="1297837574" sldId="262"/>
            <ac:picMk id="39" creationId="{7655D532-8286-2DD9-98BC-669069A411EF}"/>
          </ac:picMkLst>
        </pc:picChg>
        <pc:picChg chg="del">
          <ac:chgData name="Abdelfattah, Amir" userId="8bb99bcf-6627-46ca-847f-ba80dc7c53fe" providerId="ADAL" clId="{394A17A5-C9B4-4161-A7BB-BAE4D8CF7479}" dt="2023-05-12T16:43:50.394" v="1335" actId="478"/>
          <ac:picMkLst>
            <pc:docMk/>
            <pc:sldMk cId="1297837574" sldId="262"/>
            <ac:picMk id="41" creationId="{786D6F31-49A9-9C21-734F-38FF072BEC1D}"/>
          </ac:picMkLst>
        </pc:picChg>
        <pc:picChg chg="del">
          <ac:chgData name="Abdelfattah, Amir" userId="8bb99bcf-6627-46ca-847f-ba80dc7c53fe" providerId="ADAL" clId="{394A17A5-C9B4-4161-A7BB-BAE4D8CF7479}" dt="2023-05-12T16:43:51.043" v="1336" actId="478"/>
          <ac:picMkLst>
            <pc:docMk/>
            <pc:sldMk cId="1297837574" sldId="262"/>
            <ac:picMk id="42" creationId="{052EB647-9FC3-360C-BA37-2ACA112F2D0E}"/>
          </ac:picMkLst>
        </pc:picChg>
        <pc:picChg chg="add del mod">
          <ac:chgData name="Abdelfattah, Amir" userId="8bb99bcf-6627-46ca-847f-ba80dc7c53fe" providerId="ADAL" clId="{394A17A5-C9B4-4161-A7BB-BAE4D8CF7479}" dt="2023-05-12T16:41:09.830" v="1277" actId="478"/>
          <ac:picMkLst>
            <pc:docMk/>
            <pc:sldMk cId="1297837574" sldId="262"/>
            <ac:picMk id="1177" creationId="{9A1C9268-D5B7-BD80-8918-2767F2B4913F}"/>
          </ac:picMkLst>
        </pc:picChg>
        <pc:picChg chg="add del mod">
          <ac:chgData name="Abdelfattah, Amir" userId="8bb99bcf-6627-46ca-847f-ba80dc7c53fe" providerId="ADAL" clId="{394A17A5-C9B4-4161-A7BB-BAE4D8CF7479}" dt="2023-05-12T16:11:45.805" v="983" actId="478"/>
          <ac:picMkLst>
            <pc:docMk/>
            <pc:sldMk cId="1297837574" sldId="262"/>
            <ac:picMk id="1178" creationId="{4D6F5FDE-017C-F33D-36EF-9344FA6B53B6}"/>
          </ac:picMkLst>
        </pc:picChg>
        <pc:picChg chg="add mod">
          <ac:chgData name="Abdelfattah, Amir" userId="8bb99bcf-6627-46ca-847f-ba80dc7c53fe" providerId="ADAL" clId="{394A17A5-C9B4-4161-A7BB-BAE4D8CF7479}" dt="2023-05-12T16:35:58.279" v="1079" actId="1076"/>
          <ac:picMkLst>
            <pc:docMk/>
            <pc:sldMk cId="1297837574" sldId="262"/>
            <ac:picMk id="1182" creationId="{92B43096-8FA0-AD38-858E-2CE8989DE7C3}"/>
          </ac:picMkLst>
        </pc:picChg>
        <pc:picChg chg="add mod">
          <ac:chgData name="Abdelfattah, Amir" userId="8bb99bcf-6627-46ca-847f-ba80dc7c53fe" providerId="ADAL" clId="{394A17A5-C9B4-4161-A7BB-BAE4D8CF7479}" dt="2023-05-12T16:35:58.279" v="1079" actId="1076"/>
          <ac:picMkLst>
            <pc:docMk/>
            <pc:sldMk cId="1297837574" sldId="262"/>
            <ac:picMk id="1183" creationId="{8667BDB9-976F-4EF1-6946-9F4B4DEDC7CD}"/>
          </ac:picMkLst>
        </pc:picChg>
        <pc:picChg chg="add mod">
          <ac:chgData name="Abdelfattah, Amir" userId="8bb99bcf-6627-46ca-847f-ba80dc7c53fe" providerId="ADAL" clId="{394A17A5-C9B4-4161-A7BB-BAE4D8CF7479}" dt="2023-05-12T16:35:58.279" v="1079" actId="1076"/>
          <ac:picMkLst>
            <pc:docMk/>
            <pc:sldMk cId="1297837574" sldId="262"/>
            <ac:picMk id="1184" creationId="{09B11234-82C6-8D7F-E0C2-3AFABE4A2F82}"/>
          </ac:picMkLst>
        </pc:picChg>
        <pc:picChg chg="add mod">
          <ac:chgData name="Abdelfattah, Amir" userId="8bb99bcf-6627-46ca-847f-ba80dc7c53fe" providerId="ADAL" clId="{394A17A5-C9B4-4161-A7BB-BAE4D8CF7479}" dt="2023-05-12T16:35:58.279" v="1079" actId="1076"/>
          <ac:picMkLst>
            <pc:docMk/>
            <pc:sldMk cId="1297837574" sldId="262"/>
            <ac:picMk id="1185" creationId="{F44DE457-3BAF-F152-AD4B-D4B59A77C5FE}"/>
          </ac:picMkLst>
        </pc:picChg>
        <pc:picChg chg="add mod">
          <ac:chgData name="Abdelfattah, Amir" userId="8bb99bcf-6627-46ca-847f-ba80dc7c53fe" providerId="ADAL" clId="{394A17A5-C9B4-4161-A7BB-BAE4D8CF7479}" dt="2023-05-12T16:35:58.279" v="1079" actId="1076"/>
          <ac:picMkLst>
            <pc:docMk/>
            <pc:sldMk cId="1297837574" sldId="262"/>
            <ac:picMk id="1186" creationId="{F1213189-EF5A-1079-DF43-1E53D7DCC63A}"/>
          </ac:picMkLst>
        </pc:picChg>
        <pc:picChg chg="add del mod">
          <ac:chgData name="Abdelfattah, Amir" userId="8bb99bcf-6627-46ca-847f-ba80dc7c53fe" providerId="ADAL" clId="{394A17A5-C9B4-4161-A7BB-BAE4D8CF7479}" dt="2023-05-12T16:39:27.253" v="1182" actId="478"/>
          <ac:picMkLst>
            <pc:docMk/>
            <pc:sldMk cId="1297837574" sldId="262"/>
            <ac:picMk id="1191" creationId="{F73134FE-DAB5-2C17-57E0-A31DA191C1C9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192" creationId="{E9D64BD8-0EAD-DC29-1F60-B2CB2C4DE4F1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193" creationId="{BECAFCDC-FD5A-2CE2-3864-E66A1D324633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194" creationId="{92FC00AB-5A20-C592-D93E-EE4179ECA416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195" creationId="{A1B95580-41F7-9D83-91F0-72AA1E4D9B92}"/>
          </ac:picMkLst>
        </pc:picChg>
        <pc:picChg chg="add mod or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196" creationId="{B25C3E11-AF57-A9B1-663B-2270737C3FB4}"/>
          </ac:picMkLst>
        </pc:picChg>
        <pc:picChg chg="add mod">
          <ac:chgData name="Abdelfattah, Amir" userId="8bb99bcf-6627-46ca-847f-ba80dc7c53fe" providerId="ADAL" clId="{394A17A5-C9B4-4161-A7BB-BAE4D8CF7479}" dt="2023-05-12T16:44:41.649" v="1339" actId="1076"/>
          <ac:picMkLst>
            <pc:docMk/>
            <pc:sldMk cId="1297837574" sldId="262"/>
            <ac:picMk id="1199" creationId="{6A7377FB-3F9B-FB57-86C3-04D31F98F8DF}"/>
          </ac:picMkLst>
        </pc:picChg>
        <pc:picChg chg="add mod">
          <ac:chgData name="Abdelfattah, Amir" userId="8bb99bcf-6627-46ca-847f-ba80dc7c53fe" providerId="ADAL" clId="{394A17A5-C9B4-4161-A7BB-BAE4D8CF7479}" dt="2023-05-12T16:44:41.649" v="1339" actId="1076"/>
          <ac:picMkLst>
            <pc:docMk/>
            <pc:sldMk cId="1297837574" sldId="262"/>
            <ac:picMk id="1200" creationId="{28EE7D3C-CA4C-F6C4-D9E3-DDDB16C2E4DE}"/>
          </ac:picMkLst>
        </pc:picChg>
        <pc:picChg chg="add mod">
          <ac:chgData name="Abdelfattah, Amir" userId="8bb99bcf-6627-46ca-847f-ba80dc7c53fe" providerId="ADAL" clId="{394A17A5-C9B4-4161-A7BB-BAE4D8CF7479}" dt="2023-05-12T16:44:41.649" v="1339" actId="1076"/>
          <ac:picMkLst>
            <pc:docMk/>
            <pc:sldMk cId="1297837574" sldId="262"/>
            <ac:picMk id="1201" creationId="{A1AB969B-C626-C339-1E6F-051E72A7DEA9}"/>
          </ac:picMkLst>
        </pc:picChg>
        <pc:picChg chg="add mod">
          <ac:chgData name="Abdelfattah, Amir" userId="8bb99bcf-6627-46ca-847f-ba80dc7c53fe" providerId="ADAL" clId="{394A17A5-C9B4-4161-A7BB-BAE4D8CF7479}" dt="2023-05-12T16:44:41.649" v="1339" actId="1076"/>
          <ac:picMkLst>
            <pc:docMk/>
            <pc:sldMk cId="1297837574" sldId="262"/>
            <ac:picMk id="1202" creationId="{759D37D6-F5AA-04C4-FE21-FEF13D721157}"/>
          </ac:picMkLst>
        </pc:picChg>
        <pc:picChg chg="add mod">
          <ac:chgData name="Abdelfattah, Amir" userId="8bb99bcf-6627-46ca-847f-ba80dc7c53fe" providerId="ADAL" clId="{394A17A5-C9B4-4161-A7BB-BAE4D8CF7479}" dt="2023-05-12T16:44:41.649" v="1339" actId="1076"/>
          <ac:picMkLst>
            <pc:docMk/>
            <pc:sldMk cId="1297837574" sldId="262"/>
            <ac:picMk id="1203" creationId="{55AF10C8-051F-AEAE-9EFB-EEF9951A5958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207" creationId="{4E1EE70E-1975-1915-A577-4A137331C5F4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208" creationId="{B258EC1F-F592-5DBC-2ACC-ADB648F5F93E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209" creationId="{4F957F23-C173-A57D-18C4-38AE04F12A66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210" creationId="{04919DFE-B61B-433F-284A-B15FA47BB1D1}"/>
          </ac:picMkLst>
        </pc:picChg>
        <pc:picChg chg="add mod">
          <ac:chgData name="Abdelfattah, Amir" userId="8bb99bcf-6627-46ca-847f-ba80dc7c53fe" providerId="ADAL" clId="{394A17A5-C9B4-4161-A7BB-BAE4D8CF7479}" dt="2023-05-12T16:48:17.974" v="1456" actId="1076"/>
          <ac:picMkLst>
            <pc:docMk/>
            <pc:sldMk cId="1297837574" sldId="262"/>
            <ac:picMk id="1211" creationId="{40828315-D706-1D2C-BAB3-028D7E98F5EE}"/>
          </ac:picMkLst>
        </pc:picChg>
        <pc:picChg chg="add del mod">
          <ac:chgData name="Abdelfattah, Amir" userId="8bb99bcf-6627-46ca-847f-ba80dc7c53fe" providerId="ADAL" clId="{394A17A5-C9B4-4161-A7BB-BAE4D8CF7479}" dt="2023-05-12T16:53:11.942" v="1471" actId="478"/>
          <ac:picMkLst>
            <pc:docMk/>
            <pc:sldMk cId="1297837574" sldId="262"/>
            <ac:picMk id="1215" creationId="{E7C8E726-34D6-B046-D03C-CFF493E1F717}"/>
          </ac:picMkLst>
        </pc:picChg>
        <pc:picChg chg="add mod">
          <ac:chgData name="Abdelfattah, Amir" userId="8bb99bcf-6627-46ca-847f-ba80dc7c53fe" providerId="ADAL" clId="{394A17A5-C9B4-4161-A7BB-BAE4D8CF7479}" dt="2023-05-12T16:53:33.921" v="1476" actId="1076"/>
          <ac:picMkLst>
            <pc:docMk/>
            <pc:sldMk cId="1297837574" sldId="262"/>
            <ac:picMk id="1216" creationId="{C60E7B81-5753-12E6-44F7-C773EA1FCFCD}"/>
          </ac:picMkLst>
        </pc:picChg>
        <pc:picChg chg="add mod">
          <ac:chgData name="Abdelfattah, Amir" userId="8bb99bcf-6627-46ca-847f-ba80dc7c53fe" providerId="ADAL" clId="{394A17A5-C9B4-4161-A7BB-BAE4D8CF7479}" dt="2023-05-12T16:54:05.660" v="1483" actId="1036"/>
          <ac:picMkLst>
            <pc:docMk/>
            <pc:sldMk cId="1297837574" sldId="262"/>
            <ac:picMk id="1218" creationId="{F38488CA-B48A-E942-D781-5B4E413B50C7}"/>
          </ac:picMkLst>
        </pc:picChg>
        <pc:picChg chg="add mod">
          <ac:chgData name="Abdelfattah, Amir" userId="8bb99bcf-6627-46ca-847f-ba80dc7c53fe" providerId="ADAL" clId="{394A17A5-C9B4-4161-A7BB-BAE4D8CF7479}" dt="2023-05-12T16:54:16.555" v="1486" actId="1076"/>
          <ac:picMkLst>
            <pc:docMk/>
            <pc:sldMk cId="1297837574" sldId="262"/>
            <ac:picMk id="1219" creationId="{CC045626-FFFE-9AA0-BDA4-90947122A6DA}"/>
          </ac:picMkLst>
        </pc:picChg>
        <pc:picChg chg="add mod">
          <ac:chgData name="Abdelfattah, Amir" userId="8bb99bcf-6627-46ca-847f-ba80dc7c53fe" providerId="ADAL" clId="{394A17A5-C9B4-4161-A7BB-BAE4D8CF7479}" dt="2023-05-12T16:54:16.555" v="1486" actId="1076"/>
          <ac:picMkLst>
            <pc:docMk/>
            <pc:sldMk cId="1297837574" sldId="262"/>
            <ac:picMk id="1221" creationId="{92756969-94BF-D0D1-F2A8-E20B17C65751}"/>
          </ac:picMkLst>
        </pc:picChg>
        <pc:cxnChg chg="mod">
          <ac:chgData name="Abdelfattah, Amir" userId="8bb99bcf-6627-46ca-847f-ba80dc7c53fe" providerId="ADAL" clId="{394A17A5-C9B4-4161-A7BB-BAE4D8CF7479}" dt="2023-05-12T13:03:13.080" v="134" actId="1076"/>
          <ac:cxnSpMkLst>
            <pc:docMk/>
            <pc:sldMk cId="1297837574" sldId="262"/>
            <ac:cxnSpMk id="14" creationId="{126729DB-6669-5400-2F3A-9CBDD18498F0}"/>
          </ac:cxnSpMkLst>
        </pc:cxnChg>
        <pc:cxnChg chg="mod">
          <ac:chgData name="Abdelfattah, Amir" userId="8bb99bcf-6627-46ca-847f-ba80dc7c53fe" providerId="ADAL" clId="{394A17A5-C9B4-4161-A7BB-BAE4D8CF7479}" dt="2023-05-12T13:03:42.186" v="145" actId="1038"/>
          <ac:cxnSpMkLst>
            <pc:docMk/>
            <pc:sldMk cId="1297837574" sldId="262"/>
            <ac:cxnSpMk id="22" creationId="{2F7BDD0D-3E04-A765-99F2-1FF78B949269}"/>
          </ac:cxnSpMkLst>
        </pc:cxnChg>
        <pc:cxnChg chg="del">
          <ac:chgData name="Abdelfattah, Amir" userId="8bb99bcf-6627-46ca-847f-ba80dc7c53fe" providerId="ADAL" clId="{394A17A5-C9B4-4161-A7BB-BAE4D8CF7479}" dt="2023-05-12T16:43:50.394" v="1335" actId="478"/>
          <ac:cxnSpMkLst>
            <pc:docMk/>
            <pc:sldMk cId="1297837574" sldId="262"/>
            <ac:cxnSpMk id="40" creationId="{863D2F99-16C7-B672-FE2F-0A294B869693}"/>
          </ac:cxnSpMkLst>
        </pc:cxnChg>
        <pc:cxnChg chg="add mod">
          <ac:chgData name="Abdelfattah, Amir" userId="8bb99bcf-6627-46ca-847f-ba80dc7c53fe" providerId="ADAL" clId="{394A17A5-C9B4-4161-A7BB-BAE4D8CF7479}" dt="2023-05-12T16:47:14.886" v="1445" actId="1076"/>
          <ac:cxnSpMkLst>
            <pc:docMk/>
            <pc:sldMk cId="1297837574" sldId="262"/>
            <ac:cxnSpMk id="1187" creationId="{3FA2859F-32F3-2C60-C4D7-BC65D4D490CC}"/>
          </ac:cxnSpMkLst>
        </pc:cxnChg>
      </pc:sldChg>
      <pc:sldChg chg="addSp delSp modSp add mod ord">
        <pc:chgData name="Abdelfattah, Amir" userId="8bb99bcf-6627-46ca-847f-ba80dc7c53fe" providerId="ADAL" clId="{394A17A5-C9B4-4161-A7BB-BAE4D8CF7479}" dt="2023-05-12T13:09:15.110" v="184"/>
        <pc:sldMkLst>
          <pc:docMk/>
          <pc:sldMk cId="492353148" sldId="263"/>
        </pc:sldMkLst>
        <pc:spChg chg="add 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2" creationId="{48D6F2AA-4148-A60A-684D-2B163A9CA065}"/>
          </ac:spMkLst>
        </pc:spChg>
        <pc:spChg chg="add 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3" creationId="{A752DAEA-C1F0-22F8-8948-1FD98771052C}"/>
          </ac:spMkLst>
        </pc:spChg>
        <pc:spChg chg="add del mod">
          <ac:chgData name="Abdelfattah, Amir" userId="8bb99bcf-6627-46ca-847f-ba80dc7c53fe" providerId="ADAL" clId="{394A17A5-C9B4-4161-A7BB-BAE4D8CF7479}" dt="2023-05-12T12:59:53.043" v="54" actId="478"/>
          <ac:spMkLst>
            <pc:docMk/>
            <pc:sldMk cId="492353148" sldId="263"/>
            <ac:spMk id="5" creationId="{3EB1DE7D-CFDF-3706-78C2-C5C838ACC79A}"/>
          </ac:spMkLst>
        </pc:spChg>
        <pc:spChg chg="add mod">
          <ac:chgData name="Abdelfattah, Amir" userId="8bb99bcf-6627-46ca-847f-ba80dc7c53fe" providerId="ADAL" clId="{394A17A5-C9B4-4161-A7BB-BAE4D8CF7479}" dt="2023-05-12T13:02:20.024" v="125" actId="1076"/>
          <ac:spMkLst>
            <pc:docMk/>
            <pc:sldMk cId="492353148" sldId="263"/>
            <ac:spMk id="12" creationId="{69B85DFA-9CD9-4C63-BDDF-ABA253E61337}"/>
          </ac:spMkLst>
        </pc:spChg>
        <pc:spChg chg="add mod">
          <ac:chgData name="Abdelfattah, Amir" userId="8bb99bcf-6627-46ca-847f-ba80dc7c53fe" providerId="ADAL" clId="{394A17A5-C9B4-4161-A7BB-BAE4D8CF7479}" dt="2023-05-12T13:02:20.024" v="125" actId="1076"/>
          <ac:spMkLst>
            <pc:docMk/>
            <pc:sldMk cId="492353148" sldId="263"/>
            <ac:spMk id="13" creationId="{FF2B38FE-BEA5-A7A0-C19E-CC9AD4D685E7}"/>
          </ac:spMkLst>
        </pc:spChg>
        <pc:spChg chg="add del mod">
          <ac:chgData name="Abdelfattah, Amir" userId="8bb99bcf-6627-46ca-847f-ba80dc7c53fe" providerId="ADAL" clId="{394A17A5-C9B4-4161-A7BB-BAE4D8CF7479}" dt="2023-05-12T13:09:14.925" v="183" actId="478"/>
          <ac:spMkLst>
            <pc:docMk/>
            <pc:sldMk cId="492353148" sldId="263"/>
            <ac:spMk id="14" creationId="{F4B3AB79-A694-B817-8114-D33A5E92C7A7}"/>
          </ac:spMkLst>
        </pc:spChg>
        <pc:spChg chg="add mod">
          <ac:chgData name="Abdelfattah, Amir" userId="8bb99bcf-6627-46ca-847f-ba80dc7c53fe" providerId="ADAL" clId="{394A17A5-C9B4-4161-A7BB-BAE4D8CF7479}" dt="2023-05-12T13:09:15.110" v="184"/>
          <ac:spMkLst>
            <pc:docMk/>
            <pc:sldMk cId="492353148" sldId="263"/>
            <ac:spMk id="15" creationId="{AF67D85C-B18A-E58E-A80F-341DB224DE35}"/>
          </ac:spMkLst>
        </pc:spChg>
        <pc:spChg chg="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16" creationId="{6D10B17E-B5A9-5ECD-AC96-0FE3464AAACE}"/>
          </ac:spMkLst>
        </pc:spChg>
        <pc:spChg chg="mod">
          <ac:chgData name="Abdelfattah, Amir" userId="8bb99bcf-6627-46ca-847f-ba80dc7c53fe" providerId="ADAL" clId="{394A17A5-C9B4-4161-A7BB-BAE4D8CF7479}" dt="2023-05-12T12:58:55.428" v="35" actId="1076"/>
          <ac:spMkLst>
            <pc:docMk/>
            <pc:sldMk cId="492353148" sldId="263"/>
            <ac:spMk id="18" creationId="{0C0BA103-57E2-5C0B-A847-CD59B3C8610C}"/>
          </ac:spMkLst>
        </pc:spChg>
        <pc:spChg chg="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24" creationId="{3D525217-4523-B3A3-EE53-86D4CB7116BE}"/>
          </ac:spMkLst>
        </pc:spChg>
        <pc:spChg chg="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26" creationId="{D78D8949-B8C2-F59C-E5F4-DD354CC7E3BC}"/>
          </ac:spMkLst>
        </pc:spChg>
        <pc:spChg chg="mod">
          <ac:chgData name="Abdelfattah, Amir" userId="8bb99bcf-6627-46ca-847f-ba80dc7c53fe" providerId="ADAL" clId="{394A17A5-C9B4-4161-A7BB-BAE4D8CF7479}" dt="2023-05-12T12:58:39.031" v="34" actId="1076"/>
          <ac:spMkLst>
            <pc:docMk/>
            <pc:sldMk cId="492353148" sldId="263"/>
            <ac:spMk id="27" creationId="{9894AE9B-4F41-1257-3288-D3393E639369}"/>
          </ac:spMkLst>
        </pc:spChg>
        <pc:spChg chg="mod">
          <ac:chgData name="Abdelfattah, Amir" userId="8bb99bcf-6627-46ca-847f-ba80dc7c53fe" providerId="ADAL" clId="{394A17A5-C9B4-4161-A7BB-BAE4D8CF7479}" dt="2023-05-12T12:58:55.428" v="35" actId="1076"/>
          <ac:spMkLst>
            <pc:docMk/>
            <pc:sldMk cId="492353148" sldId="263"/>
            <ac:spMk id="28" creationId="{4032E83E-057B-F803-82FD-F5BCAC1712FC}"/>
          </ac:spMkLst>
        </pc:spChg>
        <pc:spChg chg="mod">
          <ac:chgData name="Abdelfattah, Amir" userId="8bb99bcf-6627-46ca-847f-ba80dc7c53fe" providerId="ADAL" clId="{394A17A5-C9B4-4161-A7BB-BAE4D8CF7479}" dt="2023-05-12T12:59:07.060" v="36" actId="1076"/>
          <ac:spMkLst>
            <pc:docMk/>
            <pc:sldMk cId="492353148" sldId="263"/>
            <ac:spMk id="43" creationId="{2CA213AE-BB24-43C3-3747-46DEE155BC8A}"/>
          </ac:spMkLst>
        </pc:spChg>
        <pc:spChg chg="mod">
          <ac:chgData name="Abdelfattah, Amir" userId="8bb99bcf-6627-46ca-847f-ba80dc7c53fe" providerId="ADAL" clId="{394A17A5-C9B4-4161-A7BB-BAE4D8CF7479}" dt="2023-05-12T12:59:07.060" v="36" actId="1076"/>
          <ac:spMkLst>
            <pc:docMk/>
            <pc:sldMk cId="492353148" sldId="263"/>
            <ac:spMk id="44" creationId="{36D08005-A266-A4F6-B8D8-BDE1AB411FC3}"/>
          </ac:spMkLst>
        </pc:spChg>
        <pc:spChg chg="mod">
          <ac:chgData name="Abdelfattah, Amir" userId="8bb99bcf-6627-46ca-847f-ba80dc7c53fe" providerId="ADAL" clId="{394A17A5-C9B4-4161-A7BB-BAE4D8CF7479}" dt="2023-05-12T12:59:07.060" v="36" actId="1076"/>
          <ac:spMkLst>
            <pc:docMk/>
            <pc:sldMk cId="492353148" sldId="263"/>
            <ac:spMk id="45" creationId="{FD18F2DB-D2AA-A047-811C-C22F9FEB45FE}"/>
          </ac:spMkLst>
        </pc:spChg>
        <pc:spChg chg="mod">
          <ac:chgData name="Abdelfattah, Amir" userId="8bb99bcf-6627-46ca-847f-ba80dc7c53fe" providerId="ADAL" clId="{394A17A5-C9B4-4161-A7BB-BAE4D8CF7479}" dt="2023-05-12T12:59:07.060" v="36" actId="1076"/>
          <ac:spMkLst>
            <pc:docMk/>
            <pc:sldMk cId="492353148" sldId="263"/>
            <ac:spMk id="46" creationId="{A4AFAE9C-2A03-6EAA-D6BD-5C0F5428C3F9}"/>
          </ac:spMkLst>
        </pc:spChg>
        <pc:graphicFrameChg chg="mod modGraphic">
          <ac:chgData name="Abdelfattah, Amir" userId="8bb99bcf-6627-46ca-847f-ba80dc7c53fe" providerId="ADAL" clId="{394A17A5-C9B4-4161-A7BB-BAE4D8CF7479}" dt="2023-05-12T13:02:24.998" v="128" actId="1076"/>
          <ac:graphicFrameMkLst>
            <pc:docMk/>
            <pc:sldMk cId="492353148" sldId="263"/>
            <ac:graphicFrameMk id="6" creationId="{F772A567-A0C7-8E06-82D0-999F5AF16EFB}"/>
          </ac:graphicFrameMkLst>
        </pc:graphicFrameChg>
        <pc:picChg chg="add mod">
          <ac:chgData name="Abdelfattah, Amir" userId="8bb99bcf-6627-46ca-847f-ba80dc7c53fe" providerId="ADAL" clId="{394A17A5-C9B4-4161-A7BB-BAE4D8CF7479}" dt="2023-05-12T13:02:20.024" v="125" actId="1076"/>
          <ac:picMkLst>
            <pc:docMk/>
            <pc:sldMk cId="492353148" sldId="263"/>
            <ac:picMk id="4" creationId="{1BB30C9C-DC12-5A35-B313-5751454E0EF7}"/>
          </ac:picMkLst>
        </pc:picChg>
        <pc:picChg chg="add mod">
          <ac:chgData name="Abdelfattah, Amir" userId="8bb99bcf-6627-46ca-847f-ba80dc7c53fe" providerId="ADAL" clId="{394A17A5-C9B4-4161-A7BB-BAE4D8CF7479}" dt="2023-05-12T13:02:20.024" v="125" actId="1076"/>
          <ac:picMkLst>
            <pc:docMk/>
            <pc:sldMk cId="492353148" sldId="263"/>
            <ac:picMk id="7" creationId="{C96DB484-1772-B17F-4887-08411AB2308A}"/>
          </ac:picMkLst>
        </pc:picChg>
        <pc:picChg chg="add mod">
          <ac:chgData name="Abdelfattah, Amir" userId="8bb99bcf-6627-46ca-847f-ba80dc7c53fe" providerId="ADAL" clId="{394A17A5-C9B4-4161-A7BB-BAE4D8CF7479}" dt="2023-05-12T13:02:20.024" v="125" actId="1076"/>
          <ac:picMkLst>
            <pc:docMk/>
            <pc:sldMk cId="492353148" sldId="263"/>
            <ac:picMk id="8" creationId="{DEA0EF60-4FDF-BB57-C928-FE7C9DCCA286}"/>
          </ac:picMkLst>
        </pc:picChg>
        <pc:picChg chg="add mod">
          <ac:chgData name="Abdelfattah, Amir" userId="8bb99bcf-6627-46ca-847f-ba80dc7c53fe" providerId="ADAL" clId="{394A17A5-C9B4-4161-A7BB-BAE4D8CF7479}" dt="2023-05-12T13:02:20.024" v="125" actId="1076"/>
          <ac:picMkLst>
            <pc:docMk/>
            <pc:sldMk cId="492353148" sldId="263"/>
            <ac:picMk id="9" creationId="{94DD97EC-301C-7E83-1218-CFDAAA180EF7}"/>
          </ac:picMkLst>
        </pc:picChg>
        <pc:picChg chg="del">
          <ac:chgData name="Abdelfattah, Amir" userId="8bb99bcf-6627-46ca-847f-ba80dc7c53fe" providerId="ADAL" clId="{394A17A5-C9B4-4161-A7BB-BAE4D8CF7479}" dt="2023-05-12T12:59:09.950" v="37" actId="478"/>
          <ac:picMkLst>
            <pc:docMk/>
            <pc:sldMk cId="492353148" sldId="263"/>
            <ac:picMk id="10" creationId="{5C2A74BB-435D-72B9-6261-05375C3232BF}"/>
          </ac:picMkLst>
        </pc:picChg>
      </pc:sldChg>
      <pc:sldChg chg="new del">
        <pc:chgData name="Abdelfattah, Amir" userId="8bb99bcf-6627-46ca-847f-ba80dc7c53fe" providerId="ADAL" clId="{394A17A5-C9B4-4161-A7BB-BAE4D8CF7479}" dt="2023-05-12T15:57:00.226" v="963" actId="680"/>
        <pc:sldMkLst>
          <pc:docMk/>
          <pc:sldMk cId="92071439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4190155"/>
            <a:ext cx="10881360" cy="89137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447609"/>
            <a:ext cx="9601200" cy="618151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363133"/>
            <a:ext cx="2760345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363133"/>
            <a:ext cx="8121015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6383028"/>
            <a:ext cx="11041380" cy="10650218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7134001"/>
            <a:ext cx="11041380" cy="5600698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815667"/>
            <a:ext cx="544068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6815667"/>
            <a:ext cx="544068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363139"/>
            <a:ext cx="1104138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6276342"/>
            <a:ext cx="5415676" cy="307593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9352280"/>
            <a:ext cx="5415676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6276342"/>
            <a:ext cx="5442347" cy="307593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9352280"/>
            <a:ext cx="5442347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706880"/>
            <a:ext cx="4128849" cy="59740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686392"/>
            <a:ext cx="6480810" cy="1819486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680960"/>
            <a:ext cx="4128849" cy="142299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706880"/>
            <a:ext cx="4128849" cy="59740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686392"/>
            <a:ext cx="6480810" cy="1819486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680960"/>
            <a:ext cx="4128849" cy="142299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363139"/>
            <a:ext cx="1104138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815667"/>
            <a:ext cx="1104138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3730379"/>
            <a:ext cx="28803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894-2D1E-49B1-BCDB-D8E836B9009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3730379"/>
            <a:ext cx="43205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3730379"/>
            <a:ext cx="28803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EC97-2131-46C5-A19B-F602DDBD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Picture 1195">
            <a:extLst>
              <a:ext uri="{FF2B5EF4-FFF2-40B4-BE49-F238E27FC236}">
                <a16:creationId xmlns:a16="http://schemas.microsoft.com/office/drawing/2014/main" id="{B25C3E11-AF57-A9B1-663B-2270737C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0" y="10726063"/>
            <a:ext cx="613889" cy="1865460"/>
          </a:xfrm>
          <a:prstGeom prst="rect">
            <a:avLst/>
          </a:prstGeom>
        </p:spPr>
      </p:pic>
      <p:sp>
        <p:nvSpPr>
          <p:cNvPr id="1165" name="Rectangle 1164">
            <a:extLst>
              <a:ext uri="{FF2B5EF4-FFF2-40B4-BE49-F238E27FC236}">
                <a16:creationId xmlns:a16="http://schemas.microsoft.com/office/drawing/2014/main" id="{145DFE72-F1A1-7B2A-1D53-0599E5C5ABA8}"/>
              </a:ext>
            </a:extLst>
          </p:cNvPr>
          <p:cNvSpPr/>
          <p:nvPr/>
        </p:nvSpPr>
        <p:spPr>
          <a:xfrm>
            <a:off x="0" y="0"/>
            <a:ext cx="12801600" cy="2069453"/>
          </a:xfrm>
          <a:prstGeom prst="rect">
            <a:avLst/>
          </a:prstGeom>
          <a:solidFill>
            <a:srgbClr val="EBF0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EB33C6BB-7960-57AF-CF1C-6E6FC7AB2950}"/>
              </a:ext>
            </a:extLst>
          </p:cNvPr>
          <p:cNvCxnSpPr>
            <a:cxnSpLocks/>
          </p:cNvCxnSpPr>
          <p:nvPr/>
        </p:nvCxnSpPr>
        <p:spPr>
          <a:xfrm flipH="1" flipV="1">
            <a:off x="-1896" y="2069451"/>
            <a:ext cx="12801600" cy="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8B60799F-0812-7AF4-5A62-CDB5DCC5FE51}"/>
              </a:ext>
            </a:extLst>
          </p:cNvPr>
          <p:cNvSpPr txBox="1"/>
          <p:nvPr/>
        </p:nvSpPr>
        <p:spPr>
          <a:xfrm>
            <a:off x="5456093" y="200202"/>
            <a:ext cx="637162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Filters</a:t>
            </a:r>
            <a:endParaRPr lang="en-US" sz="1398" dirty="0">
              <a:solidFill>
                <a:srgbClr val="0000FF"/>
              </a:solidFill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125D126-A90D-6796-C49E-637AB6CDDE09}"/>
              </a:ext>
            </a:extLst>
          </p:cNvPr>
          <p:cNvSpPr txBox="1"/>
          <p:nvPr/>
        </p:nvSpPr>
        <p:spPr>
          <a:xfrm>
            <a:off x="8687431" y="171629"/>
            <a:ext cx="1923604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Show/Hide Dimensions</a:t>
            </a:r>
            <a:endParaRPr lang="en-US" sz="1398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729DB-6669-5400-2F3A-9CBDD18498F0}"/>
              </a:ext>
            </a:extLst>
          </p:cNvPr>
          <p:cNvCxnSpPr>
            <a:cxnSpLocks/>
          </p:cNvCxnSpPr>
          <p:nvPr/>
        </p:nvCxnSpPr>
        <p:spPr>
          <a:xfrm>
            <a:off x="3612242" y="308555"/>
            <a:ext cx="0" cy="165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6D10B17E-B5A9-5ECD-AC96-0FE3464AAACE}"/>
              </a:ext>
            </a:extLst>
          </p:cNvPr>
          <p:cNvSpPr txBox="1"/>
          <p:nvPr/>
        </p:nvSpPr>
        <p:spPr>
          <a:xfrm>
            <a:off x="3975066" y="579107"/>
            <a:ext cx="931666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Data Source: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9C7AAF0-416E-42C0-E5E1-E03216DA2BC4}"/>
              </a:ext>
            </a:extLst>
          </p:cNvPr>
          <p:cNvSpPr txBox="1"/>
          <p:nvPr/>
        </p:nvSpPr>
        <p:spPr>
          <a:xfrm>
            <a:off x="9772994" y="579107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Years:</a:t>
            </a:r>
          </a:p>
          <a:p>
            <a:pPr algn="ctr"/>
            <a:r>
              <a:rPr lang="en-US" sz="1050" b="1" i="1" dirty="0"/>
              <a:t>(multi-select)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6C3575CC-E140-7A3D-E914-634BAA97EB04}"/>
              </a:ext>
            </a:extLst>
          </p:cNvPr>
          <p:cNvSpPr txBox="1"/>
          <p:nvPr/>
        </p:nvSpPr>
        <p:spPr>
          <a:xfrm>
            <a:off x="8458706" y="579107"/>
            <a:ext cx="958917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Roll Ups:</a:t>
            </a:r>
          </a:p>
          <a:p>
            <a:pPr algn="ctr"/>
            <a:r>
              <a:rPr lang="en-US" b="1" i="1" dirty="0"/>
              <a:t>(multi-select)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25217-4523-B3A3-EE53-86D4CB7116BE}"/>
              </a:ext>
            </a:extLst>
          </p:cNvPr>
          <p:cNvSpPr/>
          <p:nvPr/>
        </p:nvSpPr>
        <p:spPr>
          <a:xfrm>
            <a:off x="3749666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</a:t>
            </a:r>
            <a:r>
              <a:rPr lang="en-US" sz="1050" i="1" dirty="0">
                <a:solidFill>
                  <a:sysClr val="windowText" lastClr="000000"/>
                </a:solidFill>
              </a:rPr>
              <a:t>IRI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Costco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 err="1">
                <a:solidFill>
                  <a:sysClr val="windowText" lastClr="000000"/>
                </a:solidFill>
              </a:rPr>
              <a:t>eComm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68CF52-D103-A4E1-67F1-BB1C55AA2261}"/>
              </a:ext>
            </a:extLst>
          </p:cNvPr>
          <p:cNvSpPr/>
          <p:nvPr/>
        </p:nvSpPr>
        <p:spPr>
          <a:xfrm>
            <a:off x="9549019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2020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2021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2022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78D8949-B8C2-F59C-E5F4-DD354CC7E3BC}"/>
              </a:ext>
            </a:extLst>
          </p:cNvPr>
          <p:cNvSpPr txBox="1"/>
          <p:nvPr/>
        </p:nvSpPr>
        <p:spPr>
          <a:xfrm>
            <a:off x="70216" y="560063"/>
            <a:ext cx="157607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Load Existing Scenarios: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4AE9B-4F41-1257-3288-D3393E639369}"/>
              </a:ext>
            </a:extLst>
          </p:cNvPr>
          <p:cNvSpPr/>
          <p:nvPr/>
        </p:nvSpPr>
        <p:spPr>
          <a:xfrm>
            <a:off x="177248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Scenario 1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2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3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4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839EC-DB23-88B7-2112-590D131E9A09}"/>
              </a:ext>
            </a:extLst>
          </p:cNvPr>
          <p:cNvSpPr/>
          <p:nvPr/>
        </p:nvSpPr>
        <p:spPr>
          <a:xfrm>
            <a:off x="8259312" y="1011642"/>
            <a:ext cx="118872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Quarter MAT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Half MAT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Full Year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74764-3963-6748-B13E-4B837E37FECF}"/>
              </a:ext>
            </a:extLst>
          </p:cNvPr>
          <p:cNvSpPr txBox="1"/>
          <p:nvPr/>
        </p:nvSpPr>
        <p:spPr>
          <a:xfrm>
            <a:off x="2053674" y="632607"/>
            <a:ext cx="134363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Start New Scenario: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459A3-A7D9-7881-2AE1-320A26430D70}"/>
              </a:ext>
            </a:extLst>
          </p:cNvPr>
          <p:cNvSpPr/>
          <p:nvPr/>
        </p:nvSpPr>
        <p:spPr>
          <a:xfrm>
            <a:off x="1670464" y="980207"/>
            <a:ext cx="1762426" cy="36891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solidFill>
                  <a:sysClr val="windowText" lastClr="000000"/>
                </a:solidFill>
              </a:rPr>
              <a:t>Provide Scenario Name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AE86175-144F-6137-468B-3E23642805F4}"/>
              </a:ext>
            </a:extLst>
          </p:cNvPr>
          <p:cNvSpPr txBox="1"/>
          <p:nvPr/>
        </p:nvSpPr>
        <p:spPr>
          <a:xfrm>
            <a:off x="5341929" y="579107"/>
            <a:ext cx="1093569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Minor Category: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F25DE-819D-BE27-26DF-5DAD14A6A097}"/>
              </a:ext>
            </a:extLst>
          </p:cNvPr>
          <p:cNvSpPr/>
          <p:nvPr/>
        </p:nvSpPr>
        <p:spPr>
          <a:xfrm>
            <a:off x="5197481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Bar Soap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Body Wash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Baby Cleansing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Bath Additives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80DFEDE-7815-017C-7974-92111A10FA9D}"/>
              </a:ext>
            </a:extLst>
          </p:cNvPr>
          <p:cNvSpPr txBox="1"/>
          <p:nvPr/>
        </p:nvSpPr>
        <p:spPr>
          <a:xfrm>
            <a:off x="6873777" y="579107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Brands: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41A815-DC69-7BB7-51D9-08F764BE8C7B}"/>
              </a:ext>
            </a:extLst>
          </p:cNvPr>
          <p:cNvSpPr/>
          <p:nvPr/>
        </p:nvSpPr>
        <p:spPr>
          <a:xfrm>
            <a:off x="6644370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Dove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Dove M+C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Suave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Caress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0D8BD62-E2A7-1AC7-34CB-369FE250C64E}"/>
              </a:ext>
            </a:extLst>
          </p:cNvPr>
          <p:cNvSpPr txBox="1"/>
          <p:nvPr/>
        </p:nvSpPr>
        <p:spPr>
          <a:xfrm>
            <a:off x="409666" y="2208613"/>
            <a:ext cx="3565400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Persistent Views (Calculated based on user inputs below):</a:t>
            </a:r>
            <a:endParaRPr lang="en-US" b="1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BDD0D-3E04-A765-99F2-1FF78B949269}"/>
              </a:ext>
            </a:extLst>
          </p:cNvPr>
          <p:cNvCxnSpPr>
            <a:cxnSpLocks/>
          </p:cNvCxnSpPr>
          <p:nvPr/>
        </p:nvCxnSpPr>
        <p:spPr>
          <a:xfrm>
            <a:off x="8140210" y="308555"/>
            <a:ext cx="0" cy="165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5E1213-1EF4-E915-1435-0D26F87A95C9}"/>
              </a:ext>
            </a:extLst>
          </p:cNvPr>
          <p:cNvSpPr/>
          <p:nvPr/>
        </p:nvSpPr>
        <p:spPr>
          <a:xfrm>
            <a:off x="1638672" y="1435116"/>
            <a:ext cx="1806499" cy="422884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Publish Scenario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3FC6F6B6-3B02-D061-69A4-947D955E9F3D}"/>
              </a:ext>
            </a:extLst>
          </p:cNvPr>
          <p:cNvSpPr txBox="1"/>
          <p:nvPr/>
        </p:nvSpPr>
        <p:spPr>
          <a:xfrm>
            <a:off x="17920" y="2023928"/>
            <a:ext cx="389850" cy="5847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en-US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A2595C-7541-A325-F952-820177468B65}"/>
              </a:ext>
            </a:extLst>
          </p:cNvPr>
          <p:cNvSpPr/>
          <p:nvPr/>
        </p:nvSpPr>
        <p:spPr>
          <a:xfrm>
            <a:off x="-5658" y="-1063"/>
            <a:ext cx="2532875" cy="4308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56080E5-0F4E-EF94-1FD3-BA586A0827CB}"/>
              </a:ext>
            </a:extLst>
          </p:cNvPr>
          <p:cNvSpPr/>
          <p:nvPr/>
        </p:nvSpPr>
        <p:spPr>
          <a:xfrm>
            <a:off x="-4280415" y="10755738"/>
            <a:ext cx="3926374" cy="70092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1: Alter Category Forecast for Minor Categories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92308-FC4F-C23A-DC46-BCF517A38C15}"/>
              </a:ext>
            </a:extLst>
          </p:cNvPr>
          <p:cNvSpPr/>
          <p:nvPr/>
        </p:nvSpPr>
        <p:spPr>
          <a:xfrm>
            <a:off x="767901" y="2656809"/>
            <a:ext cx="5235003" cy="1094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47B13B-0918-62D1-6A0D-C10F952CE555}"/>
              </a:ext>
            </a:extLst>
          </p:cNvPr>
          <p:cNvSpPr/>
          <p:nvPr/>
        </p:nvSpPr>
        <p:spPr>
          <a:xfrm>
            <a:off x="1637712" y="3030426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7BB0C4-F7B0-56FE-EEA4-EF0658C0B97D}"/>
              </a:ext>
            </a:extLst>
          </p:cNvPr>
          <p:cNvSpPr/>
          <p:nvPr/>
        </p:nvSpPr>
        <p:spPr>
          <a:xfrm>
            <a:off x="2362600" y="3034968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16598F-4F6D-DE68-147F-48BB9AF843F8}"/>
              </a:ext>
            </a:extLst>
          </p:cNvPr>
          <p:cNvSpPr txBox="1"/>
          <p:nvPr/>
        </p:nvSpPr>
        <p:spPr>
          <a:xfrm>
            <a:off x="767902" y="2996752"/>
            <a:ext cx="75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Incl Elida</a:t>
            </a:r>
          </a:p>
          <a:p>
            <a:r>
              <a:rPr lang="en-US" sz="400" dirty="0"/>
              <a:t> </a:t>
            </a:r>
            <a:endParaRPr lang="en-US" sz="1200" dirty="0"/>
          </a:p>
          <a:p>
            <a:r>
              <a:rPr lang="en-US" sz="1200" dirty="0"/>
              <a:t>Excl Elida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A669E1-8953-4E46-DED5-A4EFB8497094}"/>
              </a:ext>
            </a:extLst>
          </p:cNvPr>
          <p:cNvSpPr/>
          <p:nvPr/>
        </p:nvSpPr>
        <p:spPr>
          <a:xfrm>
            <a:off x="3052274" y="3032569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034610-4EB6-8593-9460-D687202FE905}"/>
              </a:ext>
            </a:extLst>
          </p:cNvPr>
          <p:cNvSpPr/>
          <p:nvPr/>
        </p:nvSpPr>
        <p:spPr>
          <a:xfrm>
            <a:off x="3777162" y="3037111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868BE2-93BF-E0EA-B730-A257EAB95A59}"/>
              </a:ext>
            </a:extLst>
          </p:cNvPr>
          <p:cNvSpPr/>
          <p:nvPr/>
        </p:nvSpPr>
        <p:spPr>
          <a:xfrm>
            <a:off x="4486845" y="3048299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E3B306-A6CD-CE89-D4B5-0F6AA3F6DDCF}"/>
              </a:ext>
            </a:extLst>
          </p:cNvPr>
          <p:cNvSpPr/>
          <p:nvPr/>
        </p:nvSpPr>
        <p:spPr>
          <a:xfrm>
            <a:off x="5211733" y="3039193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1113C6-D9AB-E76A-DB73-82ECD676F185}"/>
              </a:ext>
            </a:extLst>
          </p:cNvPr>
          <p:cNvSpPr txBox="1"/>
          <p:nvPr/>
        </p:nvSpPr>
        <p:spPr>
          <a:xfrm>
            <a:off x="1662342" y="3515637"/>
            <a:ext cx="428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FY MAT       H1 MAT      Q1 MAT      Q1 MAT      Q3 MAT      Q4 MAT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EBABE8-2D6D-EBBA-6144-1DD99883644A}"/>
              </a:ext>
            </a:extLst>
          </p:cNvPr>
          <p:cNvSpPr/>
          <p:nvPr/>
        </p:nvSpPr>
        <p:spPr>
          <a:xfrm>
            <a:off x="1637712" y="3304803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14AFC5A8-C04A-4704-2FF5-33F1C9001DAC}"/>
              </a:ext>
            </a:extLst>
          </p:cNvPr>
          <p:cNvSpPr/>
          <p:nvPr/>
        </p:nvSpPr>
        <p:spPr>
          <a:xfrm>
            <a:off x="2362600" y="3309345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0FBB19AB-7D2A-15E6-5070-9E5BF1B650E9}"/>
              </a:ext>
            </a:extLst>
          </p:cNvPr>
          <p:cNvSpPr/>
          <p:nvPr/>
        </p:nvSpPr>
        <p:spPr>
          <a:xfrm>
            <a:off x="3052274" y="3306946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3BD0D47E-422F-8F82-341A-C00F483408B2}"/>
              </a:ext>
            </a:extLst>
          </p:cNvPr>
          <p:cNvSpPr/>
          <p:nvPr/>
        </p:nvSpPr>
        <p:spPr>
          <a:xfrm>
            <a:off x="3777162" y="3311488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60CB5971-7452-3712-80FB-94E327CC6060}"/>
              </a:ext>
            </a:extLst>
          </p:cNvPr>
          <p:cNvSpPr/>
          <p:nvPr/>
        </p:nvSpPr>
        <p:spPr>
          <a:xfrm>
            <a:off x="4486845" y="3322676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13CF6FF0-1D34-A9FB-F2D1-3859CE91BC1E}"/>
              </a:ext>
            </a:extLst>
          </p:cNvPr>
          <p:cNvSpPr/>
          <p:nvPr/>
        </p:nvSpPr>
        <p:spPr>
          <a:xfrm>
            <a:off x="5211733" y="3313570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5E4F1FCC-EC1A-ED49-0A17-1648BDCD7A11}"/>
              </a:ext>
            </a:extLst>
          </p:cNvPr>
          <p:cNvSpPr txBox="1"/>
          <p:nvPr/>
        </p:nvSpPr>
        <p:spPr>
          <a:xfrm>
            <a:off x="2828270" y="2687044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Body Cleansing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16932E85-202F-A9EF-F858-1F43C9812F01}"/>
              </a:ext>
            </a:extLst>
          </p:cNvPr>
          <p:cNvSpPr/>
          <p:nvPr/>
        </p:nvSpPr>
        <p:spPr>
          <a:xfrm>
            <a:off x="6450125" y="2658712"/>
            <a:ext cx="5235003" cy="1094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69AC73CA-C040-A595-3C97-4188CCD6A83E}"/>
              </a:ext>
            </a:extLst>
          </p:cNvPr>
          <p:cNvSpPr/>
          <p:nvPr/>
        </p:nvSpPr>
        <p:spPr>
          <a:xfrm>
            <a:off x="7319936" y="3032329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6C724E4E-2601-B14D-B25F-64F1BEF70DE8}"/>
              </a:ext>
            </a:extLst>
          </p:cNvPr>
          <p:cNvSpPr/>
          <p:nvPr/>
        </p:nvSpPr>
        <p:spPr>
          <a:xfrm>
            <a:off x="8044824" y="3036871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9D5B7BB-A348-75F7-F134-9EF697DE1D73}"/>
              </a:ext>
            </a:extLst>
          </p:cNvPr>
          <p:cNvSpPr txBox="1"/>
          <p:nvPr/>
        </p:nvSpPr>
        <p:spPr>
          <a:xfrm>
            <a:off x="6450126" y="2998655"/>
            <a:ext cx="75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Incl Elida</a:t>
            </a:r>
          </a:p>
          <a:p>
            <a:r>
              <a:rPr lang="en-US" sz="400" dirty="0"/>
              <a:t> </a:t>
            </a:r>
            <a:endParaRPr lang="en-US" sz="1200" dirty="0"/>
          </a:p>
          <a:p>
            <a:r>
              <a:rPr lang="en-US" sz="1200" dirty="0"/>
              <a:t>Excl Elida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17D3B38C-1A97-D630-8AB4-53026E44B68C}"/>
              </a:ext>
            </a:extLst>
          </p:cNvPr>
          <p:cNvSpPr/>
          <p:nvPr/>
        </p:nvSpPr>
        <p:spPr>
          <a:xfrm>
            <a:off x="8734498" y="3034472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FA38D967-02B6-BB84-FAD6-6227A9C163D5}"/>
              </a:ext>
            </a:extLst>
          </p:cNvPr>
          <p:cNvSpPr/>
          <p:nvPr/>
        </p:nvSpPr>
        <p:spPr>
          <a:xfrm>
            <a:off x="9459386" y="3039014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2B1BF9AA-4131-C731-BDC3-3228E9C78F3D}"/>
              </a:ext>
            </a:extLst>
          </p:cNvPr>
          <p:cNvSpPr/>
          <p:nvPr/>
        </p:nvSpPr>
        <p:spPr>
          <a:xfrm>
            <a:off x="10169069" y="3050202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995663DC-3410-0829-BA15-033493DEF1E8}"/>
              </a:ext>
            </a:extLst>
          </p:cNvPr>
          <p:cNvSpPr/>
          <p:nvPr/>
        </p:nvSpPr>
        <p:spPr>
          <a:xfrm>
            <a:off x="10893957" y="3041096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B756EB55-9DAD-6CA6-4337-CB3F850CAB76}"/>
              </a:ext>
            </a:extLst>
          </p:cNvPr>
          <p:cNvSpPr txBox="1"/>
          <p:nvPr/>
        </p:nvSpPr>
        <p:spPr>
          <a:xfrm>
            <a:off x="7344566" y="3517540"/>
            <a:ext cx="4283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FY MAT       H1 MAT      Q1 MAT      Q1 MAT      Q3 MAT      Q4 MAT</a:t>
            </a:r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5A9D15D0-E418-ABB8-9B33-F25AB801A36B}"/>
              </a:ext>
            </a:extLst>
          </p:cNvPr>
          <p:cNvSpPr/>
          <p:nvPr/>
        </p:nvSpPr>
        <p:spPr>
          <a:xfrm>
            <a:off x="7319936" y="3306706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921EF392-587A-294E-75A6-27CB6DF49965}"/>
              </a:ext>
            </a:extLst>
          </p:cNvPr>
          <p:cNvSpPr/>
          <p:nvPr/>
        </p:nvSpPr>
        <p:spPr>
          <a:xfrm>
            <a:off x="8044824" y="3311248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E724A3D-24EF-37BD-869D-05D6B1B64EB9}"/>
              </a:ext>
            </a:extLst>
          </p:cNvPr>
          <p:cNvSpPr/>
          <p:nvPr/>
        </p:nvSpPr>
        <p:spPr>
          <a:xfrm>
            <a:off x="8734498" y="3308849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38158C7B-EA0C-BFD6-8522-B76243074699}"/>
              </a:ext>
            </a:extLst>
          </p:cNvPr>
          <p:cNvSpPr/>
          <p:nvPr/>
        </p:nvSpPr>
        <p:spPr>
          <a:xfrm>
            <a:off x="9459386" y="3313391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B98F8C56-FF7C-7E85-FAAF-20467A7998D3}"/>
              </a:ext>
            </a:extLst>
          </p:cNvPr>
          <p:cNvSpPr/>
          <p:nvPr/>
        </p:nvSpPr>
        <p:spPr>
          <a:xfrm>
            <a:off x="10169069" y="3324579"/>
            <a:ext cx="709683" cy="182880"/>
          </a:xfrm>
          <a:prstGeom prst="rect">
            <a:avLst/>
          </a:prstGeom>
          <a:solidFill>
            <a:srgbClr val="FF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F088BC0-A3D2-F287-E996-8897AA4206CD}"/>
              </a:ext>
            </a:extLst>
          </p:cNvPr>
          <p:cNvSpPr/>
          <p:nvPr/>
        </p:nvSpPr>
        <p:spPr>
          <a:xfrm>
            <a:off x="10893957" y="3315473"/>
            <a:ext cx="709683" cy="182880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1CB1A007-01D2-0EDB-0399-24E0E6BF479D}"/>
              </a:ext>
            </a:extLst>
          </p:cNvPr>
          <p:cNvSpPr txBox="1"/>
          <p:nvPr/>
        </p:nvSpPr>
        <p:spPr>
          <a:xfrm>
            <a:off x="8798493" y="268894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Bar Soap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C960AAC9-19B4-A49A-B6A9-A91166F75EF0}"/>
              </a:ext>
            </a:extLst>
          </p:cNvPr>
          <p:cNvSpPr txBox="1"/>
          <p:nvPr/>
        </p:nvSpPr>
        <p:spPr>
          <a:xfrm>
            <a:off x="9549019" y="4353087"/>
            <a:ext cx="311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*Roll Ups Filter to toggle whether to see or not</a:t>
            </a:r>
          </a:p>
        </p:txBody>
      </p:sp>
      <p:sp>
        <p:nvSpPr>
          <p:cNvPr id="1180" name="TextBox 2">
            <a:extLst>
              <a:ext uri="{FF2B5EF4-FFF2-40B4-BE49-F238E27FC236}">
                <a16:creationId xmlns:a16="http://schemas.microsoft.com/office/drawing/2014/main" id="{CAB2504F-FDD3-97BA-D653-F0ACA53D48B3}"/>
              </a:ext>
            </a:extLst>
          </p:cNvPr>
          <p:cNvSpPr txBox="1"/>
          <p:nvPr/>
        </p:nvSpPr>
        <p:spPr>
          <a:xfrm>
            <a:off x="11224956" y="579107"/>
            <a:ext cx="957313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Measure:</a:t>
            </a:r>
          </a:p>
          <a:p>
            <a:pPr algn="ctr"/>
            <a:r>
              <a:rPr lang="en-US" sz="1050" b="1" i="1" dirty="0"/>
              <a:t>(single-select)</a:t>
            </a: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0294B79-C376-D49D-802D-B302107987DF}"/>
              </a:ext>
            </a:extLst>
          </p:cNvPr>
          <p:cNvSpPr/>
          <p:nvPr/>
        </p:nvSpPr>
        <p:spPr>
          <a:xfrm>
            <a:off x="11017809" y="1015891"/>
            <a:ext cx="1526127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$ Sales CATEGORY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% </a:t>
            </a:r>
            <a:r>
              <a:rPr lang="en-US" i="1" dirty="0" err="1">
                <a:solidFill>
                  <a:sysClr val="windowText" lastClr="000000"/>
                </a:solidFill>
              </a:rPr>
              <a:t>Chg</a:t>
            </a:r>
            <a:r>
              <a:rPr lang="en-US" i="1" dirty="0">
                <a:solidFill>
                  <a:sysClr val="windowText" lastClr="000000"/>
                </a:solidFill>
              </a:rPr>
              <a:t> CATEGORY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$ Sales UNILEVER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% </a:t>
            </a:r>
            <a:r>
              <a:rPr lang="en-US" i="1" dirty="0" err="1">
                <a:solidFill>
                  <a:sysClr val="windowText" lastClr="000000"/>
                </a:solidFill>
              </a:rPr>
              <a:t>Chg</a:t>
            </a:r>
            <a:r>
              <a:rPr lang="en-US" i="1" dirty="0">
                <a:solidFill>
                  <a:sysClr val="windowText" lastClr="000000"/>
                </a:solidFill>
              </a:rPr>
              <a:t> UNILEVER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UL $ Share</a:t>
            </a:r>
          </a:p>
        </p:txBody>
      </p:sp>
      <p:pic>
        <p:nvPicPr>
          <p:cNvPr id="1182" name="Picture 1181">
            <a:extLst>
              <a:ext uri="{FF2B5EF4-FFF2-40B4-BE49-F238E27FC236}">
                <a16:creationId xmlns:a16="http://schemas.microsoft.com/office/drawing/2014/main" id="{92B43096-8FA0-AD38-858E-2CE8989D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" y="4594745"/>
            <a:ext cx="8802806" cy="878886"/>
          </a:xfrm>
          <a:prstGeom prst="rect">
            <a:avLst/>
          </a:prstGeom>
        </p:spPr>
      </p:pic>
      <p:pic>
        <p:nvPicPr>
          <p:cNvPr id="1183" name="Picture 1182">
            <a:extLst>
              <a:ext uri="{FF2B5EF4-FFF2-40B4-BE49-F238E27FC236}">
                <a16:creationId xmlns:a16="http://schemas.microsoft.com/office/drawing/2014/main" id="{8667BDB9-976F-4EF1-6946-9F4B4DED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9" y="5508028"/>
            <a:ext cx="8794603" cy="1310131"/>
          </a:xfrm>
          <a:prstGeom prst="rect">
            <a:avLst/>
          </a:prstGeom>
        </p:spPr>
      </p:pic>
      <p:pic>
        <p:nvPicPr>
          <p:cNvPr id="1184" name="Picture 1183">
            <a:extLst>
              <a:ext uri="{FF2B5EF4-FFF2-40B4-BE49-F238E27FC236}">
                <a16:creationId xmlns:a16="http://schemas.microsoft.com/office/drawing/2014/main" id="{09B11234-82C6-8D7F-E0C2-3AFABE4A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182" y="4740253"/>
            <a:ext cx="3303304" cy="725621"/>
          </a:xfrm>
          <a:prstGeom prst="rect">
            <a:avLst/>
          </a:prstGeom>
        </p:spPr>
      </p:pic>
      <p:pic>
        <p:nvPicPr>
          <p:cNvPr id="1185" name="Picture 1184">
            <a:extLst>
              <a:ext uri="{FF2B5EF4-FFF2-40B4-BE49-F238E27FC236}">
                <a16:creationId xmlns:a16="http://schemas.microsoft.com/office/drawing/2014/main" id="{F44DE457-3BAF-F152-AD4B-D4B59A77C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181" y="5514544"/>
            <a:ext cx="3303304" cy="1299207"/>
          </a:xfrm>
          <a:prstGeom prst="rect">
            <a:avLst/>
          </a:prstGeom>
        </p:spPr>
      </p:pic>
      <p:pic>
        <p:nvPicPr>
          <p:cNvPr id="1186" name="Picture 1185">
            <a:extLst>
              <a:ext uri="{FF2B5EF4-FFF2-40B4-BE49-F238E27FC236}">
                <a16:creationId xmlns:a16="http://schemas.microsoft.com/office/drawing/2014/main" id="{F1213189-EF5A-1079-DF43-1E53D7DC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" y="4870477"/>
            <a:ext cx="613889" cy="1943274"/>
          </a:xfrm>
          <a:prstGeom prst="rect">
            <a:avLst/>
          </a:prstGeom>
        </p:spPr>
      </p:pic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3FA2859F-32F3-2C60-C4D7-BC65D4D490CC}"/>
              </a:ext>
            </a:extLst>
          </p:cNvPr>
          <p:cNvCxnSpPr>
            <a:cxnSpLocks/>
          </p:cNvCxnSpPr>
          <p:nvPr/>
        </p:nvCxnSpPr>
        <p:spPr>
          <a:xfrm flipH="1" flipV="1">
            <a:off x="-18508" y="9591968"/>
            <a:ext cx="12801600" cy="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TextBox 2">
            <a:extLst>
              <a:ext uri="{FF2B5EF4-FFF2-40B4-BE49-F238E27FC236}">
                <a16:creationId xmlns:a16="http://schemas.microsoft.com/office/drawing/2014/main" id="{58139D4F-047F-F8D0-A4FE-05620DDE149F}"/>
              </a:ext>
            </a:extLst>
          </p:cNvPr>
          <p:cNvSpPr txBox="1"/>
          <p:nvPr/>
        </p:nvSpPr>
        <p:spPr>
          <a:xfrm>
            <a:off x="412926" y="9627550"/>
            <a:ext cx="4708340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Views below update based on Filters(Calculated based on user inputs below):</a:t>
            </a:r>
            <a:endParaRPr lang="en-US" b="1" i="1" dirty="0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903EA33C-A714-6913-56E1-7B8850484621}"/>
              </a:ext>
            </a:extLst>
          </p:cNvPr>
          <p:cNvSpPr/>
          <p:nvPr/>
        </p:nvSpPr>
        <p:spPr>
          <a:xfrm>
            <a:off x="-19308" y="4013512"/>
            <a:ext cx="12820908" cy="2847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 Cleansing (Category Total)</a:t>
            </a: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62BD37F-8B7A-5D0C-A24A-595EB328E050}"/>
              </a:ext>
            </a:extLst>
          </p:cNvPr>
          <p:cNvSpPr/>
          <p:nvPr/>
        </p:nvSpPr>
        <p:spPr>
          <a:xfrm>
            <a:off x="-18508" y="9981365"/>
            <a:ext cx="12820908" cy="2847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 Soap (Minor Category Total)</a:t>
            </a:r>
          </a:p>
        </p:txBody>
      </p:sp>
      <p:pic>
        <p:nvPicPr>
          <p:cNvPr id="1192" name="Picture 1191">
            <a:extLst>
              <a:ext uri="{FF2B5EF4-FFF2-40B4-BE49-F238E27FC236}">
                <a16:creationId xmlns:a16="http://schemas.microsoft.com/office/drawing/2014/main" id="{E9D64BD8-0EAD-DC29-1F60-B2CB2C4DE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19" y="10589145"/>
            <a:ext cx="8794602" cy="892004"/>
          </a:xfrm>
          <a:prstGeom prst="rect">
            <a:avLst/>
          </a:prstGeom>
        </p:spPr>
      </p:pic>
      <p:pic>
        <p:nvPicPr>
          <p:cNvPr id="1193" name="Picture 1192">
            <a:extLst>
              <a:ext uri="{FF2B5EF4-FFF2-40B4-BE49-F238E27FC236}">
                <a16:creationId xmlns:a16="http://schemas.microsoft.com/office/drawing/2014/main" id="{BECAFCDC-FD5A-2CE2-3864-E66A1D324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3327" y="10593735"/>
            <a:ext cx="3294958" cy="882332"/>
          </a:xfrm>
          <a:prstGeom prst="rect">
            <a:avLst/>
          </a:prstGeom>
        </p:spPr>
      </p:pic>
      <p:pic>
        <p:nvPicPr>
          <p:cNvPr id="1194" name="Picture 1193">
            <a:extLst>
              <a:ext uri="{FF2B5EF4-FFF2-40B4-BE49-F238E27FC236}">
                <a16:creationId xmlns:a16="http://schemas.microsoft.com/office/drawing/2014/main" id="{92FC00AB-5A20-C592-D93E-EE4179ECA4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818" y="11563344"/>
            <a:ext cx="8767307" cy="1028179"/>
          </a:xfrm>
          <a:prstGeom prst="rect">
            <a:avLst/>
          </a:prstGeom>
        </p:spPr>
      </p:pic>
      <p:pic>
        <p:nvPicPr>
          <p:cNvPr id="1195" name="Picture 1194">
            <a:extLst>
              <a:ext uri="{FF2B5EF4-FFF2-40B4-BE49-F238E27FC236}">
                <a16:creationId xmlns:a16="http://schemas.microsoft.com/office/drawing/2014/main" id="{A1B95580-41F7-9D83-91F0-72AA1E4D9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0186" y="11552423"/>
            <a:ext cx="3288099" cy="1018072"/>
          </a:xfrm>
          <a:prstGeom prst="rect">
            <a:avLst/>
          </a:prstGeom>
        </p:spPr>
      </p:pic>
      <p:sp>
        <p:nvSpPr>
          <p:cNvPr id="1197" name="Rectangle 1196">
            <a:extLst>
              <a:ext uri="{FF2B5EF4-FFF2-40B4-BE49-F238E27FC236}">
                <a16:creationId xmlns:a16="http://schemas.microsoft.com/office/drawing/2014/main" id="{951A8A31-3DEE-CD99-532F-2FDE287E55F4}"/>
              </a:ext>
            </a:extLst>
          </p:cNvPr>
          <p:cNvSpPr/>
          <p:nvPr/>
        </p:nvSpPr>
        <p:spPr>
          <a:xfrm>
            <a:off x="5356" y="15239405"/>
            <a:ext cx="12820908" cy="2847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 Soap Brands (Minor Category Brands)</a:t>
            </a: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E105EEAE-B846-1DF9-26A7-C26E0EB6797A}"/>
              </a:ext>
            </a:extLst>
          </p:cNvPr>
          <p:cNvSpPr txBox="1"/>
          <p:nvPr/>
        </p:nvSpPr>
        <p:spPr>
          <a:xfrm>
            <a:off x="9567375" y="6923662"/>
            <a:ext cx="311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*Roll Ups Filter to toggle whether to see or not</a:t>
            </a:r>
          </a:p>
        </p:txBody>
      </p:sp>
      <p:pic>
        <p:nvPicPr>
          <p:cNvPr id="1199" name="Picture 1198">
            <a:extLst>
              <a:ext uri="{FF2B5EF4-FFF2-40B4-BE49-F238E27FC236}">
                <a16:creationId xmlns:a16="http://schemas.microsoft.com/office/drawing/2014/main" id="{6A7377FB-3F9B-FB57-86C3-04D31F98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5" y="7165320"/>
            <a:ext cx="8802806" cy="878886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28EE7D3C-CA4C-F6C4-D9E3-DDDB16C2E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5" y="8078603"/>
            <a:ext cx="8794603" cy="1310131"/>
          </a:xfrm>
          <a:prstGeom prst="rect">
            <a:avLst/>
          </a:prstGeom>
        </p:spPr>
      </p:pic>
      <p:pic>
        <p:nvPicPr>
          <p:cNvPr id="1201" name="Picture 1200">
            <a:extLst>
              <a:ext uri="{FF2B5EF4-FFF2-40B4-BE49-F238E27FC236}">
                <a16:creationId xmlns:a16="http://schemas.microsoft.com/office/drawing/2014/main" id="{A1AB969B-C626-C339-1E6F-051E72A7D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538" y="7310828"/>
            <a:ext cx="3303304" cy="725621"/>
          </a:xfrm>
          <a:prstGeom prst="rect">
            <a:avLst/>
          </a:prstGeom>
        </p:spPr>
      </p:pic>
      <p:pic>
        <p:nvPicPr>
          <p:cNvPr id="1202" name="Picture 1201">
            <a:extLst>
              <a:ext uri="{FF2B5EF4-FFF2-40B4-BE49-F238E27FC236}">
                <a16:creationId xmlns:a16="http://schemas.microsoft.com/office/drawing/2014/main" id="{759D37D6-F5AA-04C4-FE21-FEF13D721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537" y="8085119"/>
            <a:ext cx="3303304" cy="1299207"/>
          </a:xfrm>
          <a:prstGeom prst="rect">
            <a:avLst/>
          </a:prstGeom>
        </p:spPr>
      </p:pic>
      <p:pic>
        <p:nvPicPr>
          <p:cNvPr id="1203" name="Picture 1202">
            <a:extLst>
              <a:ext uri="{FF2B5EF4-FFF2-40B4-BE49-F238E27FC236}">
                <a16:creationId xmlns:a16="http://schemas.microsoft.com/office/drawing/2014/main" id="{55AF10C8-051F-AEAE-9EFB-EEF9951A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" y="7441052"/>
            <a:ext cx="613889" cy="1943274"/>
          </a:xfrm>
          <a:prstGeom prst="rect">
            <a:avLst/>
          </a:prstGeom>
        </p:spPr>
      </p:pic>
      <p:sp>
        <p:nvSpPr>
          <p:cNvPr id="1204" name="Rectangle: Rounded Corners 1203">
            <a:extLst>
              <a:ext uri="{FF2B5EF4-FFF2-40B4-BE49-F238E27FC236}">
                <a16:creationId xmlns:a16="http://schemas.microsoft.com/office/drawing/2014/main" id="{15C80C90-2138-6D8F-BE08-D7B48083D902}"/>
              </a:ext>
            </a:extLst>
          </p:cNvPr>
          <p:cNvSpPr/>
          <p:nvPr/>
        </p:nvSpPr>
        <p:spPr>
          <a:xfrm>
            <a:off x="-3903260" y="4331669"/>
            <a:ext cx="3822355" cy="40858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Based on Filters: Separate views for Data Sources</a:t>
            </a:r>
          </a:p>
        </p:txBody>
      </p:sp>
      <p:sp>
        <p:nvSpPr>
          <p:cNvPr id="1205" name="Rectangle: Rounded Corners 1204">
            <a:extLst>
              <a:ext uri="{FF2B5EF4-FFF2-40B4-BE49-F238E27FC236}">
                <a16:creationId xmlns:a16="http://schemas.microsoft.com/office/drawing/2014/main" id="{31815B95-BBAC-04FF-D572-9E28E34449D1}"/>
              </a:ext>
            </a:extLst>
          </p:cNvPr>
          <p:cNvSpPr/>
          <p:nvPr/>
        </p:nvSpPr>
        <p:spPr>
          <a:xfrm>
            <a:off x="30022" y="4442694"/>
            <a:ext cx="755496" cy="2158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IRI</a:t>
            </a:r>
          </a:p>
        </p:txBody>
      </p:sp>
      <p:sp>
        <p:nvSpPr>
          <p:cNvPr id="1206" name="Rectangle: Rounded Corners 1205">
            <a:extLst>
              <a:ext uri="{FF2B5EF4-FFF2-40B4-BE49-F238E27FC236}">
                <a16:creationId xmlns:a16="http://schemas.microsoft.com/office/drawing/2014/main" id="{44639ECF-4DFC-5757-7E1E-9756DC613E32}"/>
              </a:ext>
            </a:extLst>
          </p:cNvPr>
          <p:cNvSpPr/>
          <p:nvPr/>
        </p:nvSpPr>
        <p:spPr>
          <a:xfrm>
            <a:off x="30022" y="6996907"/>
            <a:ext cx="755496" cy="21589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Costco</a:t>
            </a:r>
          </a:p>
        </p:txBody>
      </p:sp>
      <p:pic>
        <p:nvPicPr>
          <p:cNvPr id="1207" name="Picture 1206">
            <a:extLst>
              <a:ext uri="{FF2B5EF4-FFF2-40B4-BE49-F238E27FC236}">
                <a16:creationId xmlns:a16="http://schemas.microsoft.com/office/drawing/2014/main" id="{4E1EE70E-1975-1915-A577-4A137331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" y="13117536"/>
            <a:ext cx="613889" cy="1865460"/>
          </a:xfrm>
          <a:prstGeom prst="rect">
            <a:avLst/>
          </a:prstGeom>
        </p:spPr>
      </p:pic>
      <p:pic>
        <p:nvPicPr>
          <p:cNvPr id="1208" name="Picture 1207">
            <a:extLst>
              <a:ext uri="{FF2B5EF4-FFF2-40B4-BE49-F238E27FC236}">
                <a16:creationId xmlns:a16="http://schemas.microsoft.com/office/drawing/2014/main" id="{B258EC1F-F592-5DBC-2ACC-ADB648F5F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55" y="12980618"/>
            <a:ext cx="8794602" cy="892004"/>
          </a:xfrm>
          <a:prstGeom prst="rect">
            <a:avLst/>
          </a:prstGeom>
        </p:spPr>
      </p:pic>
      <p:pic>
        <p:nvPicPr>
          <p:cNvPr id="1209" name="Picture 1208">
            <a:extLst>
              <a:ext uri="{FF2B5EF4-FFF2-40B4-BE49-F238E27FC236}">
                <a16:creationId xmlns:a16="http://schemas.microsoft.com/office/drawing/2014/main" id="{4F957F23-C173-A57D-18C4-38AE04F12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963" y="12985208"/>
            <a:ext cx="3294958" cy="882332"/>
          </a:xfrm>
          <a:prstGeom prst="rect">
            <a:avLst/>
          </a:prstGeom>
        </p:spPr>
      </p:pic>
      <p:pic>
        <p:nvPicPr>
          <p:cNvPr id="1210" name="Picture 1209">
            <a:extLst>
              <a:ext uri="{FF2B5EF4-FFF2-40B4-BE49-F238E27FC236}">
                <a16:creationId xmlns:a16="http://schemas.microsoft.com/office/drawing/2014/main" id="{04919DFE-B61B-433F-284A-B15FA47BB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54" y="13954817"/>
            <a:ext cx="8767307" cy="1028179"/>
          </a:xfrm>
          <a:prstGeom prst="rect">
            <a:avLst/>
          </a:prstGeom>
        </p:spPr>
      </p:pic>
      <p:pic>
        <p:nvPicPr>
          <p:cNvPr id="1211" name="Picture 1210">
            <a:extLst>
              <a:ext uri="{FF2B5EF4-FFF2-40B4-BE49-F238E27FC236}">
                <a16:creationId xmlns:a16="http://schemas.microsoft.com/office/drawing/2014/main" id="{40828315-D706-1D2C-BAB3-028D7E98F5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4822" y="13943896"/>
            <a:ext cx="3288099" cy="1018072"/>
          </a:xfrm>
          <a:prstGeom prst="rect">
            <a:avLst/>
          </a:prstGeom>
        </p:spPr>
      </p:pic>
      <p:sp>
        <p:nvSpPr>
          <p:cNvPr id="1212" name="Rectangle: Rounded Corners 1211">
            <a:extLst>
              <a:ext uri="{FF2B5EF4-FFF2-40B4-BE49-F238E27FC236}">
                <a16:creationId xmlns:a16="http://schemas.microsoft.com/office/drawing/2014/main" id="{ADC5E50B-67CF-31D2-AA2C-871BEEFE9F35}"/>
              </a:ext>
            </a:extLst>
          </p:cNvPr>
          <p:cNvSpPr/>
          <p:nvPr/>
        </p:nvSpPr>
        <p:spPr>
          <a:xfrm>
            <a:off x="30022" y="10299035"/>
            <a:ext cx="755496" cy="24867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IRI</a:t>
            </a:r>
          </a:p>
        </p:txBody>
      </p:sp>
      <p:sp>
        <p:nvSpPr>
          <p:cNvPr id="1213" name="Rectangle: Rounded Corners 1212">
            <a:extLst>
              <a:ext uri="{FF2B5EF4-FFF2-40B4-BE49-F238E27FC236}">
                <a16:creationId xmlns:a16="http://schemas.microsoft.com/office/drawing/2014/main" id="{B395A541-A233-3608-9A71-7A6A6760A2AD}"/>
              </a:ext>
            </a:extLst>
          </p:cNvPr>
          <p:cNvSpPr/>
          <p:nvPr/>
        </p:nvSpPr>
        <p:spPr>
          <a:xfrm>
            <a:off x="30022" y="12645546"/>
            <a:ext cx="755496" cy="24867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Costco</a:t>
            </a:r>
          </a:p>
        </p:txBody>
      </p:sp>
      <p:sp>
        <p:nvSpPr>
          <p:cNvPr id="1214" name="Rectangle: Rounded Corners 1213">
            <a:extLst>
              <a:ext uri="{FF2B5EF4-FFF2-40B4-BE49-F238E27FC236}">
                <a16:creationId xmlns:a16="http://schemas.microsoft.com/office/drawing/2014/main" id="{B09F0D72-ED48-25A9-673D-666CFA576067}"/>
              </a:ext>
            </a:extLst>
          </p:cNvPr>
          <p:cNvSpPr/>
          <p:nvPr/>
        </p:nvSpPr>
        <p:spPr>
          <a:xfrm>
            <a:off x="-3889264" y="2621842"/>
            <a:ext cx="3822355" cy="40858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*Multi Selecting Data Source will calculate aggregated totals</a:t>
            </a:r>
          </a:p>
        </p:txBody>
      </p:sp>
      <p:pic>
        <p:nvPicPr>
          <p:cNvPr id="1216" name="Picture 1215">
            <a:extLst>
              <a:ext uri="{FF2B5EF4-FFF2-40B4-BE49-F238E27FC236}">
                <a16:creationId xmlns:a16="http://schemas.microsoft.com/office/drawing/2014/main" id="{C60E7B81-5753-12E6-44F7-C773EA1FC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84" y="15875494"/>
            <a:ext cx="9350941" cy="1618699"/>
          </a:xfrm>
          <a:prstGeom prst="rect">
            <a:avLst/>
          </a:prstGeom>
        </p:spPr>
      </p:pic>
      <p:sp>
        <p:nvSpPr>
          <p:cNvPr id="1217" name="Rectangle: Rounded Corners 1216">
            <a:extLst>
              <a:ext uri="{FF2B5EF4-FFF2-40B4-BE49-F238E27FC236}">
                <a16:creationId xmlns:a16="http://schemas.microsoft.com/office/drawing/2014/main" id="{2ADD138F-B39A-B126-065E-D04021A9B20D}"/>
              </a:ext>
            </a:extLst>
          </p:cNvPr>
          <p:cNvSpPr/>
          <p:nvPr/>
        </p:nvSpPr>
        <p:spPr>
          <a:xfrm>
            <a:off x="45730" y="15574799"/>
            <a:ext cx="755496" cy="24867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IRI</a:t>
            </a:r>
          </a:p>
        </p:txBody>
      </p:sp>
      <p:pic>
        <p:nvPicPr>
          <p:cNvPr id="1218" name="Picture 1217">
            <a:extLst>
              <a:ext uri="{FF2B5EF4-FFF2-40B4-BE49-F238E27FC236}">
                <a16:creationId xmlns:a16="http://schemas.microsoft.com/office/drawing/2014/main" id="{F38488CA-B48A-E942-D781-5B4E413B50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7622" y="15877044"/>
            <a:ext cx="3309793" cy="1613351"/>
          </a:xfrm>
          <a:prstGeom prst="rect">
            <a:avLst/>
          </a:prstGeom>
        </p:spPr>
      </p:pic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C045626-FFFE-9AA0-BDA4-90947122A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16" y="17910874"/>
            <a:ext cx="9350941" cy="1618699"/>
          </a:xfrm>
          <a:prstGeom prst="rect">
            <a:avLst/>
          </a:prstGeom>
        </p:spPr>
      </p:pic>
      <p:sp>
        <p:nvSpPr>
          <p:cNvPr id="1220" name="Rectangle: Rounded Corners 1219">
            <a:extLst>
              <a:ext uri="{FF2B5EF4-FFF2-40B4-BE49-F238E27FC236}">
                <a16:creationId xmlns:a16="http://schemas.microsoft.com/office/drawing/2014/main" id="{DA717749-1C27-9E2B-37E6-006084CBEEE1}"/>
              </a:ext>
            </a:extLst>
          </p:cNvPr>
          <p:cNvSpPr/>
          <p:nvPr/>
        </p:nvSpPr>
        <p:spPr>
          <a:xfrm>
            <a:off x="75762" y="17610179"/>
            <a:ext cx="755496" cy="24867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Costco</a:t>
            </a:r>
          </a:p>
        </p:txBody>
      </p:sp>
      <p:pic>
        <p:nvPicPr>
          <p:cNvPr id="1221" name="Picture 1220">
            <a:extLst>
              <a:ext uri="{FF2B5EF4-FFF2-40B4-BE49-F238E27FC236}">
                <a16:creationId xmlns:a16="http://schemas.microsoft.com/office/drawing/2014/main" id="{92756969-94BF-D0D1-F2A8-E20B17C657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7654" y="17912424"/>
            <a:ext cx="3309793" cy="1613351"/>
          </a:xfrm>
          <a:prstGeom prst="rect">
            <a:avLst/>
          </a:prstGeom>
        </p:spPr>
      </p:pic>
      <p:sp>
        <p:nvSpPr>
          <p:cNvPr id="1222" name="Rectangle: Rounded Corners 1221">
            <a:extLst>
              <a:ext uri="{FF2B5EF4-FFF2-40B4-BE49-F238E27FC236}">
                <a16:creationId xmlns:a16="http://schemas.microsoft.com/office/drawing/2014/main" id="{F52C5C7D-FE9C-183C-63AD-889538CB194A}"/>
              </a:ext>
            </a:extLst>
          </p:cNvPr>
          <p:cNvSpPr/>
          <p:nvPr/>
        </p:nvSpPr>
        <p:spPr>
          <a:xfrm>
            <a:off x="-4280415" y="16476425"/>
            <a:ext cx="3926374" cy="70092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2: Alter Forecast </a:t>
            </a:r>
            <a:r>
              <a:rPr lang="en-US"/>
              <a:t>for Brands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Rectangle 1164">
            <a:extLst>
              <a:ext uri="{FF2B5EF4-FFF2-40B4-BE49-F238E27FC236}">
                <a16:creationId xmlns:a16="http://schemas.microsoft.com/office/drawing/2014/main" id="{145DFE72-F1A1-7B2A-1D53-0599E5C5ABA8}"/>
              </a:ext>
            </a:extLst>
          </p:cNvPr>
          <p:cNvSpPr/>
          <p:nvPr/>
        </p:nvSpPr>
        <p:spPr>
          <a:xfrm>
            <a:off x="0" y="0"/>
            <a:ext cx="12801600" cy="2069453"/>
          </a:xfrm>
          <a:prstGeom prst="rect">
            <a:avLst/>
          </a:prstGeom>
          <a:solidFill>
            <a:srgbClr val="EBF0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EB33C6BB-7960-57AF-CF1C-6E6FC7AB2950}"/>
              </a:ext>
            </a:extLst>
          </p:cNvPr>
          <p:cNvCxnSpPr>
            <a:cxnSpLocks/>
          </p:cNvCxnSpPr>
          <p:nvPr/>
        </p:nvCxnSpPr>
        <p:spPr>
          <a:xfrm flipH="1" flipV="1">
            <a:off x="-1896" y="2069451"/>
            <a:ext cx="12801600" cy="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8B60799F-0812-7AF4-5A62-CDB5DCC5FE51}"/>
              </a:ext>
            </a:extLst>
          </p:cNvPr>
          <p:cNvSpPr txBox="1"/>
          <p:nvPr/>
        </p:nvSpPr>
        <p:spPr>
          <a:xfrm>
            <a:off x="5277493" y="200202"/>
            <a:ext cx="637162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Filters</a:t>
            </a:r>
            <a:endParaRPr lang="en-US" sz="1398" dirty="0">
              <a:solidFill>
                <a:srgbClr val="0000FF"/>
              </a:solidFill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125D126-A90D-6796-C49E-637AB6CDDE09}"/>
              </a:ext>
            </a:extLst>
          </p:cNvPr>
          <p:cNvSpPr txBox="1"/>
          <p:nvPr/>
        </p:nvSpPr>
        <p:spPr>
          <a:xfrm>
            <a:off x="8638689" y="171629"/>
            <a:ext cx="1923604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Show/Hide Dimensions</a:t>
            </a:r>
            <a:endParaRPr lang="en-US" sz="1398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729DB-6669-5400-2F3A-9CBDD18498F0}"/>
              </a:ext>
            </a:extLst>
          </p:cNvPr>
          <p:cNvCxnSpPr>
            <a:cxnSpLocks/>
          </p:cNvCxnSpPr>
          <p:nvPr/>
        </p:nvCxnSpPr>
        <p:spPr>
          <a:xfrm>
            <a:off x="8482599" y="267611"/>
            <a:ext cx="0" cy="165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6D10B17E-B5A9-5ECD-AC96-0FE3464AAACE}"/>
              </a:ext>
            </a:extLst>
          </p:cNvPr>
          <p:cNvSpPr txBox="1"/>
          <p:nvPr/>
        </p:nvSpPr>
        <p:spPr>
          <a:xfrm>
            <a:off x="4482676" y="579107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Data Source: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59C7AAF0-416E-42C0-E5E1-E03216DA2BC4}"/>
              </a:ext>
            </a:extLst>
          </p:cNvPr>
          <p:cNvSpPr txBox="1"/>
          <p:nvPr/>
        </p:nvSpPr>
        <p:spPr>
          <a:xfrm>
            <a:off x="5922143" y="579107"/>
            <a:ext cx="957313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Measure:</a:t>
            </a:r>
          </a:p>
          <a:p>
            <a:pPr algn="ctr"/>
            <a:r>
              <a:rPr lang="en-US" sz="1050" b="1" i="1" dirty="0"/>
              <a:t>(single-select)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C0BA103-57E2-5C0B-A847-CD59B3C8610C}"/>
              </a:ext>
            </a:extLst>
          </p:cNvPr>
          <p:cNvSpPr txBox="1"/>
          <p:nvPr/>
        </p:nvSpPr>
        <p:spPr>
          <a:xfrm>
            <a:off x="7249964" y="560061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Product: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6C3575CC-E140-7A3D-E914-634BAA97EB04}"/>
              </a:ext>
            </a:extLst>
          </p:cNvPr>
          <p:cNvSpPr txBox="1"/>
          <p:nvPr/>
        </p:nvSpPr>
        <p:spPr>
          <a:xfrm>
            <a:off x="9008185" y="550536"/>
            <a:ext cx="118654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Forecast Periods:</a:t>
            </a:r>
          </a:p>
          <a:p>
            <a:pPr algn="ctr"/>
            <a:r>
              <a:rPr lang="en-US" b="1" i="1" dirty="0"/>
              <a:t>(multi-select)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25217-4523-B3A3-EE53-86D4CB7116BE}"/>
              </a:ext>
            </a:extLst>
          </p:cNvPr>
          <p:cNvSpPr/>
          <p:nvPr/>
        </p:nvSpPr>
        <p:spPr>
          <a:xfrm>
            <a:off x="4253269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</a:t>
            </a:r>
            <a:r>
              <a:rPr lang="en-US" sz="1050" i="1" dirty="0">
                <a:solidFill>
                  <a:sysClr val="windowText" lastClr="000000"/>
                </a:solidFill>
              </a:rPr>
              <a:t>IRI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Costco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 err="1">
                <a:solidFill>
                  <a:sysClr val="windowText" lastClr="000000"/>
                </a:solidFill>
              </a:rPr>
              <a:t>eComm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68CF52-D103-A4E1-67F1-BB1C55AA2261}"/>
              </a:ext>
            </a:extLst>
          </p:cNvPr>
          <p:cNvSpPr/>
          <p:nvPr/>
        </p:nvSpPr>
        <p:spPr>
          <a:xfrm>
            <a:off x="5714997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POS Growth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$ Share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Bps </a:t>
            </a:r>
            <a:r>
              <a:rPr lang="en-US" i="1" dirty="0" err="1">
                <a:solidFill>
                  <a:sysClr val="windowText" lastClr="000000"/>
                </a:solidFill>
              </a:rPr>
              <a:t>Chg</a:t>
            </a:r>
            <a:endParaRPr lang="en-US" i="1" dirty="0">
              <a:solidFill>
                <a:sysClr val="windowText" lastClr="000000"/>
              </a:solidFill>
            </a:endParaRP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78D8949-B8C2-F59C-E5F4-DD354CC7E3BC}"/>
              </a:ext>
            </a:extLst>
          </p:cNvPr>
          <p:cNvSpPr txBox="1"/>
          <p:nvPr/>
        </p:nvSpPr>
        <p:spPr>
          <a:xfrm>
            <a:off x="2989690" y="560063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4AE9B-4F41-1257-3288-D3393E639369}"/>
              </a:ext>
            </a:extLst>
          </p:cNvPr>
          <p:cNvSpPr/>
          <p:nvPr/>
        </p:nvSpPr>
        <p:spPr>
          <a:xfrm>
            <a:off x="2805780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Scenario 1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2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3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4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2E83E-057B-F803-82FD-F5BCAC1712FC}"/>
              </a:ext>
            </a:extLst>
          </p:cNvPr>
          <p:cNvSpPr/>
          <p:nvPr/>
        </p:nvSpPr>
        <p:spPr>
          <a:xfrm>
            <a:off x="7157399" y="990942"/>
            <a:ext cx="118872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TTL Unilever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Unilever excl Elida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rgbClr val="FF0000"/>
                </a:solidFill>
              </a:rPr>
              <a:t>Unilever excl Suave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839EC-DB23-88B7-2112-590D131E9A09}"/>
              </a:ext>
            </a:extLst>
          </p:cNvPr>
          <p:cNvSpPr/>
          <p:nvPr/>
        </p:nvSpPr>
        <p:spPr>
          <a:xfrm>
            <a:off x="8922604" y="983071"/>
            <a:ext cx="118872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Monthly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Quarter MAT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Half MAT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B958DB-69DB-74E3-6F6C-990B09DBD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03560"/>
              </p:ext>
            </p:extLst>
          </p:nvPr>
        </p:nvGraphicFramePr>
        <p:xfrm>
          <a:off x="3079838" y="2554669"/>
          <a:ext cx="5915537" cy="1931975"/>
        </p:xfrm>
        <a:graphic>
          <a:graphicData uri="http://schemas.openxmlformats.org/drawingml/2006/table">
            <a:tbl>
              <a:tblPr/>
              <a:tblGrid>
                <a:gridCol w="1230239">
                  <a:extLst>
                    <a:ext uri="{9D8B030D-6E8A-4147-A177-3AD203B41FA5}">
                      <a16:colId xmlns:a16="http://schemas.microsoft.com/office/drawing/2014/main" val="27757266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4082860385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3690365508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1891200520"/>
                    </a:ext>
                  </a:extLst>
                </a:gridCol>
                <a:gridCol w="850783">
                  <a:extLst>
                    <a:ext uri="{9D8B030D-6E8A-4147-A177-3AD203B41FA5}">
                      <a16:colId xmlns:a16="http://schemas.microsoft.com/office/drawing/2014/main" val="3187290218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1838898439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3057757863"/>
                    </a:ext>
                  </a:extLst>
                </a:gridCol>
              </a:tblGrid>
              <a:tr h="274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Current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Forecasts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501380"/>
                  </a:ext>
                </a:extLst>
              </a:tr>
              <a:tr h="274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UL Product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L4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L12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52wk MAT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H1 MAT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Full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3106"/>
                  </a:ext>
                </a:extLst>
              </a:tr>
              <a:tr h="274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Body Cleansing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679"/>
                  </a:ext>
                </a:extLst>
              </a:tr>
              <a:tr h="274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89615"/>
                  </a:ext>
                </a:extLst>
              </a:tr>
              <a:tr h="274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06954"/>
                  </a:ext>
                </a:extLst>
              </a:tr>
              <a:tr h="274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05047"/>
                  </a:ext>
                </a:extLst>
              </a:tr>
              <a:tr h="287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646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C7E91-5619-151F-2984-E3EE9A4E4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71779"/>
              </p:ext>
            </p:extLst>
          </p:nvPr>
        </p:nvGraphicFramePr>
        <p:xfrm>
          <a:off x="3079837" y="4531179"/>
          <a:ext cx="5915538" cy="1385276"/>
        </p:xfrm>
        <a:graphic>
          <a:graphicData uri="http://schemas.openxmlformats.org/drawingml/2006/table">
            <a:tbl>
              <a:tblPr/>
              <a:tblGrid>
                <a:gridCol w="1230240">
                  <a:extLst>
                    <a:ext uri="{9D8B030D-6E8A-4147-A177-3AD203B41FA5}">
                      <a16:colId xmlns:a16="http://schemas.microsoft.com/office/drawing/2014/main" val="1721442922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2344936546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2706816569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4129954977"/>
                    </a:ext>
                  </a:extLst>
                </a:gridCol>
                <a:gridCol w="850783">
                  <a:extLst>
                    <a:ext uri="{9D8B030D-6E8A-4147-A177-3AD203B41FA5}">
                      <a16:colId xmlns:a16="http://schemas.microsoft.com/office/drawing/2014/main" val="2027363152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1694862717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92169811"/>
                    </a:ext>
                  </a:extLst>
                </a:gridCol>
              </a:tblGrid>
              <a:tr h="2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Bar Soap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49572"/>
                  </a:ext>
                </a:extLst>
              </a:tr>
              <a:tr h="2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60571"/>
                  </a:ext>
                </a:extLst>
              </a:tr>
              <a:tr h="2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31583"/>
                  </a:ext>
                </a:extLst>
              </a:tr>
              <a:tr h="2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49503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869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53E36-800A-19DD-1EA5-DD40C5BC1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11473"/>
              </p:ext>
            </p:extLst>
          </p:nvPr>
        </p:nvGraphicFramePr>
        <p:xfrm>
          <a:off x="3078686" y="5959673"/>
          <a:ext cx="5917150" cy="1381635"/>
        </p:xfrm>
        <a:graphic>
          <a:graphicData uri="http://schemas.openxmlformats.org/drawingml/2006/table">
            <a:tbl>
              <a:tblPr/>
              <a:tblGrid>
                <a:gridCol w="1230575">
                  <a:extLst>
                    <a:ext uri="{9D8B030D-6E8A-4147-A177-3AD203B41FA5}">
                      <a16:colId xmlns:a16="http://schemas.microsoft.com/office/drawing/2014/main" val="955621477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72003858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234788903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741595617"/>
                    </a:ext>
                  </a:extLst>
                </a:gridCol>
                <a:gridCol w="851015">
                  <a:extLst>
                    <a:ext uri="{9D8B030D-6E8A-4147-A177-3AD203B41FA5}">
                      <a16:colId xmlns:a16="http://schemas.microsoft.com/office/drawing/2014/main" val="581049559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4556772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41115555"/>
                    </a:ext>
                  </a:extLst>
                </a:gridCol>
              </a:tblGrid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Body Wash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30368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9139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70315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871763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174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72A567-A0C7-8E06-82D0-999F5AF16EFB}"/>
              </a:ext>
            </a:extLst>
          </p:cNvPr>
          <p:cNvGraphicFramePr>
            <a:graphicFrameLocks noGrp="1"/>
          </p:cNvGraphicFramePr>
          <p:nvPr/>
        </p:nvGraphicFramePr>
        <p:xfrm>
          <a:off x="-1896" y="10498748"/>
          <a:ext cx="12803496" cy="891540"/>
        </p:xfrm>
        <a:graphic>
          <a:graphicData uri="http://schemas.openxmlformats.org/drawingml/2006/table">
            <a:tbl>
              <a:tblPr/>
              <a:tblGrid>
                <a:gridCol w="3815762">
                  <a:extLst>
                    <a:ext uri="{9D8B030D-6E8A-4147-A177-3AD203B41FA5}">
                      <a16:colId xmlns:a16="http://schemas.microsoft.com/office/drawing/2014/main" val="3501202139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819651040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3370044327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3937360878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85514172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12531485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17038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Data Reference: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95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IRI Unify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245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Costco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189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eComm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532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36D45-5391-E55E-15DC-232C50B5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216"/>
              </p:ext>
            </p:extLst>
          </p:nvPr>
        </p:nvGraphicFramePr>
        <p:xfrm>
          <a:off x="3078686" y="7392399"/>
          <a:ext cx="5917150" cy="1381635"/>
        </p:xfrm>
        <a:graphic>
          <a:graphicData uri="http://schemas.openxmlformats.org/drawingml/2006/table">
            <a:tbl>
              <a:tblPr/>
              <a:tblGrid>
                <a:gridCol w="1230575">
                  <a:extLst>
                    <a:ext uri="{9D8B030D-6E8A-4147-A177-3AD203B41FA5}">
                      <a16:colId xmlns:a16="http://schemas.microsoft.com/office/drawing/2014/main" val="955621477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72003858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234788903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741595617"/>
                    </a:ext>
                  </a:extLst>
                </a:gridCol>
                <a:gridCol w="851015">
                  <a:extLst>
                    <a:ext uri="{9D8B030D-6E8A-4147-A177-3AD203B41FA5}">
                      <a16:colId xmlns:a16="http://schemas.microsoft.com/office/drawing/2014/main" val="581049559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4556772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41115555"/>
                    </a:ext>
                  </a:extLst>
                </a:gridCol>
              </a:tblGrid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Baby Cleansing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30368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9139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70315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871763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174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E3EC88-2F23-49BE-699E-23778734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49943"/>
              </p:ext>
            </p:extLst>
          </p:nvPr>
        </p:nvGraphicFramePr>
        <p:xfrm>
          <a:off x="3078686" y="8827983"/>
          <a:ext cx="5917150" cy="1381635"/>
        </p:xfrm>
        <a:graphic>
          <a:graphicData uri="http://schemas.openxmlformats.org/drawingml/2006/table">
            <a:tbl>
              <a:tblPr/>
              <a:tblGrid>
                <a:gridCol w="1230575">
                  <a:extLst>
                    <a:ext uri="{9D8B030D-6E8A-4147-A177-3AD203B41FA5}">
                      <a16:colId xmlns:a16="http://schemas.microsoft.com/office/drawing/2014/main" val="955621477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72003858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234788903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741595617"/>
                    </a:ext>
                  </a:extLst>
                </a:gridCol>
                <a:gridCol w="851015">
                  <a:extLst>
                    <a:ext uri="{9D8B030D-6E8A-4147-A177-3AD203B41FA5}">
                      <a16:colId xmlns:a16="http://schemas.microsoft.com/office/drawing/2014/main" val="581049559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445567723"/>
                    </a:ext>
                  </a:extLst>
                </a:gridCol>
                <a:gridCol w="767112">
                  <a:extLst>
                    <a:ext uri="{9D8B030D-6E8A-4147-A177-3AD203B41FA5}">
                      <a16:colId xmlns:a16="http://schemas.microsoft.com/office/drawing/2014/main" val="141115555"/>
                    </a:ext>
                  </a:extLst>
                </a:gridCol>
              </a:tblGrid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Bath Additives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30368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1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9139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2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70315"/>
                  </a:ext>
                </a:extLst>
              </a:tr>
              <a:tr h="273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3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871763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Brand 4</a:t>
                      </a:r>
                    </a:p>
                  </a:txBody>
                  <a:tcPr marL="171450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1745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6FA907-06FC-9FCF-CC35-F8B86A3A854A}"/>
              </a:ext>
            </a:extLst>
          </p:cNvPr>
          <p:cNvSpPr/>
          <p:nvPr/>
        </p:nvSpPr>
        <p:spPr>
          <a:xfrm>
            <a:off x="-1896" y="-15242"/>
            <a:ext cx="2532875" cy="4308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192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Rectangle 1164">
            <a:extLst>
              <a:ext uri="{FF2B5EF4-FFF2-40B4-BE49-F238E27FC236}">
                <a16:creationId xmlns:a16="http://schemas.microsoft.com/office/drawing/2014/main" id="{145DFE72-F1A1-7B2A-1D53-0599E5C5ABA8}"/>
              </a:ext>
            </a:extLst>
          </p:cNvPr>
          <p:cNvSpPr/>
          <p:nvPr/>
        </p:nvSpPr>
        <p:spPr>
          <a:xfrm>
            <a:off x="0" y="0"/>
            <a:ext cx="12801600" cy="2069453"/>
          </a:xfrm>
          <a:prstGeom prst="rect">
            <a:avLst/>
          </a:prstGeom>
          <a:solidFill>
            <a:srgbClr val="EBF0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EB33C6BB-7960-57AF-CF1C-6E6FC7AB2950}"/>
              </a:ext>
            </a:extLst>
          </p:cNvPr>
          <p:cNvCxnSpPr>
            <a:cxnSpLocks/>
          </p:cNvCxnSpPr>
          <p:nvPr/>
        </p:nvCxnSpPr>
        <p:spPr>
          <a:xfrm flipH="1" flipV="1">
            <a:off x="-1896" y="2069451"/>
            <a:ext cx="12801600" cy="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8B60799F-0812-7AF4-5A62-CDB5DCC5FE51}"/>
              </a:ext>
            </a:extLst>
          </p:cNvPr>
          <p:cNvSpPr txBox="1"/>
          <p:nvPr/>
        </p:nvSpPr>
        <p:spPr>
          <a:xfrm>
            <a:off x="6846987" y="200202"/>
            <a:ext cx="637162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Filters</a:t>
            </a:r>
            <a:endParaRPr lang="en-US" sz="1398" dirty="0">
              <a:solidFill>
                <a:srgbClr val="0000FF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6D10B17E-B5A9-5ECD-AC96-0FE3464AAACE}"/>
              </a:ext>
            </a:extLst>
          </p:cNvPr>
          <p:cNvSpPr txBox="1"/>
          <p:nvPr/>
        </p:nvSpPr>
        <p:spPr>
          <a:xfrm>
            <a:off x="4734543" y="579107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Data Source: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C0BA103-57E2-5C0B-A847-CD59B3C8610C}"/>
              </a:ext>
            </a:extLst>
          </p:cNvPr>
          <p:cNvSpPr txBox="1"/>
          <p:nvPr/>
        </p:nvSpPr>
        <p:spPr>
          <a:xfrm>
            <a:off x="6052464" y="573709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Product: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25217-4523-B3A3-EE53-86D4CB7116BE}"/>
              </a:ext>
            </a:extLst>
          </p:cNvPr>
          <p:cNvSpPr/>
          <p:nvPr/>
        </p:nvSpPr>
        <p:spPr>
          <a:xfrm>
            <a:off x="4505136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</a:t>
            </a:r>
            <a:r>
              <a:rPr lang="en-US" sz="1050" i="1" dirty="0">
                <a:solidFill>
                  <a:sysClr val="windowText" lastClr="000000"/>
                </a:solidFill>
              </a:rPr>
              <a:t>IRI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Costco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 err="1">
                <a:solidFill>
                  <a:sysClr val="windowText" lastClr="000000"/>
                </a:solidFill>
              </a:rPr>
              <a:t>eComm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78D8949-B8C2-F59C-E5F4-DD354CC7E3BC}"/>
              </a:ext>
            </a:extLst>
          </p:cNvPr>
          <p:cNvSpPr txBox="1"/>
          <p:nvPr/>
        </p:nvSpPr>
        <p:spPr>
          <a:xfrm>
            <a:off x="3241557" y="560063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4AE9B-4F41-1257-3288-D3393E639369}"/>
              </a:ext>
            </a:extLst>
          </p:cNvPr>
          <p:cNvSpPr/>
          <p:nvPr/>
        </p:nvSpPr>
        <p:spPr>
          <a:xfrm>
            <a:off x="3057647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Scenario 1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2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3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4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2E83E-057B-F803-82FD-F5BCAC1712FC}"/>
              </a:ext>
            </a:extLst>
          </p:cNvPr>
          <p:cNvSpPr/>
          <p:nvPr/>
        </p:nvSpPr>
        <p:spPr>
          <a:xfrm>
            <a:off x="5959899" y="1004590"/>
            <a:ext cx="118872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TTL Unilever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Unilever excl Elida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Unilever excl Suave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72A567-A0C7-8E06-82D0-999F5AF1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99242"/>
              </p:ext>
            </p:extLst>
          </p:nvPr>
        </p:nvGraphicFramePr>
        <p:xfrm>
          <a:off x="-1896" y="8274290"/>
          <a:ext cx="12803496" cy="891540"/>
        </p:xfrm>
        <a:graphic>
          <a:graphicData uri="http://schemas.openxmlformats.org/drawingml/2006/table">
            <a:tbl>
              <a:tblPr/>
              <a:tblGrid>
                <a:gridCol w="3815762">
                  <a:extLst>
                    <a:ext uri="{9D8B030D-6E8A-4147-A177-3AD203B41FA5}">
                      <a16:colId xmlns:a16="http://schemas.microsoft.com/office/drawing/2014/main" val="3501202139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819651040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3370044327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3937360878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85514172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12531485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17038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Data Reference: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95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IRI Unify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245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Costco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189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eComm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532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C2A74BB-435D-72B9-6261-05375C323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/>
          <a:stretch/>
        </p:blipFill>
        <p:spPr bwMode="auto">
          <a:xfrm>
            <a:off x="566382" y="2405415"/>
            <a:ext cx="11668835" cy="55379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1">
            <a:extLst>
              <a:ext uri="{FF2B5EF4-FFF2-40B4-BE49-F238E27FC236}">
                <a16:creationId xmlns:a16="http://schemas.microsoft.com/office/drawing/2014/main" id="{2CA213AE-BB24-43C3-3747-46DEE155BC8A}"/>
              </a:ext>
            </a:extLst>
          </p:cNvPr>
          <p:cNvSpPr txBox="1"/>
          <p:nvPr/>
        </p:nvSpPr>
        <p:spPr>
          <a:xfrm>
            <a:off x="7367771" y="579107"/>
            <a:ext cx="1093569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Minor Category: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D08005-A266-A4F6-B8D8-BDE1AB411FC3}"/>
              </a:ext>
            </a:extLst>
          </p:cNvPr>
          <p:cNvSpPr/>
          <p:nvPr/>
        </p:nvSpPr>
        <p:spPr>
          <a:xfrm>
            <a:off x="7223323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Bar Soap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Body Wash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Baby Cleansing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Bath Additives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FD18F2DB-D2AA-A047-811C-C22F9FEB45FE}"/>
              </a:ext>
            </a:extLst>
          </p:cNvPr>
          <p:cNvSpPr txBox="1"/>
          <p:nvPr/>
        </p:nvSpPr>
        <p:spPr>
          <a:xfrm>
            <a:off x="8919913" y="585533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Brands: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AFAE9C-2A03-6EAA-D6BD-5C0F5428C3F9}"/>
              </a:ext>
            </a:extLst>
          </p:cNvPr>
          <p:cNvSpPr/>
          <p:nvPr/>
        </p:nvSpPr>
        <p:spPr>
          <a:xfrm>
            <a:off x="8690506" y="1014157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Bar Soap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Body Wash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Baby Cleansing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Bath Additives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D71B98-5740-755F-9192-A6CF3C051425}"/>
              </a:ext>
            </a:extLst>
          </p:cNvPr>
          <p:cNvSpPr/>
          <p:nvPr/>
        </p:nvSpPr>
        <p:spPr>
          <a:xfrm>
            <a:off x="-1896" y="-15242"/>
            <a:ext cx="2532875" cy="4308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77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Rectangle 1164">
            <a:extLst>
              <a:ext uri="{FF2B5EF4-FFF2-40B4-BE49-F238E27FC236}">
                <a16:creationId xmlns:a16="http://schemas.microsoft.com/office/drawing/2014/main" id="{145DFE72-F1A1-7B2A-1D53-0599E5C5ABA8}"/>
              </a:ext>
            </a:extLst>
          </p:cNvPr>
          <p:cNvSpPr/>
          <p:nvPr/>
        </p:nvSpPr>
        <p:spPr>
          <a:xfrm>
            <a:off x="0" y="0"/>
            <a:ext cx="12801600" cy="2069453"/>
          </a:xfrm>
          <a:prstGeom prst="rect">
            <a:avLst/>
          </a:prstGeom>
          <a:solidFill>
            <a:srgbClr val="EBF0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EB33C6BB-7960-57AF-CF1C-6E6FC7AB2950}"/>
              </a:ext>
            </a:extLst>
          </p:cNvPr>
          <p:cNvCxnSpPr>
            <a:cxnSpLocks/>
          </p:cNvCxnSpPr>
          <p:nvPr/>
        </p:nvCxnSpPr>
        <p:spPr>
          <a:xfrm flipH="1" flipV="1">
            <a:off x="-1896" y="2069451"/>
            <a:ext cx="12801600" cy="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8B60799F-0812-7AF4-5A62-CDB5DCC5FE51}"/>
              </a:ext>
            </a:extLst>
          </p:cNvPr>
          <p:cNvSpPr txBox="1"/>
          <p:nvPr/>
        </p:nvSpPr>
        <p:spPr>
          <a:xfrm>
            <a:off x="6846987" y="200202"/>
            <a:ext cx="637162" cy="307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98" b="1" dirty="0">
                <a:solidFill>
                  <a:srgbClr val="0000FF"/>
                </a:solidFill>
              </a:rPr>
              <a:t>Filters</a:t>
            </a:r>
            <a:endParaRPr lang="en-US" sz="1398" dirty="0">
              <a:solidFill>
                <a:srgbClr val="0000FF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6D10B17E-B5A9-5ECD-AC96-0FE3464AAACE}"/>
              </a:ext>
            </a:extLst>
          </p:cNvPr>
          <p:cNvSpPr txBox="1"/>
          <p:nvPr/>
        </p:nvSpPr>
        <p:spPr>
          <a:xfrm>
            <a:off x="3893625" y="579107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Data Source: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C0BA103-57E2-5C0B-A847-CD59B3C8610C}"/>
              </a:ext>
            </a:extLst>
          </p:cNvPr>
          <p:cNvSpPr txBox="1"/>
          <p:nvPr/>
        </p:nvSpPr>
        <p:spPr>
          <a:xfrm>
            <a:off x="6664921" y="573709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Product: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25217-4523-B3A3-EE53-86D4CB7116BE}"/>
              </a:ext>
            </a:extLst>
          </p:cNvPr>
          <p:cNvSpPr/>
          <p:nvPr/>
        </p:nvSpPr>
        <p:spPr>
          <a:xfrm>
            <a:off x="3664218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</a:t>
            </a:r>
            <a:r>
              <a:rPr lang="en-US" sz="1050" i="1" dirty="0">
                <a:solidFill>
                  <a:sysClr val="windowText" lastClr="000000"/>
                </a:solidFill>
              </a:rPr>
              <a:t>IRI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Costco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 err="1">
                <a:solidFill>
                  <a:sysClr val="windowText" lastClr="000000"/>
                </a:solidFill>
              </a:rPr>
              <a:t>eComm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78D8949-B8C2-F59C-E5F4-DD354CC7E3BC}"/>
              </a:ext>
            </a:extLst>
          </p:cNvPr>
          <p:cNvSpPr txBox="1"/>
          <p:nvPr/>
        </p:nvSpPr>
        <p:spPr>
          <a:xfrm>
            <a:off x="2400639" y="560063"/>
            <a:ext cx="994183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b="1" i="1" dirty="0"/>
              <a:t>(single-select)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4AE9B-4F41-1257-3288-D3393E639369}"/>
              </a:ext>
            </a:extLst>
          </p:cNvPr>
          <p:cNvSpPr/>
          <p:nvPr/>
        </p:nvSpPr>
        <p:spPr>
          <a:xfrm>
            <a:off x="2216729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Scenario 1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2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3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Scenario 4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2E83E-057B-F803-82FD-F5BCAC1712FC}"/>
              </a:ext>
            </a:extLst>
          </p:cNvPr>
          <p:cNvSpPr/>
          <p:nvPr/>
        </p:nvSpPr>
        <p:spPr>
          <a:xfrm>
            <a:off x="6572356" y="1004590"/>
            <a:ext cx="118872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TTL Unilever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Unilever excl Elida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Unilever excl Suave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72A567-A0C7-8E06-82D0-999F5AF1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27161"/>
              </p:ext>
            </p:extLst>
          </p:nvPr>
        </p:nvGraphicFramePr>
        <p:xfrm>
          <a:off x="-3792" y="9611770"/>
          <a:ext cx="12803496" cy="891540"/>
        </p:xfrm>
        <a:graphic>
          <a:graphicData uri="http://schemas.openxmlformats.org/drawingml/2006/table">
            <a:tbl>
              <a:tblPr/>
              <a:tblGrid>
                <a:gridCol w="3815762">
                  <a:extLst>
                    <a:ext uri="{9D8B030D-6E8A-4147-A177-3AD203B41FA5}">
                      <a16:colId xmlns:a16="http://schemas.microsoft.com/office/drawing/2014/main" val="3501202139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819651040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3370044327"/>
                    </a:ext>
                  </a:extLst>
                </a:gridCol>
                <a:gridCol w="1632044">
                  <a:extLst>
                    <a:ext uri="{9D8B030D-6E8A-4147-A177-3AD203B41FA5}">
                      <a16:colId xmlns:a16="http://schemas.microsoft.com/office/drawing/2014/main" val="3937360878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85514172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12531485"/>
                    </a:ext>
                  </a:extLst>
                </a:gridCol>
                <a:gridCol w="1471138">
                  <a:extLst>
                    <a:ext uri="{9D8B030D-6E8A-4147-A177-3AD203B41FA5}">
                      <a16:colId xmlns:a16="http://schemas.microsoft.com/office/drawing/2014/main" val="2317038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Data Reference: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95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IRI Unify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245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Costco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189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eComm Update Through: 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53275"/>
                  </a:ext>
                </a:extLst>
              </a:tr>
            </a:tbl>
          </a:graphicData>
        </a:graphic>
      </p:graphicFrame>
      <p:sp>
        <p:nvSpPr>
          <p:cNvPr id="43" name="TextBox 1">
            <a:extLst>
              <a:ext uri="{FF2B5EF4-FFF2-40B4-BE49-F238E27FC236}">
                <a16:creationId xmlns:a16="http://schemas.microsoft.com/office/drawing/2014/main" id="{2CA213AE-BB24-43C3-3747-46DEE155BC8A}"/>
              </a:ext>
            </a:extLst>
          </p:cNvPr>
          <p:cNvSpPr txBox="1"/>
          <p:nvPr/>
        </p:nvSpPr>
        <p:spPr>
          <a:xfrm>
            <a:off x="7991349" y="579107"/>
            <a:ext cx="1093569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Minor Category: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D08005-A266-A4F6-B8D8-BDE1AB411FC3}"/>
              </a:ext>
            </a:extLst>
          </p:cNvPr>
          <p:cNvSpPr/>
          <p:nvPr/>
        </p:nvSpPr>
        <p:spPr>
          <a:xfrm>
            <a:off x="7846901" y="100773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Bar Soap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Body Wash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Baby Cleansing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Bath Additives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FD18F2DB-D2AA-A047-811C-C22F9FEB45FE}"/>
              </a:ext>
            </a:extLst>
          </p:cNvPr>
          <p:cNvSpPr txBox="1"/>
          <p:nvPr/>
        </p:nvSpPr>
        <p:spPr>
          <a:xfrm>
            <a:off x="9543491" y="585533"/>
            <a:ext cx="923651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Brands:</a:t>
            </a:r>
          </a:p>
          <a:p>
            <a:pPr algn="ctr" defTabSz="914327">
              <a:defRPr/>
            </a:pPr>
            <a:r>
              <a:rPr lang="en-US" sz="1050" b="1" i="1" dirty="0"/>
              <a:t>(multi-select)</a:t>
            </a:r>
            <a:endParaRPr lang="en-US" sz="10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AFAE9C-2A03-6EAA-D6BD-5C0F5428C3F9}"/>
              </a:ext>
            </a:extLst>
          </p:cNvPr>
          <p:cNvSpPr/>
          <p:nvPr/>
        </p:nvSpPr>
        <p:spPr>
          <a:xfrm>
            <a:off x="9314084" y="1014157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Bar Soap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Body Wash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Baby Cleansing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sz="1050" i="1" dirty="0">
                <a:solidFill>
                  <a:sysClr val="windowText" lastClr="000000"/>
                </a:solidFill>
              </a:rPr>
              <a:t>Bath Additives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8D6F2AA-4148-A60A-684D-2B163A9CA065}"/>
              </a:ext>
            </a:extLst>
          </p:cNvPr>
          <p:cNvSpPr txBox="1"/>
          <p:nvPr/>
        </p:nvSpPr>
        <p:spPr>
          <a:xfrm>
            <a:off x="5316079" y="579107"/>
            <a:ext cx="957313" cy="4154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Measure:</a:t>
            </a:r>
          </a:p>
          <a:p>
            <a:pPr algn="ctr"/>
            <a:r>
              <a:rPr lang="en-US" sz="1050" b="1" i="1" dirty="0"/>
              <a:t>(single-select)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2DAEA-C1F0-22F8-8948-1FD98771052C}"/>
              </a:ext>
            </a:extLst>
          </p:cNvPr>
          <p:cNvSpPr/>
          <p:nvPr/>
        </p:nvSpPr>
        <p:spPr>
          <a:xfrm>
            <a:off x="5108933" y="1015891"/>
            <a:ext cx="1371600" cy="91440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ysClr val="windowText" lastClr="000000"/>
                </a:solidFill>
                <a:sym typeface="Wingdings 2" panose="05020102010507070707" pitchFamily="18" charset="2"/>
              </a:rPr>
              <a:t>  </a:t>
            </a:r>
            <a:r>
              <a:rPr lang="en-US" i="1" dirty="0">
                <a:solidFill>
                  <a:sysClr val="windowText" lastClr="000000"/>
                </a:solidFill>
              </a:rPr>
              <a:t>POS Growth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$ Share</a:t>
            </a:r>
          </a:p>
          <a:p>
            <a:pPr marL="171435" indent="-171435">
              <a:buFont typeface="Wingdings 2" panose="05020102010507070707" pitchFamily="18" charset="2"/>
              <a:buChar char="£"/>
            </a:pPr>
            <a:r>
              <a:rPr lang="en-US" i="1" dirty="0">
                <a:solidFill>
                  <a:sysClr val="windowText" lastClr="000000"/>
                </a:solidFill>
              </a:rPr>
              <a:t>Bps </a:t>
            </a:r>
            <a:r>
              <a:rPr lang="en-US" i="1" dirty="0" err="1">
                <a:solidFill>
                  <a:sysClr val="windowText" lastClr="000000"/>
                </a:solidFill>
              </a:rPr>
              <a:t>Chg</a:t>
            </a:r>
            <a:endParaRPr lang="en-US" i="1" dirty="0">
              <a:solidFill>
                <a:sysClr val="windowText" lastClr="000000"/>
              </a:solidFill>
            </a:endParaRPr>
          </a:p>
          <a:p>
            <a:pPr marL="171435" indent="-171435">
              <a:buFont typeface="Wingdings 2" panose="05020102010507070707" pitchFamily="18" charset="2"/>
              <a:buChar char="£"/>
            </a:pPr>
            <a:endParaRPr lang="en-US" i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30C9C-DC12-5A35-B313-5751454E0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4"/>
          <a:stretch/>
        </p:blipFill>
        <p:spPr bwMode="auto">
          <a:xfrm>
            <a:off x="2902864" y="2500334"/>
            <a:ext cx="2323539" cy="65722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DB484-1772-B17F-4887-08411AB23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4" r="161"/>
          <a:stretch/>
        </p:blipFill>
        <p:spPr bwMode="auto">
          <a:xfrm>
            <a:off x="5226403" y="2503729"/>
            <a:ext cx="1692323" cy="65722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EF60-4FDF-BB57-C928-FE7C9DCCA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4" r="29550"/>
          <a:stretch/>
        </p:blipFill>
        <p:spPr bwMode="auto">
          <a:xfrm>
            <a:off x="6918726" y="2505732"/>
            <a:ext cx="1774208" cy="65722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D97EC-301C-7E83-1218-CFDAAA180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4" r="29550"/>
          <a:stretch/>
        </p:blipFill>
        <p:spPr bwMode="auto">
          <a:xfrm>
            <a:off x="8692934" y="2505732"/>
            <a:ext cx="1774208" cy="65722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B85DFA-9CD9-4C63-BDDF-ABA253E61337}"/>
              </a:ext>
            </a:extLst>
          </p:cNvPr>
          <p:cNvSpPr/>
          <p:nvPr/>
        </p:nvSpPr>
        <p:spPr>
          <a:xfrm>
            <a:off x="6918726" y="2618965"/>
            <a:ext cx="1774208" cy="341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Brand Projections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B38FE-BEA5-A7A0-C19E-CC9AD4D685E7}"/>
              </a:ext>
            </a:extLst>
          </p:cNvPr>
          <p:cNvSpPr/>
          <p:nvPr/>
        </p:nvSpPr>
        <p:spPr>
          <a:xfrm>
            <a:off x="8692934" y="2605317"/>
            <a:ext cx="1774208" cy="341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Science Projections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67D85C-B18A-E58E-A80F-341DB224DE35}"/>
              </a:ext>
            </a:extLst>
          </p:cNvPr>
          <p:cNvSpPr/>
          <p:nvPr/>
        </p:nvSpPr>
        <p:spPr>
          <a:xfrm>
            <a:off x="-1896" y="-15242"/>
            <a:ext cx="2532875" cy="4308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23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0C49C2261746AA4A59BEE83B40A5" ma:contentTypeVersion="6" ma:contentTypeDescription="Create a new document." ma:contentTypeScope="" ma:versionID="786fc21de5e9557104ee439db1b5e73b">
  <xsd:schema xmlns:xsd="http://www.w3.org/2001/XMLSchema" xmlns:xs="http://www.w3.org/2001/XMLSchema" xmlns:p="http://schemas.microsoft.com/office/2006/metadata/properties" xmlns:ns2="5c04250b-d056-4653-9b37-609ded60a0e5" xmlns:ns3="906073a2-8d05-4eca-8c51-f877b87e4b02" targetNamespace="http://schemas.microsoft.com/office/2006/metadata/properties" ma:root="true" ma:fieldsID="bc0f4cee5a60fac041b6c8a1f4120758" ns2:_="" ns3:_="">
    <xsd:import namespace="5c04250b-d056-4653-9b37-609ded60a0e5"/>
    <xsd:import namespace="906073a2-8d05-4eca-8c51-f877b87e4b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4250b-d056-4653-9b37-609ded60a0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073a2-8d05-4eca-8c51-f877b87e4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EDA002-D9EC-4B41-888C-BFB0754F0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2935A-E048-4235-A721-2F34358B1C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4250b-d056-4653-9b37-609ded60a0e5"/>
    <ds:schemaRef ds:uri="906073a2-8d05-4eca-8c51-f877b87e4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EBDD4-E39A-42D0-BDBE-B736230CEFE6}">
  <ds:schemaRefs>
    <ds:schemaRef ds:uri="http://purl.org/dc/dcmitype/"/>
    <ds:schemaRef ds:uri="http://www.w3.org/XML/1998/namespace"/>
    <ds:schemaRef ds:uri="5c04250b-d056-4653-9b37-609ded60a0e5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06073a2-8d05-4eca-8c51-f877b87e4b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5567</TotalTime>
  <Words>810</Words>
  <Application>Microsoft Office PowerPoint</Application>
  <PresentationFormat>Custom</PresentationFormat>
  <Paragraphs>435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Abdelfattah, Amir</dc:creator>
  <cp:lastModifiedBy>Abdelfattah, Amir</cp:lastModifiedBy>
  <cp:revision>2</cp:revision>
  <dcterms:created xsi:type="dcterms:W3CDTF">2023-05-08T18:30:47Z</dcterms:created>
  <dcterms:modified xsi:type="dcterms:W3CDTF">2023-05-12T16:55:57Z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0x010100F04A0C49C2261746AA4A59BEE83B40A5</vt:lpwstr>
  </property>
</Properties>
</file>