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8" r:id="rId4"/>
  </p:sldMasterIdLst>
  <p:sldIdLst>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hosh kumar" userId="cf7c5e208467363e" providerId="LiveId" clId="{71C3B830-A479-4CEA-AB7A-6178632097AE}"/>
    <pc:docChg chg="undo custSel addSld delSld modSld">
      <pc:chgData name="santhosh kumar" userId="cf7c5e208467363e" providerId="LiveId" clId="{71C3B830-A479-4CEA-AB7A-6178632097AE}" dt="2021-11-11T15:10:02.181" v="1063" actId="207"/>
      <pc:docMkLst>
        <pc:docMk/>
      </pc:docMkLst>
      <pc:sldChg chg="delSp modSp mod delDesignElem">
        <pc:chgData name="santhosh kumar" userId="cf7c5e208467363e" providerId="LiveId" clId="{71C3B830-A479-4CEA-AB7A-6178632097AE}" dt="2021-11-11T13:50:45.679" v="48" actId="27636"/>
        <pc:sldMkLst>
          <pc:docMk/>
          <pc:sldMk cId="355033872" sldId="265"/>
        </pc:sldMkLst>
        <pc:spChg chg="mod">
          <ac:chgData name="santhosh kumar" userId="cf7c5e208467363e" providerId="LiveId" clId="{71C3B830-A479-4CEA-AB7A-6178632097AE}" dt="2021-11-11T13:50:45.679" v="48" actId="27636"/>
          <ac:spMkLst>
            <pc:docMk/>
            <pc:sldMk cId="355033872" sldId="265"/>
            <ac:spMk id="3" creationId="{255E1F2F-E259-4EA8-9FFD-3A10AF541859}"/>
          </ac:spMkLst>
        </pc:spChg>
        <pc:spChg chg="del">
          <ac:chgData name="santhosh kumar" userId="cf7c5e208467363e" providerId="LiveId" clId="{71C3B830-A479-4CEA-AB7A-6178632097AE}" dt="2021-11-11T13:50:37.485" v="45"/>
          <ac:spMkLst>
            <pc:docMk/>
            <pc:sldMk cId="355033872" sldId="265"/>
            <ac:spMk id="28" creationId="{2FDF0794-1B86-42B2-B8C7-F60123E638ED}"/>
          </ac:spMkLst>
        </pc:spChg>
        <pc:spChg chg="del">
          <ac:chgData name="santhosh kumar" userId="cf7c5e208467363e" providerId="LiveId" clId="{71C3B830-A479-4CEA-AB7A-6178632097AE}" dt="2021-11-11T13:50:37.485" v="45"/>
          <ac:spMkLst>
            <pc:docMk/>
            <pc:sldMk cId="355033872" sldId="265"/>
            <ac:spMk id="30" creationId="{C5373426-E26E-431D-959C-5DB96C0B6208}"/>
          </ac:spMkLst>
        </pc:spChg>
        <pc:spChg chg="del">
          <ac:chgData name="santhosh kumar" userId="cf7c5e208467363e" providerId="LiveId" clId="{71C3B830-A479-4CEA-AB7A-6178632097AE}" dt="2021-11-11T13:50:37.485" v="45"/>
          <ac:spMkLst>
            <pc:docMk/>
            <pc:sldMk cId="355033872" sldId="265"/>
            <ac:spMk id="34" creationId="{EDC90921-9082-491B-940E-827D679F3478}"/>
          </ac:spMkLst>
        </pc:spChg>
        <pc:cxnChg chg="del">
          <ac:chgData name="santhosh kumar" userId="cf7c5e208467363e" providerId="LiveId" clId="{71C3B830-A479-4CEA-AB7A-6178632097AE}" dt="2021-11-11T13:50:37.485" v="45"/>
          <ac:cxnSpMkLst>
            <pc:docMk/>
            <pc:sldMk cId="355033872" sldId="265"/>
            <ac:cxnSpMk id="32" creationId="{96D07482-83A3-4451-943C-B46961082957}"/>
          </ac:cxnSpMkLst>
        </pc:cxnChg>
      </pc:sldChg>
      <pc:sldChg chg="addSp delSp modSp new mod">
        <pc:chgData name="santhosh kumar" userId="cf7c5e208467363e" providerId="LiveId" clId="{71C3B830-A479-4CEA-AB7A-6178632097AE}" dt="2021-11-11T13:57:22.953" v="136" actId="255"/>
        <pc:sldMkLst>
          <pc:docMk/>
          <pc:sldMk cId="880601733" sldId="266"/>
        </pc:sldMkLst>
        <pc:spChg chg="add del mod">
          <ac:chgData name="santhosh kumar" userId="cf7c5e208467363e" providerId="LiveId" clId="{71C3B830-A479-4CEA-AB7A-6178632097AE}" dt="2021-11-11T13:53:37.853" v="81" actId="478"/>
          <ac:spMkLst>
            <pc:docMk/>
            <pc:sldMk cId="880601733" sldId="266"/>
            <ac:spMk id="2" creationId="{3B393FCB-DA2D-47FD-8D6C-4AC6C5CC0546}"/>
          </ac:spMkLst>
        </pc:spChg>
        <pc:spChg chg="add del mod">
          <ac:chgData name="santhosh kumar" userId="cf7c5e208467363e" providerId="LiveId" clId="{71C3B830-A479-4CEA-AB7A-6178632097AE}" dt="2021-11-11T13:54:32.832" v="120"/>
          <ac:spMkLst>
            <pc:docMk/>
            <pc:sldMk cId="880601733" sldId="266"/>
            <ac:spMk id="3" creationId="{D8BD1186-C394-4833-8C1D-A632B78127A6}"/>
          </ac:spMkLst>
        </pc:spChg>
        <pc:spChg chg="add mod">
          <ac:chgData name="santhosh kumar" userId="cf7c5e208467363e" providerId="LiveId" clId="{71C3B830-A479-4CEA-AB7A-6178632097AE}" dt="2021-11-11T13:56:57.775" v="135" actId="207"/>
          <ac:spMkLst>
            <pc:docMk/>
            <pc:sldMk cId="880601733" sldId="266"/>
            <ac:spMk id="4" creationId="{8E9E0E79-B3EE-4E90-9D6D-22D6952BC77E}"/>
          </ac:spMkLst>
        </pc:spChg>
        <pc:spChg chg="add mod">
          <ac:chgData name="santhosh kumar" userId="cf7c5e208467363e" providerId="LiveId" clId="{71C3B830-A479-4CEA-AB7A-6178632097AE}" dt="2021-11-11T13:57:22.953" v="136" actId="255"/>
          <ac:spMkLst>
            <pc:docMk/>
            <pc:sldMk cId="880601733" sldId="266"/>
            <ac:spMk id="5" creationId="{E36F1911-1815-4BF6-88F0-DB1C6F77A60B}"/>
          </ac:spMkLst>
        </pc:spChg>
      </pc:sldChg>
      <pc:sldChg chg="addSp delSp modSp new mod">
        <pc:chgData name="santhosh kumar" userId="cf7c5e208467363e" providerId="LiveId" clId="{71C3B830-A479-4CEA-AB7A-6178632097AE}" dt="2021-11-11T14:06:43.316" v="285" actId="255"/>
        <pc:sldMkLst>
          <pc:docMk/>
          <pc:sldMk cId="3377234760" sldId="267"/>
        </pc:sldMkLst>
        <pc:spChg chg="add del mod">
          <ac:chgData name="santhosh kumar" userId="cf7c5e208467363e" providerId="LiveId" clId="{71C3B830-A479-4CEA-AB7A-6178632097AE}" dt="2021-11-11T13:58:23.260" v="159"/>
          <ac:spMkLst>
            <pc:docMk/>
            <pc:sldMk cId="3377234760" sldId="267"/>
            <ac:spMk id="2" creationId="{A0A952A3-8706-4B71-BE2F-5785EF7FBBC1}"/>
          </ac:spMkLst>
        </pc:spChg>
        <pc:spChg chg="add mod">
          <ac:chgData name="santhosh kumar" userId="cf7c5e208467363e" providerId="LiveId" clId="{71C3B830-A479-4CEA-AB7A-6178632097AE}" dt="2021-11-11T13:59:27.634" v="165" actId="255"/>
          <ac:spMkLst>
            <pc:docMk/>
            <pc:sldMk cId="3377234760" sldId="267"/>
            <ac:spMk id="3" creationId="{4CA98F5A-3AA2-41EF-A502-F1E60AE44DE7}"/>
          </ac:spMkLst>
        </pc:spChg>
        <pc:spChg chg="add mod">
          <ac:chgData name="santhosh kumar" userId="cf7c5e208467363e" providerId="LiveId" clId="{71C3B830-A479-4CEA-AB7A-6178632097AE}" dt="2021-11-11T13:59:34.490" v="166" actId="767"/>
          <ac:spMkLst>
            <pc:docMk/>
            <pc:sldMk cId="3377234760" sldId="267"/>
            <ac:spMk id="4" creationId="{E3A4F05C-6DE3-4E7B-9A8D-18AC190B85DC}"/>
          </ac:spMkLst>
        </pc:spChg>
        <pc:spChg chg="add mod">
          <ac:chgData name="santhosh kumar" userId="cf7c5e208467363e" providerId="LiveId" clId="{71C3B830-A479-4CEA-AB7A-6178632097AE}" dt="2021-11-11T14:06:43.316" v="285" actId="255"/>
          <ac:spMkLst>
            <pc:docMk/>
            <pc:sldMk cId="3377234760" sldId="267"/>
            <ac:spMk id="5" creationId="{F9F04152-24E1-4B71-9BD6-E9CCAF3195A3}"/>
          </ac:spMkLst>
        </pc:spChg>
      </pc:sldChg>
      <pc:sldChg chg="addSp modSp new mod">
        <pc:chgData name="santhosh kumar" userId="cf7c5e208467363e" providerId="LiveId" clId="{71C3B830-A479-4CEA-AB7A-6178632097AE}" dt="2021-11-11T14:11:22.480" v="346" actId="20577"/>
        <pc:sldMkLst>
          <pc:docMk/>
          <pc:sldMk cId="1436767971" sldId="268"/>
        </pc:sldMkLst>
        <pc:spChg chg="add mod">
          <ac:chgData name="santhosh kumar" userId="cf7c5e208467363e" providerId="LiveId" clId="{71C3B830-A479-4CEA-AB7A-6178632097AE}" dt="2021-11-11T14:08:56.862" v="316" actId="1076"/>
          <ac:spMkLst>
            <pc:docMk/>
            <pc:sldMk cId="1436767971" sldId="268"/>
            <ac:spMk id="2" creationId="{3FD97E69-DB04-46EF-8C5D-3FB050F18C96}"/>
          </ac:spMkLst>
        </pc:spChg>
        <pc:spChg chg="add mod">
          <ac:chgData name="santhosh kumar" userId="cf7c5e208467363e" providerId="LiveId" clId="{71C3B830-A479-4CEA-AB7A-6178632097AE}" dt="2021-11-11T14:11:22.480" v="346" actId="20577"/>
          <ac:spMkLst>
            <pc:docMk/>
            <pc:sldMk cId="1436767971" sldId="268"/>
            <ac:spMk id="3" creationId="{95B45EF3-9B89-4DAA-9EA0-E992464706E2}"/>
          </ac:spMkLst>
        </pc:spChg>
      </pc:sldChg>
      <pc:sldChg chg="modSp new mod">
        <pc:chgData name="santhosh kumar" userId="cf7c5e208467363e" providerId="LiveId" clId="{71C3B830-A479-4CEA-AB7A-6178632097AE}" dt="2021-11-11T14:15:35.549" v="460" actId="20577"/>
        <pc:sldMkLst>
          <pc:docMk/>
          <pc:sldMk cId="231410883" sldId="269"/>
        </pc:sldMkLst>
        <pc:spChg chg="mod">
          <ac:chgData name="santhosh kumar" userId="cf7c5e208467363e" providerId="LiveId" clId="{71C3B830-A479-4CEA-AB7A-6178632097AE}" dt="2021-11-11T14:12:55.846" v="408" actId="20577"/>
          <ac:spMkLst>
            <pc:docMk/>
            <pc:sldMk cId="231410883" sldId="269"/>
            <ac:spMk id="2" creationId="{2503D0C0-7D26-4828-AC3C-9DAB4D010191}"/>
          </ac:spMkLst>
        </pc:spChg>
        <pc:spChg chg="mod">
          <ac:chgData name="santhosh kumar" userId="cf7c5e208467363e" providerId="LiveId" clId="{71C3B830-A479-4CEA-AB7A-6178632097AE}" dt="2021-11-11T14:15:35.549" v="460" actId="20577"/>
          <ac:spMkLst>
            <pc:docMk/>
            <pc:sldMk cId="231410883" sldId="269"/>
            <ac:spMk id="3" creationId="{5ABF5BAF-529A-482B-9D7A-D8CC2F176151}"/>
          </ac:spMkLst>
        </pc:spChg>
      </pc:sldChg>
      <pc:sldChg chg="addSp delSp modSp new mod">
        <pc:chgData name="santhosh kumar" userId="cf7c5e208467363e" providerId="LiveId" clId="{71C3B830-A479-4CEA-AB7A-6178632097AE}" dt="2021-11-11T14:32:01.677" v="750" actId="20577"/>
        <pc:sldMkLst>
          <pc:docMk/>
          <pc:sldMk cId="2672778615" sldId="270"/>
        </pc:sldMkLst>
        <pc:spChg chg="mod">
          <ac:chgData name="santhosh kumar" userId="cf7c5e208467363e" providerId="LiveId" clId="{71C3B830-A479-4CEA-AB7A-6178632097AE}" dt="2021-11-11T14:21:15.522" v="509" actId="20577"/>
          <ac:spMkLst>
            <pc:docMk/>
            <pc:sldMk cId="2672778615" sldId="270"/>
            <ac:spMk id="2" creationId="{358F2156-98A7-40A7-8FFD-2D676BBCF611}"/>
          </ac:spMkLst>
        </pc:spChg>
        <pc:spChg chg="add del mod">
          <ac:chgData name="santhosh kumar" userId="cf7c5e208467363e" providerId="LiveId" clId="{71C3B830-A479-4CEA-AB7A-6178632097AE}" dt="2021-11-11T14:22:45.644" v="528"/>
          <ac:spMkLst>
            <pc:docMk/>
            <pc:sldMk cId="2672778615" sldId="270"/>
            <ac:spMk id="3" creationId="{A789394A-125C-4DEE-A0CE-F8A716170C61}"/>
          </ac:spMkLst>
        </pc:spChg>
        <pc:spChg chg="add mod">
          <ac:chgData name="santhosh kumar" userId="cf7c5e208467363e" providerId="LiveId" clId="{71C3B830-A479-4CEA-AB7A-6178632097AE}" dt="2021-11-11T14:26:24.302" v="542" actId="20577"/>
          <ac:spMkLst>
            <pc:docMk/>
            <pc:sldMk cId="2672778615" sldId="270"/>
            <ac:spMk id="4" creationId="{EB8826F8-0E9A-4DE5-8D7B-63C9354E6C3B}"/>
          </ac:spMkLst>
        </pc:spChg>
        <pc:spChg chg="add del mod">
          <ac:chgData name="santhosh kumar" userId="cf7c5e208467363e" providerId="LiveId" clId="{71C3B830-A479-4CEA-AB7A-6178632097AE}" dt="2021-11-11T14:27:04.734" v="552"/>
          <ac:spMkLst>
            <pc:docMk/>
            <pc:sldMk cId="2672778615" sldId="270"/>
            <ac:spMk id="7" creationId="{1681A422-74D1-4386-ACC4-4FCF4F66F091}"/>
          </ac:spMkLst>
        </pc:spChg>
        <pc:spChg chg="add mod">
          <ac:chgData name="santhosh kumar" userId="cf7c5e208467363e" providerId="LiveId" clId="{71C3B830-A479-4CEA-AB7A-6178632097AE}" dt="2021-11-11T14:32:01.677" v="750" actId="20577"/>
          <ac:spMkLst>
            <pc:docMk/>
            <pc:sldMk cId="2672778615" sldId="270"/>
            <ac:spMk id="8" creationId="{8A41DCCB-CCDF-491F-923B-47703A25C210}"/>
          </ac:spMkLst>
        </pc:spChg>
        <pc:picChg chg="add mod">
          <ac:chgData name="santhosh kumar" userId="cf7c5e208467363e" providerId="LiveId" clId="{71C3B830-A479-4CEA-AB7A-6178632097AE}" dt="2021-11-11T14:27:11.040" v="553" actId="14100"/>
          <ac:picMkLst>
            <pc:docMk/>
            <pc:sldMk cId="2672778615" sldId="270"/>
            <ac:picMk id="6" creationId="{E144BA20-B8A0-4657-949F-EEC84F28E280}"/>
          </ac:picMkLst>
        </pc:picChg>
      </pc:sldChg>
      <pc:sldChg chg="addSp delSp modSp new mod">
        <pc:chgData name="santhosh kumar" userId="cf7c5e208467363e" providerId="LiveId" clId="{71C3B830-A479-4CEA-AB7A-6178632097AE}" dt="2021-11-11T14:40:51" v="822" actId="20577"/>
        <pc:sldMkLst>
          <pc:docMk/>
          <pc:sldMk cId="1341561714" sldId="271"/>
        </pc:sldMkLst>
        <pc:spChg chg="add mod">
          <ac:chgData name="santhosh kumar" userId="cf7c5e208467363e" providerId="LiveId" clId="{71C3B830-A479-4CEA-AB7A-6178632097AE}" dt="2021-11-11T14:38:11.188" v="803" actId="14100"/>
          <ac:spMkLst>
            <pc:docMk/>
            <pc:sldMk cId="1341561714" sldId="271"/>
            <ac:spMk id="2" creationId="{5FFBA46D-4588-43AD-BAF8-67EFBEC61A81}"/>
          </ac:spMkLst>
        </pc:spChg>
        <pc:spChg chg="add del mod">
          <ac:chgData name="santhosh kumar" userId="cf7c5e208467363e" providerId="LiveId" clId="{71C3B830-A479-4CEA-AB7A-6178632097AE}" dt="2021-11-11T14:39:39.978" v="808"/>
          <ac:spMkLst>
            <pc:docMk/>
            <pc:sldMk cId="1341561714" sldId="271"/>
            <ac:spMk id="5" creationId="{38BAB099-D8B2-4449-B5A8-826A68A23A84}"/>
          </ac:spMkLst>
        </pc:spChg>
        <pc:spChg chg="add mod">
          <ac:chgData name="santhosh kumar" userId="cf7c5e208467363e" providerId="LiveId" clId="{71C3B830-A479-4CEA-AB7A-6178632097AE}" dt="2021-11-11T14:40:51" v="822" actId="20577"/>
          <ac:spMkLst>
            <pc:docMk/>
            <pc:sldMk cId="1341561714" sldId="271"/>
            <ac:spMk id="6" creationId="{E92B8551-D4C0-4B4A-AD8B-E4351B02CA1C}"/>
          </ac:spMkLst>
        </pc:spChg>
        <pc:picChg chg="add mod">
          <ac:chgData name="santhosh kumar" userId="cf7c5e208467363e" providerId="LiveId" clId="{71C3B830-A479-4CEA-AB7A-6178632097AE}" dt="2021-11-11T14:39:33.557" v="805" actId="1076"/>
          <ac:picMkLst>
            <pc:docMk/>
            <pc:sldMk cId="1341561714" sldId="271"/>
            <ac:picMk id="4" creationId="{14462883-DF81-4003-8B84-96B343387F64}"/>
          </ac:picMkLst>
        </pc:picChg>
      </pc:sldChg>
      <pc:sldChg chg="addSp delSp modSp new mod">
        <pc:chgData name="santhosh kumar" userId="cf7c5e208467363e" providerId="LiveId" clId="{71C3B830-A479-4CEA-AB7A-6178632097AE}" dt="2021-11-11T14:45:14.692" v="858"/>
        <pc:sldMkLst>
          <pc:docMk/>
          <pc:sldMk cId="2949177012" sldId="272"/>
        </pc:sldMkLst>
        <pc:spChg chg="add del mod">
          <ac:chgData name="santhosh kumar" userId="cf7c5e208467363e" providerId="LiveId" clId="{71C3B830-A479-4CEA-AB7A-6178632097AE}" dt="2021-11-11T14:42:45.360" v="837" actId="47"/>
          <ac:spMkLst>
            <pc:docMk/>
            <pc:sldMk cId="2949177012" sldId="272"/>
            <ac:spMk id="2" creationId="{D2DECAC4-ADC8-432C-8220-118E6E9A571B}"/>
          </ac:spMkLst>
        </pc:spChg>
        <pc:spChg chg="add del mod">
          <ac:chgData name="santhosh kumar" userId="cf7c5e208467363e" providerId="LiveId" clId="{71C3B830-A479-4CEA-AB7A-6178632097AE}" dt="2021-11-11T14:42:48.752" v="839" actId="20577"/>
          <ac:spMkLst>
            <pc:docMk/>
            <pc:sldMk cId="2949177012" sldId="272"/>
            <ac:spMk id="3" creationId="{A8790B7E-D381-494A-A5AE-5D74688CD7A3}"/>
          </ac:spMkLst>
        </pc:spChg>
        <pc:spChg chg="add del mod">
          <ac:chgData name="santhosh kumar" userId="cf7c5e208467363e" providerId="LiveId" clId="{71C3B830-A479-4CEA-AB7A-6178632097AE}" dt="2021-11-11T14:45:14.692" v="858"/>
          <ac:spMkLst>
            <pc:docMk/>
            <pc:sldMk cId="2949177012" sldId="272"/>
            <ac:spMk id="6" creationId="{ECDB53D8-35AF-4E40-B196-0DDFACEF282A}"/>
          </ac:spMkLst>
        </pc:spChg>
        <pc:spChg chg="add mod">
          <ac:chgData name="santhosh kumar" userId="cf7c5e208467363e" providerId="LiveId" clId="{71C3B830-A479-4CEA-AB7A-6178632097AE}" dt="2021-11-11T14:44:56.364" v="855" actId="5793"/>
          <ac:spMkLst>
            <pc:docMk/>
            <pc:sldMk cId="2949177012" sldId="272"/>
            <ac:spMk id="7" creationId="{2566C7D8-8AAD-4836-B384-F4BAAC620321}"/>
          </ac:spMkLst>
        </pc:spChg>
        <pc:picChg chg="add mod">
          <ac:chgData name="santhosh kumar" userId="cf7c5e208467363e" providerId="LiveId" clId="{71C3B830-A479-4CEA-AB7A-6178632097AE}" dt="2021-11-11T14:44:01.041" v="842" actId="14100"/>
          <ac:picMkLst>
            <pc:docMk/>
            <pc:sldMk cId="2949177012" sldId="272"/>
            <ac:picMk id="5" creationId="{0F477C62-6118-4C51-B543-ABFF6ED38672}"/>
          </ac:picMkLst>
        </pc:picChg>
      </pc:sldChg>
      <pc:sldChg chg="addSp delSp modSp new mod">
        <pc:chgData name="santhosh kumar" userId="cf7c5e208467363e" providerId="LiveId" clId="{71C3B830-A479-4CEA-AB7A-6178632097AE}" dt="2021-11-11T14:51:44.575" v="919"/>
        <pc:sldMkLst>
          <pc:docMk/>
          <pc:sldMk cId="3904642733" sldId="273"/>
        </pc:sldMkLst>
        <pc:spChg chg="add del mod">
          <ac:chgData name="santhosh kumar" userId="cf7c5e208467363e" providerId="LiveId" clId="{71C3B830-A479-4CEA-AB7A-6178632097AE}" dt="2021-11-11T14:48:07.864" v="902"/>
          <ac:spMkLst>
            <pc:docMk/>
            <pc:sldMk cId="3904642733" sldId="273"/>
            <ac:spMk id="2" creationId="{906C784F-F43C-4465-971A-8C115C506B7A}"/>
          </ac:spMkLst>
        </pc:spChg>
        <pc:spChg chg="add mod">
          <ac:chgData name="santhosh kumar" userId="cf7c5e208467363e" providerId="LiveId" clId="{71C3B830-A479-4CEA-AB7A-6178632097AE}" dt="2021-11-11T14:48:06.295" v="900" actId="20577"/>
          <ac:spMkLst>
            <pc:docMk/>
            <pc:sldMk cId="3904642733" sldId="273"/>
            <ac:spMk id="3" creationId="{DFE5B543-FF78-47D8-B0E4-3D05677FE22F}"/>
          </ac:spMkLst>
        </pc:spChg>
        <pc:spChg chg="add del mod">
          <ac:chgData name="santhosh kumar" userId="cf7c5e208467363e" providerId="LiveId" clId="{71C3B830-A479-4CEA-AB7A-6178632097AE}" dt="2021-11-11T14:51:44.575" v="919"/>
          <ac:spMkLst>
            <pc:docMk/>
            <pc:sldMk cId="3904642733" sldId="273"/>
            <ac:spMk id="8" creationId="{D6C823A8-FA13-4C1A-8F0F-33E34195C4C2}"/>
          </ac:spMkLst>
        </pc:spChg>
        <pc:spChg chg="add mod">
          <ac:chgData name="santhosh kumar" userId="cf7c5e208467363e" providerId="LiveId" clId="{71C3B830-A479-4CEA-AB7A-6178632097AE}" dt="2021-11-11T14:50:50.631" v="916" actId="12"/>
          <ac:spMkLst>
            <pc:docMk/>
            <pc:sldMk cId="3904642733" sldId="273"/>
            <ac:spMk id="9" creationId="{C9B60CF8-0A03-4032-AAF3-15B9DD313137}"/>
          </ac:spMkLst>
        </pc:spChg>
        <pc:picChg chg="add del mod">
          <ac:chgData name="santhosh kumar" userId="cf7c5e208467363e" providerId="LiveId" clId="{71C3B830-A479-4CEA-AB7A-6178632097AE}" dt="2021-11-11T14:48:57.165" v="904" actId="931"/>
          <ac:picMkLst>
            <pc:docMk/>
            <pc:sldMk cId="3904642733" sldId="273"/>
            <ac:picMk id="5" creationId="{0A5BAA75-AD1C-4CFF-AA32-5C10F2422189}"/>
          </ac:picMkLst>
        </pc:picChg>
        <pc:picChg chg="add mod">
          <ac:chgData name="santhosh kumar" userId="cf7c5e208467363e" providerId="LiveId" clId="{71C3B830-A479-4CEA-AB7A-6178632097AE}" dt="2021-11-11T14:49:16.704" v="907" actId="14100"/>
          <ac:picMkLst>
            <pc:docMk/>
            <pc:sldMk cId="3904642733" sldId="273"/>
            <ac:picMk id="7" creationId="{FFC168DA-7597-46C5-9F19-89B4285E71F8}"/>
          </ac:picMkLst>
        </pc:picChg>
      </pc:sldChg>
      <pc:sldChg chg="addSp delSp modSp new mod">
        <pc:chgData name="santhosh kumar" userId="cf7c5e208467363e" providerId="LiveId" clId="{71C3B830-A479-4CEA-AB7A-6178632097AE}" dt="2021-11-11T14:58:49.146" v="985"/>
        <pc:sldMkLst>
          <pc:docMk/>
          <pc:sldMk cId="3459044967" sldId="274"/>
        </pc:sldMkLst>
        <pc:spChg chg="add mod">
          <ac:chgData name="santhosh kumar" userId="cf7c5e208467363e" providerId="LiveId" clId="{71C3B830-A479-4CEA-AB7A-6178632097AE}" dt="2021-11-11T14:52:00.158" v="920" actId="767"/>
          <ac:spMkLst>
            <pc:docMk/>
            <pc:sldMk cId="3459044967" sldId="274"/>
            <ac:spMk id="2" creationId="{2DE8F175-0FB2-477F-81CF-86D23092FC80}"/>
          </ac:spMkLst>
        </pc:spChg>
        <pc:spChg chg="add mod">
          <ac:chgData name="santhosh kumar" userId="cf7c5e208467363e" providerId="LiveId" clId="{71C3B830-A479-4CEA-AB7A-6178632097AE}" dt="2021-11-11T14:52:40.820" v="942" actId="2711"/>
          <ac:spMkLst>
            <pc:docMk/>
            <pc:sldMk cId="3459044967" sldId="274"/>
            <ac:spMk id="3" creationId="{E2388CA7-4667-4B2B-9FE2-F15A22BDA9F3}"/>
          </ac:spMkLst>
        </pc:spChg>
        <pc:spChg chg="add del mod">
          <ac:chgData name="santhosh kumar" userId="cf7c5e208467363e" providerId="LiveId" clId="{71C3B830-A479-4CEA-AB7A-6178632097AE}" dt="2021-11-11T14:58:49.146" v="985"/>
          <ac:spMkLst>
            <pc:docMk/>
            <pc:sldMk cId="3459044967" sldId="274"/>
            <ac:spMk id="6" creationId="{880425AD-001A-4734-8CFE-3878923CC544}"/>
          </ac:spMkLst>
        </pc:spChg>
        <pc:spChg chg="add mod">
          <ac:chgData name="santhosh kumar" userId="cf7c5e208467363e" providerId="LiveId" clId="{71C3B830-A479-4CEA-AB7A-6178632097AE}" dt="2021-11-11T14:57:57.230" v="982" actId="113"/>
          <ac:spMkLst>
            <pc:docMk/>
            <pc:sldMk cId="3459044967" sldId="274"/>
            <ac:spMk id="7" creationId="{05CB259D-9E47-4A4A-A5CF-B58EFC0B04F8}"/>
          </ac:spMkLst>
        </pc:spChg>
        <pc:picChg chg="add mod">
          <ac:chgData name="santhosh kumar" userId="cf7c5e208467363e" providerId="LiveId" clId="{71C3B830-A479-4CEA-AB7A-6178632097AE}" dt="2021-11-11T14:55:18.298" v="959" actId="14100"/>
          <ac:picMkLst>
            <pc:docMk/>
            <pc:sldMk cId="3459044967" sldId="274"/>
            <ac:picMk id="5" creationId="{63A48780-BD45-4664-A6E5-D542C7C31C4E}"/>
          </ac:picMkLst>
        </pc:picChg>
      </pc:sldChg>
      <pc:sldChg chg="addSp delSp modSp new mod">
        <pc:chgData name="santhosh kumar" userId="cf7c5e208467363e" providerId="LiveId" clId="{71C3B830-A479-4CEA-AB7A-6178632097AE}" dt="2021-11-11T15:03:31.285" v="1015" actId="14100"/>
        <pc:sldMkLst>
          <pc:docMk/>
          <pc:sldMk cId="3227983676" sldId="275"/>
        </pc:sldMkLst>
        <pc:spChg chg="add del mod">
          <ac:chgData name="santhosh kumar" userId="cf7c5e208467363e" providerId="LiveId" clId="{71C3B830-A479-4CEA-AB7A-6178632097AE}" dt="2021-11-11T14:59:47.565" v="1006"/>
          <ac:spMkLst>
            <pc:docMk/>
            <pc:sldMk cId="3227983676" sldId="275"/>
            <ac:spMk id="2" creationId="{7F5FB7D8-0B85-418D-A663-B86CEA9ED74A}"/>
          </ac:spMkLst>
        </pc:spChg>
        <pc:spChg chg="add mod">
          <ac:chgData name="santhosh kumar" userId="cf7c5e208467363e" providerId="LiveId" clId="{71C3B830-A479-4CEA-AB7A-6178632097AE}" dt="2021-11-11T14:59:45.569" v="1004" actId="2711"/>
          <ac:spMkLst>
            <pc:docMk/>
            <pc:sldMk cId="3227983676" sldId="275"/>
            <ac:spMk id="3" creationId="{A16EEE46-0160-49A4-AFE2-9FB661AF15B9}"/>
          </ac:spMkLst>
        </pc:spChg>
        <pc:picChg chg="add mod">
          <ac:chgData name="santhosh kumar" userId="cf7c5e208467363e" providerId="LiveId" clId="{71C3B830-A479-4CEA-AB7A-6178632097AE}" dt="2021-11-11T15:02:29.556" v="1012" actId="1076"/>
          <ac:picMkLst>
            <pc:docMk/>
            <pc:sldMk cId="3227983676" sldId="275"/>
            <ac:picMk id="5" creationId="{8998F591-A57F-4F72-8F4C-653E844F020E}"/>
          </ac:picMkLst>
        </pc:picChg>
        <pc:picChg chg="add mod">
          <ac:chgData name="santhosh kumar" userId="cf7c5e208467363e" providerId="LiveId" clId="{71C3B830-A479-4CEA-AB7A-6178632097AE}" dt="2021-11-11T15:03:31.285" v="1015" actId="14100"/>
          <ac:picMkLst>
            <pc:docMk/>
            <pc:sldMk cId="3227983676" sldId="275"/>
            <ac:picMk id="7" creationId="{A4226E4D-4A5E-4B96-A053-39C7E40F20C7}"/>
          </ac:picMkLst>
        </pc:picChg>
      </pc:sldChg>
      <pc:sldChg chg="addSp modSp new mod">
        <pc:chgData name="santhosh kumar" userId="cf7c5e208467363e" providerId="LiveId" clId="{71C3B830-A479-4CEA-AB7A-6178632097AE}" dt="2021-11-11T15:06:37.288" v="1035" actId="1076"/>
        <pc:sldMkLst>
          <pc:docMk/>
          <pc:sldMk cId="1118214332" sldId="276"/>
        </pc:sldMkLst>
        <pc:spChg chg="add mod">
          <ac:chgData name="santhosh kumar" userId="cf7c5e208467363e" providerId="LiveId" clId="{71C3B830-A479-4CEA-AB7A-6178632097AE}" dt="2021-11-11T15:04:13.062" v="1017" actId="767"/>
          <ac:spMkLst>
            <pc:docMk/>
            <pc:sldMk cId="1118214332" sldId="276"/>
            <ac:spMk id="2" creationId="{7CAC44B5-F0CF-4B5A-B27B-4D6754EA9610}"/>
          </ac:spMkLst>
        </pc:spChg>
        <pc:spChg chg="add mod">
          <ac:chgData name="santhosh kumar" userId="cf7c5e208467363e" providerId="LiveId" clId="{71C3B830-A479-4CEA-AB7A-6178632097AE}" dt="2021-11-11T15:05:05.106" v="1031" actId="5793"/>
          <ac:spMkLst>
            <pc:docMk/>
            <pc:sldMk cId="1118214332" sldId="276"/>
            <ac:spMk id="3" creationId="{9DAD0FC4-4A5F-42E2-8FCA-031A582AB057}"/>
          </ac:spMkLst>
        </pc:spChg>
        <pc:picChg chg="add mod">
          <ac:chgData name="santhosh kumar" userId="cf7c5e208467363e" providerId="LiveId" clId="{71C3B830-A479-4CEA-AB7A-6178632097AE}" dt="2021-11-11T15:06:37.288" v="1035" actId="1076"/>
          <ac:picMkLst>
            <pc:docMk/>
            <pc:sldMk cId="1118214332" sldId="276"/>
            <ac:picMk id="5" creationId="{7923B41D-D476-44CF-BF05-1F6BD9CA0237}"/>
          </ac:picMkLst>
        </pc:picChg>
      </pc:sldChg>
      <pc:sldChg chg="addSp modSp new mod">
        <pc:chgData name="santhosh kumar" userId="cf7c5e208467363e" providerId="LiveId" clId="{71C3B830-A479-4CEA-AB7A-6178632097AE}" dt="2021-11-11T15:10:02.181" v="1063" actId="207"/>
        <pc:sldMkLst>
          <pc:docMk/>
          <pc:sldMk cId="2897891210" sldId="277"/>
        </pc:sldMkLst>
        <pc:spChg chg="add mod">
          <ac:chgData name="santhosh kumar" userId="cf7c5e208467363e" providerId="LiveId" clId="{71C3B830-A479-4CEA-AB7A-6178632097AE}" dt="2021-11-11T15:08:36.891" v="1058" actId="20578"/>
          <ac:spMkLst>
            <pc:docMk/>
            <pc:sldMk cId="2897891210" sldId="277"/>
            <ac:spMk id="2" creationId="{08EA8FE4-E049-475E-8E2A-0A7DC4B3692E}"/>
          </ac:spMkLst>
        </pc:spChg>
        <pc:spChg chg="add mod">
          <ac:chgData name="santhosh kumar" userId="cf7c5e208467363e" providerId="LiveId" clId="{71C3B830-A479-4CEA-AB7A-6178632097AE}" dt="2021-11-11T15:10:02.181" v="1063" actId="207"/>
          <ac:spMkLst>
            <pc:docMk/>
            <pc:sldMk cId="2897891210" sldId="277"/>
            <ac:spMk id="3" creationId="{B85ED6EA-78FB-4937-AE1A-5BC2B1EFD1A1}"/>
          </ac:spMkLst>
        </pc:spChg>
      </pc:sldChg>
      <pc:sldChg chg="addSp delSp modSp del mod">
        <pc:chgData name="santhosh kumar" userId="cf7c5e208467363e" providerId="LiveId" clId="{71C3B830-A479-4CEA-AB7A-6178632097AE}" dt="2021-11-11T13:48:54.462" v="42" actId="2696"/>
        <pc:sldMkLst>
          <pc:docMk/>
          <pc:sldMk cId="1292513021" sldId="286"/>
        </pc:sldMkLst>
        <pc:spChg chg="mod">
          <ac:chgData name="santhosh kumar" userId="cf7c5e208467363e" providerId="LiveId" clId="{71C3B830-A479-4CEA-AB7A-6178632097AE}" dt="2021-11-11T13:45:16.258" v="24" actId="255"/>
          <ac:spMkLst>
            <pc:docMk/>
            <pc:sldMk cId="1292513021" sldId="286"/>
            <ac:spMk id="2" creationId="{0AE422CB-EBC9-4703-870C-8981A495893A}"/>
          </ac:spMkLst>
        </pc:spChg>
        <pc:spChg chg="add del mod">
          <ac:chgData name="santhosh kumar" userId="cf7c5e208467363e" providerId="LiveId" clId="{71C3B830-A479-4CEA-AB7A-6178632097AE}" dt="2021-11-11T13:48:15.488" v="40" actId="478"/>
          <ac:spMkLst>
            <pc:docMk/>
            <pc:sldMk cId="1292513021" sldId="286"/>
            <ac:spMk id="4" creationId="{CF99FDD8-9675-4E65-A3A7-6A8F9ADC940A}"/>
          </ac:spMkLst>
        </pc:spChg>
        <pc:graphicFrameChg chg="add del mod modGraphic">
          <ac:chgData name="santhosh kumar" userId="cf7c5e208467363e" providerId="LiveId" clId="{71C3B830-A479-4CEA-AB7A-6178632097AE}" dt="2021-11-11T13:48:15.442" v="39" actId="1032"/>
          <ac:graphicFrameMkLst>
            <pc:docMk/>
            <pc:sldMk cId="1292513021" sldId="286"/>
            <ac:graphicFrameMk id="5" creationId="{BE966777-9AB1-47D8-A112-81BB9F5E83DF}"/>
          </ac:graphicFrameMkLst>
        </pc:graphicFrameChg>
        <pc:graphicFrameChg chg="add del mod">
          <ac:chgData name="santhosh kumar" userId="cf7c5e208467363e" providerId="LiveId" clId="{71C3B830-A479-4CEA-AB7A-6178632097AE}" dt="2021-11-11T13:48:36.307" v="41" actId="20577"/>
          <ac:graphicFrameMkLst>
            <pc:docMk/>
            <pc:sldMk cId="1292513021" sldId="286"/>
            <ac:graphicFrameMk id="7" creationId="{4279E28C-3AD3-4230-B1D6-C039672D128D}"/>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188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13253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77031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12315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10149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98362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6763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70787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1361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629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093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201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870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9374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46286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11/11/2021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8788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11/11/2021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03645370"/>
      </p:ext>
    </p:extLst>
  </p:cSld>
  <p:clrMap bg1="dk1" tx1="lt1" bg2="dk2" tx2="lt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600" dirty="0">
                <a:solidFill>
                  <a:schemeClr val="tx1"/>
                </a:solidFill>
                <a:latin typeface="Broadway" panose="04040905080B02020502" pitchFamily="82" charset="0"/>
              </a:rPr>
              <a:t>CUSTOMER RETENTION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92500" lnSpcReduction="10000"/>
          </a:bodyPr>
          <a:lstStyle/>
          <a:p>
            <a:pPr>
              <a:lnSpc>
                <a:spcPct val="100000"/>
              </a:lnSpc>
            </a:pPr>
            <a:r>
              <a:rPr lang="en-US" sz="1800" dirty="0">
                <a:latin typeface="Algerian" panose="04020705040A02060702" pitchFamily="82" charset="0"/>
              </a:rPr>
              <a:t>               BY</a:t>
            </a:r>
            <a:br>
              <a:rPr lang="en-US" sz="1800" dirty="0">
                <a:latin typeface="Algerian" panose="04020705040A02060702" pitchFamily="82" charset="0"/>
              </a:rPr>
            </a:br>
            <a:r>
              <a:rPr lang="en-US" sz="1800" dirty="0">
                <a:latin typeface="Algerian" panose="04020705040A02060702" pitchFamily="82" charset="0"/>
              </a:rPr>
              <a:t>Santhosh kumar </a:t>
            </a:r>
            <a:r>
              <a:rPr lang="en-US" sz="1800" dirty="0" err="1">
                <a:latin typeface="Algerian" panose="04020705040A02060702" pitchFamily="82" charset="0"/>
              </a:rPr>
              <a:t>Naroj</a:t>
            </a:r>
            <a:br>
              <a:rPr lang="en-US" sz="1600" dirty="0"/>
            </a:br>
            <a:endParaRPr lang="en-US" sz="1600" dirty="0"/>
          </a:p>
        </p:txBody>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8F175-0FB2-477F-81CF-86D23092FC80}"/>
              </a:ext>
            </a:extLst>
          </p:cNvPr>
          <p:cNvSpPr txBox="1"/>
          <p:nvPr/>
        </p:nvSpPr>
        <p:spPr>
          <a:xfrm>
            <a:off x="5647386" y="2975019"/>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E2388CA7-4667-4B2B-9FE2-F15A22BDA9F3}"/>
              </a:ext>
            </a:extLst>
          </p:cNvPr>
          <p:cNvSpPr txBox="1"/>
          <p:nvPr/>
        </p:nvSpPr>
        <p:spPr>
          <a:xfrm>
            <a:off x="1893194" y="77273"/>
            <a:ext cx="6800045" cy="523220"/>
          </a:xfrm>
          <a:prstGeom prst="rect">
            <a:avLst/>
          </a:prstGeom>
          <a:noFill/>
        </p:spPr>
        <p:txBody>
          <a:bodyPr wrap="square" rtlCol="0">
            <a:spAutoFit/>
          </a:bodyPr>
          <a:lstStyle/>
          <a:p>
            <a:r>
              <a:rPr lang="en-US" sz="2800" dirty="0">
                <a:solidFill>
                  <a:schemeClr val="accent4"/>
                </a:solidFill>
                <a:latin typeface="Algerian" panose="04020705040A02060702" pitchFamily="82" charset="0"/>
              </a:rPr>
              <a:t>LABEL ENCODING</a:t>
            </a:r>
          </a:p>
        </p:txBody>
      </p:sp>
      <p:pic>
        <p:nvPicPr>
          <p:cNvPr id="5" name="Picture 4">
            <a:extLst>
              <a:ext uri="{FF2B5EF4-FFF2-40B4-BE49-F238E27FC236}">
                <a16:creationId xmlns:a16="http://schemas.microsoft.com/office/drawing/2014/main" id="{63A48780-BD45-4664-A6E5-D542C7C31C4E}"/>
              </a:ext>
            </a:extLst>
          </p:cNvPr>
          <p:cNvPicPr>
            <a:picLocks noChangeAspect="1"/>
          </p:cNvPicPr>
          <p:nvPr/>
        </p:nvPicPr>
        <p:blipFill>
          <a:blip r:embed="rId2"/>
          <a:stretch>
            <a:fillRect/>
          </a:stretch>
        </p:blipFill>
        <p:spPr>
          <a:xfrm>
            <a:off x="101758" y="600494"/>
            <a:ext cx="9593014" cy="3598020"/>
          </a:xfrm>
          <a:prstGeom prst="rect">
            <a:avLst/>
          </a:prstGeom>
        </p:spPr>
      </p:pic>
      <p:sp>
        <p:nvSpPr>
          <p:cNvPr id="7" name="TextBox 6">
            <a:extLst>
              <a:ext uri="{FF2B5EF4-FFF2-40B4-BE49-F238E27FC236}">
                <a16:creationId xmlns:a16="http://schemas.microsoft.com/office/drawing/2014/main" id="{05CB259D-9E47-4A4A-A5CF-B58EFC0B04F8}"/>
              </a:ext>
            </a:extLst>
          </p:cNvPr>
          <p:cNvSpPr txBox="1"/>
          <p:nvPr/>
        </p:nvSpPr>
        <p:spPr>
          <a:xfrm>
            <a:off x="746975" y="4373732"/>
            <a:ext cx="11445025" cy="2281394"/>
          </a:xfrm>
          <a:prstGeom prst="rect">
            <a:avLst/>
          </a:prstGeom>
          <a:noFill/>
        </p:spPr>
        <p:txBody>
          <a:bodyPr wrap="square" rtlCol="0">
            <a:spAutoFit/>
          </a:bodyPr>
          <a:lstStyle/>
          <a:p>
            <a:pPr marL="285750" indent="-285750">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Calibri" panose="020F0502020204030204" pitchFamily="34" charset="0"/>
              </a:rPr>
              <a:t>label encoding is necessary for the data to process find any outliers are there as of our data consists of both numerical and categorical need to change categorical into numerical values using the encoding methods.</a:t>
            </a:r>
          </a:p>
          <a:p>
            <a:endParaRPr lang="en-US" dirty="0">
              <a:latin typeface="Calibri" panose="020F0502020204030204" pitchFamily="34" charset="0"/>
              <a:cs typeface="Calibri" panose="020F0502020204030204" pitchFamily="34" charset="0"/>
            </a:endParaRPr>
          </a:p>
          <a:p>
            <a:pPr marL="285750" marR="0" indent="-285750" algn="just">
              <a:lnSpc>
                <a:spcPct val="115000"/>
              </a:lnSpc>
              <a:spcBef>
                <a:spcPts val="0"/>
              </a:spcBef>
              <a:spcAft>
                <a:spcPts val="800"/>
              </a:spcAft>
              <a:buFont typeface="Wingdings" panose="05000000000000000000" pitchFamily="2" charset="2"/>
              <a:buChar char="Ø"/>
            </a:pPr>
            <a:r>
              <a:rPr lang="en-US" b="1" dirty="0">
                <a:solidFill>
                  <a:schemeClr val="accent4"/>
                </a:solidFill>
                <a:effectLst/>
                <a:latin typeface="Algerian" panose="04020705040A02060702" pitchFamily="82" charset="0"/>
                <a:ea typeface="Calibri" panose="020F0502020204030204" pitchFamily="34" charset="0"/>
                <a:cs typeface="Calibri" panose="020F0502020204030204" pitchFamily="34" charset="0"/>
              </a:rPr>
              <a:t>ONE HOT ENCODING:</a:t>
            </a:r>
            <a:endParaRPr lang="en-US" dirty="0">
              <a:solidFill>
                <a:schemeClr val="accent4"/>
              </a:solidFill>
              <a:effectLst/>
              <a:latin typeface="Algerian" panose="04020705040A02060702" pitchFamily="82" charset="0"/>
              <a:ea typeface="Calibri" panose="020F0502020204030204" pitchFamily="34" charset="0"/>
              <a:cs typeface="Calibri" panose="020F0502020204030204" pitchFamily="34" charset="0"/>
            </a:endParaRPr>
          </a:p>
          <a:p>
            <a:pPr marL="285750" marR="0" indent="-285750" algn="just">
              <a:lnSpc>
                <a:spcPct val="115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Calibri" panose="020F0502020204030204" pitchFamily="34" charset="0"/>
              </a:rPr>
              <a:t>categorical data refers to variables that are made up of label values, for example, a “color” variable could have the values “red“, “blue, and “green”. think of values like different categories that sometimes have a natural ordering to them.</a:t>
            </a:r>
          </a:p>
        </p:txBody>
      </p:sp>
    </p:spTree>
    <p:extLst>
      <p:ext uri="{BB962C8B-B14F-4D97-AF65-F5344CB8AC3E}">
        <p14:creationId xmlns:p14="http://schemas.microsoft.com/office/powerpoint/2010/main" val="3459044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6EEE46-0160-49A4-AFE2-9FB661AF15B9}"/>
              </a:ext>
            </a:extLst>
          </p:cNvPr>
          <p:cNvSpPr txBox="1"/>
          <p:nvPr/>
        </p:nvSpPr>
        <p:spPr>
          <a:xfrm>
            <a:off x="2884868" y="154548"/>
            <a:ext cx="5692462" cy="523220"/>
          </a:xfrm>
          <a:prstGeom prst="rect">
            <a:avLst/>
          </a:prstGeom>
          <a:noFill/>
        </p:spPr>
        <p:txBody>
          <a:bodyPr wrap="square" rtlCol="0">
            <a:spAutoFit/>
          </a:bodyPr>
          <a:lstStyle/>
          <a:p>
            <a:r>
              <a:rPr lang="en-US" sz="2800" dirty="0">
                <a:solidFill>
                  <a:schemeClr val="accent4"/>
                </a:solidFill>
                <a:latin typeface="Algerian" panose="04020705040A02060702" pitchFamily="82" charset="0"/>
              </a:rPr>
              <a:t>CORRELATION</a:t>
            </a:r>
          </a:p>
        </p:txBody>
      </p:sp>
      <p:pic>
        <p:nvPicPr>
          <p:cNvPr id="5" name="Picture 4">
            <a:extLst>
              <a:ext uri="{FF2B5EF4-FFF2-40B4-BE49-F238E27FC236}">
                <a16:creationId xmlns:a16="http://schemas.microsoft.com/office/drawing/2014/main" id="{8998F591-A57F-4F72-8F4C-653E844F020E}"/>
              </a:ext>
            </a:extLst>
          </p:cNvPr>
          <p:cNvPicPr>
            <a:picLocks noChangeAspect="1"/>
          </p:cNvPicPr>
          <p:nvPr/>
        </p:nvPicPr>
        <p:blipFill>
          <a:blip r:embed="rId2"/>
          <a:stretch>
            <a:fillRect/>
          </a:stretch>
        </p:blipFill>
        <p:spPr>
          <a:xfrm>
            <a:off x="515155" y="743502"/>
            <a:ext cx="6825803" cy="5959950"/>
          </a:xfrm>
          <a:prstGeom prst="rect">
            <a:avLst/>
          </a:prstGeom>
        </p:spPr>
      </p:pic>
      <p:pic>
        <p:nvPicPr>
          <p:cNvPr id="7" name="Picture 6">
            <a:extLst>
              <a:ext uri="{FF2B5EF4-FFF2-40B4-BE49-F238E27FC236}">
                <a16:creationId xmlns:a16="http://schemas.microsoft.com/office/drawing/2014/main" id="{A4226E4D-4A5E-4B96-A053-39C7E40F20C7}"/>
              </a:ext>
            </a:extLst>
          </p:cNvPr>
          <p:cNvPicPr>
            <a:picLocks noChangeAspect="1"/>
          </p:cNvPicPr>
          <p:nvPr/>
        </p:nvPicPr>
        <p:blipFill>
          <a:blip r:embed="rId3"/>
          <a:stretch>
            <a:fillRect/>
          </a:stretch>
        </p:blipFill>
        <p:spPr>
          <a:xfrm>
            <a:off x="7448460" y="743502"/>
            <a:ext cx="4308136" cy="1381512"/>
          </a:xfrm>
          <a:prstGeom prst="rect">
            <a:avLst/>
          </a:prstGeom>
        </p:spPr>
      </p:pic>
    </p:spTree>
    <p:extLst>
      <p:ext uri="{BB962C8B-B14F-4D97-AF65-F5344CB8AC3E}">
        <p14:creationId xmlns:p14="http://schemas.microsoft.com/office/powerpoint/2010/main" val="3227983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AC44B5-F0CF-4B5A-B27B-4D6754EA9610}"/>
              </a:ext>
            </a:extLst>
          </p:cNvPr>
          <p:cNvSpPr txBox="1"/>
          <p:nvPr/>
        </p:nvSpPr>
        <p:spPr>
          <a:xfrm>
            <a:off x="5647386" y="2975019"/>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9DAD0FC4-4A5F-42E2-8FCA-031A582AB057}"/>
              </a:ext>
            </a:extLst>
          </p:cNvPr>
          <p:cNvSpPr txBox="1"/>
          <p:nvPr/>
        </p:nvSpPr>
        <p:spPr>
          <a:xfrm>
            <a:off x="476518" y="708338"/>
            <a:ext cx="9504609" cy="2554545"/>
          </a:xfrm>
          <a:prstGeom prst="rect">
            <a:avLst/>
          </a:prstGeom>
          <a:noFill/>
        </p:spPr>
        <p:txBody>
          <a:bodyPr wrap="square" rtlCol="0">
            <a:spAutoFit/>
          </a:bodyPr>
          <a:lstStyle/>
          <a:p>
            <a:pPr marL="342900" indent="-342900" algn="l">
              <a:buFont typeface="Wingdings" panose="05000000000000000000" pitchFamily="2" charset="2"/>
              <a:buChar char="Ø"/>
            </a:pPr>
            <a:r>
              <a:rPr lang="en-US" sz="2000" b="0" i="0" dirty="0">
                <a:effectLst/>
                <a:latin typeface="Calibri" panose="020F0502020204030204" pitchFamily="34" charset="0"/>
                <a:cs typeface="Calibri" panose="020F0502020204030204" pitchFamily="34" charset="0"/>
              </a:rPr>
              <a:t>We can observe that there are many variables which have high and low correlation with other independent variables.</a:t>
            </a:r>
          </a:p>
          <a:p>
            <a:pPr algn="l"/>
            <a:endParaRPr lang="en-US" sz="2000" b="0" i="0" dirty="0">
              <a:effectLst/>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en-US" sz="2000" b="0" i="0" dirty="0">
                <a:effectLst/>
                <a:latin typeface="Calibri" panose="020F0502020204030204" pitchFamily="34" charset="0"/>
                <a:cs typeface="Calibri" panose="020F0502020204030204" pitchFamily="34" charset="0"/>
              </a:rPr>
              <a:t>We have to use correlation matrix to check the relation/dependencies between the independent and target variables.</a:t>
            </a:r>
          </a:p>
          <a:p>
            <a:pPr algn="l"/>
            <a:endParaRPr lang="en-US" sz="2000" b="0" i="0" dirty="0">
              <a:effectLst/>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en-US" sz="2000" b="0" i="0" dirty="0">
                <a:effectLst/>
                <a:latin typeface="Calibri" panose="020F0502020204030204" pitchFamily="34" charset="0"/>
                <a:cs typeface="Calibri" panose="020F0502020204030204" pitchFamily="34" charset="0"/>
              </a:rPr>
              <a:t>We have to remove one of the highly correlated independent variable to get rid of the problem of multicollinearity.</a:t>
            </a:r>
          </a:p>
        </p:txBody>
      </p:sp>
      <p:pic>
        <p:nvPicPr>
          <p:cNvPr id="5" name="Picture 4">
            <a:extLst>
              <a:ext uri="{FF2B5EF4-FFF2-40B4-BE49-F238E27FC236}">
                <a16:creationId xmlns:a16="http://schemas.microsoft.com/office/drawing/2014/main" id="{7923B41D-D476-44CF-BF05-1F6BD9CA0237}"/>
              </a:ext>
            </a:extLst>
          </p:cNvPr>
          <p:cNvPicPr>
            <a:picLocks noChangeAspect="1"/>
          </p:cNvPicPr>
          <p:nvPr/>
        </p:nvPicPr>
        <p:blipFill>
          <a:blip r:embed="rId2"/>
          <a:stretch>
            <a:fillRect/>
          </a:stretch>
        </p:blipFill>
        <p:spPr>
          <a:xfrm>
            <a:off x="979206" y="3183217"/>
            <a:ext cx="6601746" cy="3726298"/>
          </a:xfrm>
          <a:prstGeom prst="rect">
            <a:avLst/>
          </a:prstGeom>
        </p:spPr>
      </p:pic>
    </p:spTree>
    <p:extLst>
      <p:ext uri="{BB962C8B-B14F-4D97-AF65-F5344CB8AC3E}">
        <p14:creationId xmlns:p14="http://schemas.microsoft.com/office/powerpoint/2010/main" val="1118214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A8FE4-E049-475E-8E2A-0A7DC4B3692E}"/>
              </a:ext>
            </a:extLst>
          </p:cNvPr>
          <p:cNvSpPr txBox="1"/>
          <p:nvPr/>
        </p:nvSpPr>
        <p:spPr>
          <a:xfrm>
            <a:off x="5647386" y="2975019"/>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85ED6EA-78FB-4937-AE1A-5BC2B1EFD1A1}"/>
              </a:ext>
            </a:extLst>
          </p:cNvPr>
          <p:cNvSpPr txBox="1"/>
          <p:nvPr/>
        </p:nvSpPr>
        <p:spPr>
          <a:xfrm flipH="1">
            <a:off x="1332963" y="1572242"/>
            <a:ext cx="9543245" cy="3713517"/>
          </a:xfrm>
          <a:prstGeom prst="rect">
            <a:avLst/>
          </a:prstGeom>
          <a:noFill/>
        </p:spPr>
        <p:txBody>
          <a:bodyPr wrap="square" rtlCol="0" anchor="ctr">
            <a:spAutoFit/>
          </a:bodyPr>
          <a:lstStyle/>
          <a:p>
            <a:pPr>
              <a:lnSpc>
                <a:spcPct val="300000"/>
              </a:lnSpc>
            </a:pPr>
            <a:r>
              <a:rPr lang="en-US" sz="9600" dirty="0">
                <a:solidFill>
                  <a:schemeClr val="accent4"/>
                </a:solidFill>
                <a:latin typeface="Algerian" panose="04020705040A02060702" pitchFamily="82" charset="0"/>
              </a:rPr>
              <a:t>THANK YOU</a:t>
            </a:r>
          </a:p>
        </p:txBody>
      </p:sp>
    </p:spTree>
    <p:extLst>
      <p:ext uri="{BB962C8B-B14F-4D97-AF65-F5344CB8AC3E}">
        <p14:creationId xmlns:p14="http://schemas.microsoft.com/office/powerpoint/2010/main" val="2897891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9E0E79-B3EE-4E90-9D6D-22D6952BC77E}"/>
              </a:ext>
            </a:extLst>
          </p:cNvPr>
          <p:cNvSpPr txBox="1"/>
          <p:nvPr/>
        </p:nvSpPr>
        <p:spPr>
          <a:xfrm>
            <a:off x="1455312" y="94967"/>
            <a:ext cx="5357611" cy="523220"/>
          </a:xfrm>
          <a:prstGeom prst="rect">
            <a:avLst/>
          </a:prstGeom>
          <a:noFill/>
        </p:spPr>
        <p:txBody>
          <a:bodyPr wrap="square" rtlCol="0">
            <a:spAutoFit/>
          </a:bodyPr>
          <a:lstStyle/>
          <a:p>
            <a:r>
              <a:rPr lang="en-US" sz="2800" dirty="0">
                <a:solidFill>
                  <a:schemeClr val="accent4"/>
                </a:solidFill>
                <a:latin typeface="Algerian" panose="04020705040A02060702" pitchFamily="82" charset="0"/>
                <a:cs typeface="Arial" panose="020B0604020202020204" pitchFamily="34" charset="0"/>
              </a:rPr>
              <a:t>Introduction To Project</a:t>
            </a:r>
          </a:p>
        </p:txBody>
      </p:sp>
      <p:sp>
        <p:nvSpPr>
          <p:cNvPr id="5" name="TextBox 4">
            <a:extLst>
              <a:ext uri="{FF2B5EF4-FFF2-40B4-BE49-F238E27FC236}">
                <a16:creationId xmlns:a16="http://schemas.microsoft.com/office/drawing/2014/main" id="{E36F1911-1815-4BF6-88F0-DB1C6F77A60B}"/>
              </a:ext>
            </a:extLst>
          </p:cNvPr>
          <p:cNvSpPr txBox="1"/>
          <p:nvPr/>
        </p:nvSpPr>
        <p:spPr>
          <a:xfrm>
            <a:off x="90152" y="734097"/>
            <a:ext cx="11822807" cy="5492786"/>
          </a:xfrm>
          <a:prstGeom prst="rect">
            <a:avLst/>
          </a:prstGeom>
          <a:noFill/>
        </p:spPr>
        <p:txBody>
          <a:bodyPr wrap="square" rtlCol="0">
            <a:spAutoFit/>
          </a:bodyPr>
          <a:lstStyle/>
          <a:p>
            <a:pPr marL="0" marR="0" algn="just">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Customer retention is the ability of a company to retain its customers over a specified period. If a company has high customer retention, that means its customers continue to rebuy the same products, to resubscribe to the same services or, in some other way, continue buying from that company.</a:t>
            </a:r>
          </a:p>
          <a:p>
            <a:pPr marL="0" marR="0" algn="just">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Customer retention is vital for two reasons: First, even if you are adding new business, you can’t grow your company if you are simultaneously losing business. The second reason is incredibly black and white: It’s always more expensive to acquire a new customer than it is to keep your current customers and sell more to them.</a:t>
            </a:r>
          </a:p>
          <a:p>
            <a:pPr marL="0" marR="0" algn="just">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8060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A98F5A-3AA2-41EF-A502-F1E60AE44DE7}"/>
              </a:ext>
            </a:extLst>
          </p:cNvPr>
          <p:cNvSpPr txBox="1"/>
          <p:nvPr/>
        </p:nvSpPr>
        <p:spPr>
          <a:xfrm>
            <a:off x="3503054" y="115911"/>
            <a:ext cx="8963695" cy="523220"/>
          </a:xfrm>
          <a:prstGeom prst="rect">
            <a:avLst/>
          </a:prstGeom>
          <a:noFill/>
        </p:spPr>
        <p:txBody>
          <a:bodyPr wrap="square" rtlCol="0">
            <a:spAutoFit/>
          </a:bodyPr>
          <a:lstStyle/>
          <a:p>
            <a:r>
              <a:rPr lang="en-US" sz="2800" dirty="0">
                <a:solidFill>
                  <a:schemeClr val="accent4"/>
                </a:solidFill>
                <a:latin typeface="Algerian" panose="04020705040A02060702" pitchFamily="82" charset="0"/>
              </a:rPr>
              <a:t>Problem</a:t>
            </a:r>
            <a:r>
              <a:rPr lang="en-US" dirty="0">
                <a:solidFill>
                  <a:schemeClr val="accent4"/>
                </a:solidFill>
                <a:latin typeface="Algerian" panose="04020705040A02060702" pitchFamily="82" charset="0"/>
              </a:rPr>
              <a:t> </a:t>
            </a:r>
            <a:r>
              <a:rPr lang="en-US" sz="2800" dirty="0">
                <a:solidFill>
                  <a:schemeClr val="accent4"/>
                </a:solidFill>
                <a:latin typeface="Algerian" panose="04020705040A02060702" pitchFamily="82" charset="0"/>
              </a:rPr>
              <a:t>Statement</a:t>
            </a:r>
          </a:p>
        </p:txBody>
      </p:sp>
      <p:sp>
        <p:nvSpPr>
          <p:cNvPr id="4" name="TextBox 3">
            <a:extLst>
              <a:ext uri="{FF2B5EF4-FFF2-40B4-BE49-F238E27FC236}">
                <a16:creationId xmlns:a16="http://schemas.microsoft.com/office/drawing/2014/main" id="{E3A4F05C-6DE3-4E7B-9A8D-18AC190B85DC}"/>
              </a:ext>
            </a:extLst>
          </p:cNvPr>
          <p:cNvSpPr txBox="1"/>
          <p:nvPr/>
        </p:nvSpPr>
        <p:spPr>
          <a:xfrm>
            <a:off x="5776174" y="2975019"/>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F9F04152-24E1-4B71-9BD6-E9CCAF3195A3}"/>
              </a:ext>
            </a:extLst>
          </p:cNvPr>
          <p:cNvSpPr txBox="1"/>
          <p:nvPr/>
        </p:nvSpPr>
        <p:spPr>
          <a:xfrm>
            <a:off x="467932" y="780700"/>
            <a:ext cx="11256136" cy="5139869"/>
          </a:xfrm>
          <a:prstGeom prst="rect">
            <a:avLst/>
          </a:prstGeom>
          <a:noFill/>
        </p:spPr>
        <p:txBody>
          <a:bodyPr wrap="square" rtlCol="0">
            <a:spAutoFit/>
          </a:bodyPr>
          <a:lstStyle/>
          <a:p>
            <a:r>
              <a:rPr lang="en-IN" sz="2000" dirty="0">
                <a:effectLst/>
                <a:latin typeface="Calibri" panose="020F0502020204030204" pitchFamily="34"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effectLst/>
                <a:latin typeface="Calibri" panose="020F0502020204030204" pitchFamily="34" charset="0"/>
                <a:ea typeface="Calibri" panose="020F0502020204030204" pitchFamily="34" charset="0"/>
                <a:cs typeface="Calibri" panose="020F0502020204030204" pitchFamily="34" charset="0"/>
              </a:rPr>
              <a:t>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IN" sz="2800" b="1" dirty="0">
                <a:solidFill>
                  <a:schemeClr val="accent4"/>
                </a:solidFill>
                <a:effectLst/>
                <a:latin typeface="Algerian" panose="04020705040A02060702" pitchFamily="82" charset="0"/>
                <a:ea typeface="Calibri" panose="020F0502020204030204" pitchFamily="34" charset="0"/>
                <a:cs typeface="Calibri" panose="020F0502020204030204" pitchFamily="34" charset="0"/>
              </a:rPr>
              <a:t>Note:</a:t>
            </a:r>
          </a:p>
          <a:p>
            <a:r>
              <a:rPr lang="en-IN" sz="2000" b="1" dirty="0">
                <a:effectLst/>
                <a:latin typeface="Calibri" panose="020F0502020204030204" pitchFamily="34" charset="0"/>
                <a:ea typeface="Calibri" panose="020F0502020204030204" pitchFamily="34" charset="0"/>
                <a:cs typeface="Calibri" panose="020F0502020204030204" pitchFamily="34" charset="0"/>
              </a:rPr>
              <a:t>By this have to understand to apply </a:t>
            </a:r>
            <a:r>
              <a:rPr lang="en-IN" sz="2000" b="1" dirty="0">
                <a:latin typeface="Calibri" panose="020F0502020204030204" pitchFamily="34" charset="0"/>
                <a:ea typeface="Calibri" panose="020F0502020204030204" pitchFamily="34" charset="0"/>
                <a:cs typeface="Calibri" panose="020F0502020204030204" pitchFamily="34" charset="0"/>
              </a:rPr>
              <a:t>better </a:t>
            </a:r>
            <a:r>
              <a:rPr lang="en-IN" sz="2000" b="1" dirty="0">
                <a:effectLst/>
                <a:latin typeface="Calibri" panose="020F0502020204030204" pitchFamily="34" charset="0"/>
                <a:ea typeface="Calibri" panose="020F0502020204030204" pitchFamily="34" charset="0"/>
                <a:cs typeface="Calibri" panose="020F0502020204030204" pitchFamily="34" charset="0"/>
              </a:rPr>
              <a:t>analytical Insights to give findings and conclusions in detailed data.</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723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D97E69-DB04-46EF-8C5D-3FB050F18C96}"/>
              </a:ext>
            </a:extLst>
          </p:cNvPr>
          <p:cNvSpPr txBox="1"/>
          <p:nvPr/>
        </p:nvSpPr>
        <p:spPr>
          <a:xfrm>
            <a:off x="3232596" y="257577"/>
            <a:ext cx="7173531" cy="523220"/>
          </a:xfrm>
          <a:prstGeom prst="rect">
            <a:avLst/>
          </a:prstGeom>
          <a:noFill/>
        </p:spPr>
        <p:txBody>
          <a:bodyPr wrap="square" rtlCol="0">
            <a:spAutoFit/>
          </a:bodyPr>
          <a:lstStyle/>
          <a:p>
            <a:r>
              <a:rPr lang="en-US" sz="2800" dirty="0">
                <a:solidFill>
                  <a:schemeClr val="accent4"/>
                </a:solidFill>
                <a:latin typeface="Algerian" panose="04020705040A02060702" pitchFamily="82" charset="0"/>
              </a:rPr>
              <a:t>   DATA ANALYSIS</a:t>
            </a:r>
          </a:p>
        </p:txBody>
      </p:sp>
      <p:sp>
        <p:nvSpPr>
          <p:cNvPr id="3" name="TextBox 2">
            <a:extLst>
              <a:ext uri="{FF2B5EF4-FFF2-40B4-BE49-F238E27FC236}">
                <a16:creationId xmlns:a16="http://schemas.microsoft.com/office/drawing/2014/main" id="{95B45EF3-9B89-4DAA-9EA0-E992464706E2}"/>
              </a:ext>
            </a:extLst>
          </p:cNvPr>
          <p:cNvSpPr txBox="1"/>
          <p:nvPr/>
        </p:nvSpPr>
        <p:spPr>
          <a:xfrm>
            <a:off x="412124" y="780797"/>
            <a:ext cx="10496282" cy="2862322"/>
          </a:xfrm>
          <a:prstGeom prst="rect">
            <a:avLst/>
          </a:prstGeom>
          <a:noFill/>
        </p:spPr>
        <p:txBody>
          <a:bodyPr wrap="square" rtlCol="0">
            <a:spAutoFit/>
          </a:bodyPr>
          <a:lstStyle/>
          <a:p>
            <a:pPr marL="285750" marR="0" indent="-285750" algn="just">
              <a:spcBef>
                <a:spcPts val="2400"/>
              </a:spcBef>
              <a:spcAft>
                <a:spcPts val="0"/>
              </a:spcAft>
              <a:buFont typeface="Wingdings" panose="05000000000000000000" pitchFamily="2" charset="2"/>
              <a:buChar char="Ø"/>
            </a:pPr>
            <a:r>
              <a:rPr lang="en-US" sz="2000" spc="-5" dirty="0">
                <a:effectLst/>
                <a:latin typeface="Calibri" panose="020F0502020204030204" pitchFamily="34" charset="0"/>
                <a:ea typeface="Calibri" panose="020F0502020204030204" pitchFamily="34" charset="0"/>
              </a:rPr>
              <a:t>The Dataset Contains a </a:t>
            </a:r>
            <a:r>
              <a:rPr lang="en-US" sz="2000" dirty="0">
                <a:effectLst/>
                <a:latin typeface="Calibri" panose="020F0502020204030204" pitchFamily="34" charset="0"/>
                <a:ea typeface="Calibri" panose="020F0502020204030204" pitchFamily="34" charset="0"/>
              </a:rPr>
              <a:t>269 entries each having 71 variables, </a:t>
            </a:r>
            <a:r>
              <a:rPr lang="en-US" sz="2000" spc="-5" dirty="0">
                <a:latin typeface="Calibri" panose="020F0502020204030204" pitchFamily="34" charset="0"/>
                <a:ea typeface="Calibri" panose="020F0502020204030204" pitchFamily="34" charset="0"/>
              </a:rPr>
              <a:t>I</a:t>
            </a:r>
            <a:r>
              <a:rPr lang="en-US" sz="2000" spc="-5" dirty="0">
                <a:effectLst/>
                <a:latin typeface="Calibri" panose="020F0502020204030204" pitchFamily="34" charset="0"/>
                <a:ea typeface="Calibri" panose="020F0502020204030204" pitchFamily="34" charset="0"/>
              </a:rPr>
              <a:t>n which some are numerical Data and some are Categorical Data.</a:t>
            </a:r>
            <a:endParaRPr lang="en-US" sz="2000" spc="-5" dirty="0">
              <a:effectLst/>
              <a:latin typeface="Calibri" panose="020F0502020204030204" pitchFamily="34" charset="0"/>
              <a:ea typeface="Times New Roman" panose="02020603050405020304" pitchFamily="18" charset="0"/>
            </a:endParaRPr>
          </a:p>
          <a:p>
            <a:pPr marL="285750" marR="0" indent="-285750" algn="just">
              <a:spcBef>
                <a:spcPts val="2400"/>
              </a:spcBef>
              <a:spcAft>
                <a:spcPts val="0"/>
              </a:spcAft>
              <a:buFont typeface="Wingdings" panose="05000000000000000000" pitchFamily="2" charset="2"/>
              <a:buChar char="Ø"/>
            </a:pPr>
            <a:r>
              <a:rPr lang="en-US" sz="2000" spc="-5" dirty="0">
                <a:latin typeface="Calibri" panose="020F0502020204030204" pitchFamily="34" charset="0"/>
                <a:ea typeface="Times New Roman" panose="02020603050405020304" pitchFamily="18" charset="0"/>
              </a:rPr>
              <a:t>Check the info of the data using the info() function.</a:t>
            </a:r>
          </a:p>
          <a:p>
            <a:pPr marL="285750" indent="-285750" algn="just">
              <a:spcBef>
                <a:spcPts val="2400"/>
              </a:spcBef>
              <a:buFont typeface="Wingdings" panose="05000000000000000000" pitchFamily="2" charset="2"/>
              <a:buChar char="Ø"/>
            </a:pPr>
            <a:r>
              <a:rPr lang="en-US" sz="2000" dirty="0">
                <a:effectLst/>
                <a:latin typeface="Calibri" panose="020F0502020204030204" pitchFamily="34" charset="0"/>
                <a:ea typeface="Times New Roman" panose="02020603050405020304" pitchFamily="18" charset="0"/>
              </a:rPr>
              <a:t>This is about Data set in which I makes changes in the columns to make understandable and data set having one variable is integer remaining all are categorial values</a:t>
            </a:r>
            <a:r>
              <a:rPr lang="en-US" sz="2000" spc="-5" dirty="0">
                <a:effectLst/>
                <a:latin typeface="Calibri" panose="020F0502020204030204" pitchFamily="34" charset="0"/>
                <a:ea typeface="Times New Roman" panose="02020603050405020304" pitchFamily="18" charset="0"/>
              </a:rPr>
              <a:t>.</a:t>
            </a:r>
          </a:p>
          <a:p>
            <a:pPr marL="285750" indent="-285750" algn="just">
              <a:spcBef>
                <a:spcPts val="2400"/>
              </a:spcBef>
              <a:buFont typeface="Wingdings" panose="05000000000000000000" pitchFamily="2" charset="2"/>
              <a:buChar char="Ø"/>
            </a:pPr>
            <a:r>
              <a:rPr lang="en-US" sz="2000" spc="-5" dirty="0">
                <a:latin typeface="Calibri" panose="020F0502020204030204" pitchFamily="34" charset="0"/>
                <a:ea typeface="Times New Roman" panose="02020603050405020304" pitchFamily="18" charset="0"/>
              </a:rPr>
              <a:t>Next Step is EDA……..(Exploratory Data Analysis)</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36767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3D0C0-7D26-4828-AC3C-9DAB4D010191}"/>
              </a:ext>
            </a:extLst>
          </p:cNvPr>
          <p:cNvSpPr>
            <a:spLocks noGrp="1"/>
          </p:cNvSpPr>
          <p:nvPr>
            <p:ph type="title"/>
          </p:nvPr>
        </p:nvSpPr>
        <p:spPr/>
        <p:txBody>
          <a:bodyPr>
            <a:normAutofit/>
          </a:bodyPr>
          <a:lstStyle/>
          <a:p>
            <a:r>
              <a:rPr lang="en-US" sz="2800" dirty="0">
                <a:solidFill>
                  <a:schemeClr val="accent4"/>
                </a:solidFill>
                <a:latin typeface="Algerian" panose="04020705040A02060702" pitchFamily="82" charset="0"/>
              </a:rPr>
              <a:t>                        EXPLORATORY DATA ANALYSIS</a:t>
            </a:r>
          </a:p>
        </p:txBody>
      </p:sp>
      <p:sp>
        <p:nvSpPr>
          <p:cNvPr id="3" name="Content Placeholder 2">
            <a:extLst>
              <a:ext uri="{FF2B5EF4-FFF2-40B4-BE49-F238E27FC236}">
                <a16:creationId xmlns:a16="http://schemas.microsoft.com/office/drawing/2014/main" id="{5ABF5BAF-529A-482B-9D7A-D8CC2F176151}"/>
              </a:ext>
            </a:extLst>
          </p:cNvPr>
          <p:cNvSpPr>
            <a:spLocks noGrp="1"/>
          </p:cNvSpPr>
          <p:nvPr>
            <p:ph idx="1"/>
          </p:nvPr>
        </p:nvSpPr>
        <p:spPr/>
        <p:txBody>
          <a:bodyPr>
            <a:normAutofit fontScale="92500" lnSpcReduction="20000"/>
          </a:bodyPr>
          <a:lstStyle/>
          <a:p>
            <a:pPr marL="0" marR="0" algn="just">
              <a:spcBef>
                <a:spcPts val="0"/>
              </a:spcBef>
              <a:spcAft>
                <a:spcPts val="0"/>
              </a:spcAft>
              <a:buFont typeface="Wingdings" panose="05000000000000000000" pitchFamily="2" charset="2"/>
              <a:buChar char="Ø"/>
            </a:pPr>
            <a:r>
              <a:rPr lang="en-US" sz="2000" spc="-5"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 EDA we need to Pre-process the Data and Visualization:</a:t>
            </a:r>
          </a:p>
          <a:p>
            <a:pPr marL="0" marR="0" indent="0" algn="just">
              <a:spcBef>
                <a:spcPts val="0"/>
              </a:spcBef>
              <a:spcAft>
                <a:spcPts val="0"/>
              </a:spcAft>
              <a:buNone/>
            </a:pPr>
            <a:endParaRPr lang="en-US"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
              <a:spcBef>
                <a:spcPts val="0"/>
              </a:spcBef>
              <a:spcAft>
                <a:spcPts val="0"/>
              </a:spcAft>
            </a:pPr>
            <a:r>
              <a:rPr lang="en-US" sz="2000" b="1" spc="-5"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Steps include in Pre-Processing Data are :</a:t>
            </a:r>
            <a:endParaRPr lang="en-US" sz="2000" b="1" spc="-5"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marL="0" marR="0" algn="just">
              <a:spcBef>
                <a:spcPts val="0"/>
              </a:spcBef>
              <a:spcAft>
                <a:spcPts val="0"/>
              </a:spcAft>
            </a:pPr>
            <a:endParaRPr lang="en-US" sz="2000" spc="-5"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
              <a:spcBef>
                <a:spcPts val="0"/>
              </a:spcBef>
              <a:spcAft>
                <a:spcPts val="0"/>
              </a:spcAft>
            </a:pPr>
            <a:r>
              <a:rPr lang="en-US" sz="20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Data Cleaning</a:t>
            </a:r>
            <a:r>
              <a:rPr lang="en-US"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Removing Outliers, Skewness and imputing Missing Values.</a:t>
            </a:r>
          </a:p>
          <a:p>
            <a:pPr marL="0" marR="0" indent="0" algn="just">
              <a:spcBef>
                <a:spcPts val="0"/>
              </a:spcBef>
              <a:spcAft>
                <a:spcPts val="0"/>
              </a:spcAft>
              <a:buNone/>
            </a:pPr>
            <a:r>
              <a:rPr lang="en-US"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algn="just">
              <a:spcBef>
                <a:spcPts val="0"/>
              </a:spcBef>
              <a:spcAft>
                <a:spcPts val="0"/>
              </a:spcAft>
            </a:pPr>
            <a:r>
              <a:rPr lang="en-US" sz="20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Data Transformation</a:t>
            </a:r>
            <a:r>
              <a:rPr lang="en-US"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like Normalization by applying normalization we can improve the accuracy and efficiency of the models. And also reduce the errors. </a:t>
            </a:r>
          </a:p>
          <a:p>
            <a:pPr marL="0" marR="0" indent="0" algn="just">
              <a:spcBef>
                <a:spcPts val="0"/>
              </a:spcBef>
              <a:spcAft>
                <a:spcPts val="0"/>
              </a:spcAft>
              <a:buNone/>
            </a:pPr>
            <a:endParaRPr lang="en-US"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
              <a:spcBef>
                <a:spcPts val="0"/>
              </a:spcBef>
              <a:spcAft>
                <a:spcPts val="0"/>
              </a:spcAft>
            </a:pPr>
            <a:r>
              <a:rPr lang="en-US" sz="20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Data Reduction</a:t>
            </a:r>
            <a:r>
              <a:rPr lang="en-US"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 By Reducing the no of features by Feature Selection Process, PCA And VIF.</a:t>
            </a:r>
          </a:p>
          <a:p>
            <a:pPr marL="0" marR="0" indent="0" algn="just">
              <a:spcBef>
                <a:spcPts val="0"/>
              </a:spcBef>
              <a:spcAft>
                <a:spcPts val="0"/>
              </a:spcAft>
              <a:buNone/>
            </a:pPr>
            <a:endParaRPr lang="en-US"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
              <a:spcBef>
                <a:spcPts val="0"/>
              </a:spcBef>
              <a:spcAft>
                <a:spcPts val="0"/>
              </a:spcAft>
              <a:buFont typeface="Wingdings" panose="05000000000000000000" pitchFamily="2" charset="2"/>
              <a:buChar char="Ø"/>
            </a:pPr>
            <a:r>
              <a:rPr lang="en-US" sz="20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Data Cleaning: - </a:t>
            </a:r>
            <a:r>
              <a:rPr lang="en-US"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As a Part of EDA we need to do Data cleaning so firstly we need to check any null values in our data, From the below image shows we don’t have any null values, so no need to impute any data.</a:t>
            </a:r>
          </a:p>
          <a:p>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410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2156-98A7-40A7-8FFD-2D676BBCF611}"/>
              </a:ext>
            </a:extLst>
          </p:cNvPr>
          <p:cNvSpPr>
            <a:spLocks noGrp="1"/>
          </p:cNvSpPr>
          <p:nvPr>
            <p:ph type="title"/>
          </p:nvPr>
        </p:nvSpPr>
        <p:spPr>
          <a:xfrm>
            <a:off x="1017430" y="609600"/>
            <a:ext cx="8256571" cy="523741"/>
          </a:xfrm>
        </p:spPr>
        <p:txBody>
          <a:bodyPr>
            <a:normAutofit/>
          </a:bodyPr>
          <a:lstStyle/>
          <a:p>
            <a:r>
              <a:rPr lang="en-US" sz="2800" dirty="0">
                <a:solidFill>
                  <a:schemeClr val="accent4"/>
                </a:solidFill>
                <a:latin typeface="Algerian" panose="04020705040A02060702" pitchFamily="82" charset="0"/>
              </a:rPr>
              <a:t>                          VISUALIZATION</a:t>
            </a:r>
          </a:p>
        </p:txBody>
      </p:sp>
      <p:sp>
        <p:nvSpPr>
          <p:cNvPr id="4" name="TextBox 3">
            <a:extLst>
              <a:ext uri="{FF2B5EF4-FFF2-40B4-BE49-F238E27FC236}">
                <a16:creationId xmlns:a16="http://schemas.microsoft.com/office/drawing/2014/main" id="{EB8826F8-0E9A-4DE5-8D7B-63C9354E6C3B}"/>
              </a:ext>
            </a:extLst>
          </p:cNvPr>
          <p:cNvSpPr txBox="1"/>
          <p:nvPr/>
        </p:nvSpPr>
        <p:spPr>
          <a:xfrm>
            <a:off x="231820" y="1371600"/>
            <a:ext cx="11462197" cy="1631216"/>
          </a:xfrm>
          <a:prstGeom prst="rect">
            <a:avLst/>
          </a:prstGeom>
          <a:noFill/>
        </p:spPr>
        <p:txBody>
          <a:bodyPr wrap="square" rtlCol="0">
            <a:spAutoFit/>
          </a:bodyPr>
          <a:lstStyle/>
          <a:p>
            <a:r>
              <a:rPr lang="en-IN" sz="2000" b="0" strike="noStrike" spc="-1" dirty="0">
                <a:latin typeface="Calibri" panose="020F0502020204030204" pitchFamily="34" charset="0"/>
                <a:cs typeface="Calibri" panose="020F0502020204030204" pitchFamily="34" charset="0"/>
              </a:rPr>
              <a:t>We Analyse the variables using the count plot for categorical the variables and distribution plot for numerical variables.</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E144BA20-B8A0-4657-949F-EEC84F28E280}"/>
              </a:ext>
            </a:extLst>
          </p:cNvPr>
          <p:cNvPicPr>
            <a:picLocks noChangeAspect="1"/>
          </p:cNvPicPr>
          <p:nvPr/>
        </p:nvPicPr>
        <p:blipFill>
          <a:blip r:embed="rId2"/>
          <a:stretch>
            <a:fillRect/>
          </a:stretch>
        </p:blipFill>
        <p:spPr>
          <a:xfrm>
            <a:off x="231820" y="2187208"/>
            <a:ext cx="5692462" cy="4624458"/>
          </a:xfrm>
          <a:prstGeom prst="rect">
            <a:avLst/>
          </a:prstGeom>
        </p:spPr>
      </p:pic>
      <p:sp>
        <p:nvSpPr>
          <p:cNvPr id="8" name="TextBox 7">
            <a:extLst>
              <a:ext uri="{FF2B5EF4-FFF2-40B4-BE49-F238E27FC236}">
                <a16:creationId xmlns:a16="http://schemas.microsoft.com/office/drawing/2014/main" id="{8A41DCCB-CCDF-491F-923B-47703A25C210}"/>
              </a:ext>
            </a:extLst>
          </p:cNvPr>
          <p:cNvSpPr txBox="1"/>
          <p:nvPr/>
        </p:nvSpPr>
        <p:spPr>
          <a:xfrm>
            <a:off x="6267720" y="2975020"/>
            <a:ext cx="5567965" cy="193899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Calibri" panose="020F0502020204030204" pitchFamily="34" charset="0"/>
              </a:rPr>
              <a:t> </a:t>
            </a:r>
            <a:r>
              <a:rPr lang="en-US" sz="2000" b="0" i="0" dirty="0">
                <a:effectLst/>
                <a:latin typeface="Calibri" panose="020F0502020204030204" pitchFamily="34" charset="0"/>
                <a:cs typeface="Calibri" panose="020F0502020204030204" pitchFamily="34" charset="0"/>
              </a:rPr>
              <a:t>Female count is more than double of male count.</a:t>
            </a:r>
          </a:p>
          <a:p>
            <a:r>
              <a:rPr lang="en-US" sz="2000" dirty="0">
                <a:latin typeface="Calibri" panose="020F0502020204030204" pitchFamily="34" charset="0"/>
                <a:cs typeface="Calibri" panose="020F0502020204030204" pitchFamily="34" charset="0"/>
              </a:rPr>
              <a:t> </a:t>
            </a:r>
          </a:p>
          <a:p>
            <a:pPr marL="342900" indent="-342900">
              <a:buFont typeface="Wingdings" panose="05000000000000000000" pitchFamily="2" charset="2"/>
              <a:buChar char="Ø"/>
            </a:pPr>
            <a:r>
              <a:rPr lang="en-US" sz="2000" b="0" i="0" dirty="0">
                <a:effectLst/>
                <a:latin typeface="Calibri" panose="020F0502020204030204" pitchFamily="34" charset="0"/>
                <a:cs typeface="Calibri" panose="020F0502020204030204" pitchFamily="34" charset="0"/>
              </a:rPr>
              <a:t>Females shops more than males do as per the survey data.</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2778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FBA46D-4588-43AD-BAF8-67EFBEC61A81}"/>
              </a:ext>
            </a:extLst>
          </p:cNvPr>
          <p:cNvSpPr txBox="1"/>
          <p:nvPr/>
        </p:nvSpPr>
        <p:spPr>
          <a:xfrm>
            <a:off x="2382591" y="115910"/>
            <a:ext cx="4868213" cy="954107"/>
          </a:xfrm>
          <a:prstGeom prst="rect">
            <a:avLst/>
          </a:prstGeom>
          <a:noFill/>
        </p:spPr>
        <p:txBody>
          <a:bodyPr wrap="square" rtlCol="0">
            <a:spAutoFit/>
          </a:bodyPr>
          <a:lstStyle/>
          <a:p>
            <a:r>
              <a:rPr lang="en-US" sz="2800" dirty="0">
                <a:solidFill>
                  <a:schemeClr val="accent4"/>
                </a:solidFill>
                <a:latin typeface="Algerian" panose="04020705040A02060702" pitchFamily="82" charset="0"/>
              </a:rPr>
              <a:t>SHOPPING RATIO AS PER THE  CITIES</a:t>
            </a:r>
          </a:p>
        </p:txBody>
      </p:sp>
      <p:pic>
        <p:nvPicPr>
          <p:cNvPr id="4" name="Picture 3">
            <a:extLst>
              <a:ext uri="{FF2B5EF4-FFF2-40B4-BE49-F238E27FC236}">
                <a16:creationId xmlns:a16="http://schemas.microsoft.com/office/drawing/2014/main" id="{14462883-DF81-4003-8B84-96B343387F64}"/>
              </a:ext>
            </a:extLst>
          </p:cNvPr>
          <p:cNvPicPr>
            <a:picLocks noChangeAspect="1"/>
          </p:cNvPicPr>
          <p:nvPr/>
        </p:nvPicPr>
        <p:blipFill>
          <a:blip r:embed="rId2"/>
          <a:stretch>
            <a:fillRect/>
          </a:stretch>
        </p:blipFill>
        <p:spPr>
          <a:xfrm>
            <a:off x="349862" y="1242543"/>
            <a:ext cx="5001323" cy="4810796"/>
          </a:xfrm>
          <a:prstGeom prst="rect">
            <a:avLst/>
          </a:prstGeom>
        </p:spPr>
      </p:pic>
      <p:sp>
        <p:nvSpPr>
          <p:cNvPr id="6" name="TextBox 5">
            <a:extLst>
              <a:ext uri="{FF2B5EF4-FFF2-40B4-BE49-F238E27FC236}">
                <a16:creationId xmlns:a16="http://schemas.microsoft.com/office/drawing/2014/main" id="{E92B8551-D4C0-4B4A-AD8B-E4351B02CA1C}"/>
              </a:ext>
            </a:extLst>
          </p:cNvPr>
          <p:cNvSpPr txBox="1"/>
          <p:nvPr/>
        </p:nvSpPr>
        <p:spPr>
          <a:xfrm>
            <a:off x="5598016" y="1365160"/>
            <a:ext cx="6340699" cy="3785652"/>
          </a:xfrm>
          <a:prstGeom prst="rect">
            <a:avLst/>
          </a:prstGeom>
          <a:noFill/>
        </p:spPr>
        <p:txBody>
          <a:bodyPr wrap="square" rtlCol="0">
            <a:spAutoFit/>
          </a:bodyPr>
          <a:lstStyle/>
          <a:p>
            <a:pPr marL="285750" indent="-285750" algn="l">
              <a:buFont typeface="Wingdings" panose="05000000000000000000" pitchFamily="2" charset="2"/>
              <a:buChar char="Ø"/>
            </a:pPr>
            <a:r>
              <a:rPr lang="en-US" sz="2000" b="0" i="0" dirty="0">
                <a:effectLst/>
                <a:latin typeface="Calibri" panose="020F0502020204030204" pitchFamily="34" charset="0"/>
                <a:cs typeface="Calibri" panose="020F0502020204030204" pitchFamily="34" charset="0"/>
              </a:rPr>
              <a:t>Delhi is the city from which maximum orders placed, which is due to the lifestyle of people living in the city.</a:t>
            </a:r>
          </a:p>
          <a:p>
            <a:pPr algn="l"/>
            <a:endParaRPr lang="en-US" sz="2000" b="0" i="0" dirty="0">
              <a:effectLst/>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sz="2000" b="0" i="0" dirty="0">
                <a:effectLst/>
                <a:latin typeface="Calibri" panose="020F0502020204030204" pitchFamily="34" charset="0"/>
                <a:cs typeface="Calibri" panose="020F0502020204030204" pitchFamily="34" charset="0"/>
              </a:rPr>
              <a:t>2.Greater Noida, Noida, and </a:t>
            </a:r>
            <a:r>
              <a:rPr lang="en-US" sz="2000" b="0" i="0" dirty="0" err="1">
                <a:effectLst/>
                <a:latin typeface="Calibri" panose="020F0502020204030204" pitchFamily="34" charset="0"/>
                <a:cs typeface="Calibri" panose="020F0502020204030204" pitchFamily="34" charset="0"/>
              </a:rPr>
              <a:t>Banglore</a:t>
            </a:r>
            <a:r>
              <a:rPr lang="en-US" sz="2000" b="0" i="0" dirty="0">
                <a:effectLst/>
                <a:latin typeface="Calibri" panose="020F0502020204030204" pitchFamily="34" charset="0"/>
                <a:cs typeface="Calibri" panose="020F0502020204030204" pitchFamily="34" charset="0"/>
              </a:rPr>
              <a:t> follows in terms of online sales.</a:t>
            </a:r>
          </a:p>
          <a:p>
            <a:pPr marL="285750" indent="-285750" algn="l">
              <a:buFont typeface="Wingdings" panose="05000000000000000000" pitchFamily="2" charset="2"/>
              <a:buChar char="Ø"/>
            </a:pPr>
            <a:endParaRPr lang="en-US" sz="2000" b="0" i="0" dirty="0">
              <a:effectLst/>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sz="2000" b="0" i="0" dirty="0">
                <a:effectLst/>
                <a:latin typeface="Calibri" panose="020F0502020204030204" pitchFamily="34" charset="0"/>
                <a:cs typeface="Calibri" panose="020F0502020204030204" pitchFamily="34" charset="0"/>
              </a:rPr>
              <a:t>3.Least among all is </a:t>
            </a:r>
            <a:r>
              <a:rPr lang="en-US" sz="2000" b="0" i="0" dirty="0" err="1">
                <a:effectLst/>
                <a:latin typeface="Calibri" panose="020F0502020204030204" pitchFamily="34" charset="0"/>
                <a:cs typeface="Calibri" panose="020F0502020204030204" pitchFamily="34" charset="0"/>
              </a:rPr>
              <a:t>Merrut</a:t>
            </a:r>
            <a:r>
              <a:rPr lang="en-US" sz="2000" b="0" i="0" dirty="0">
                <a:effectLst/>
                <a:latin typeface="Calibri" panose="020F0502020204030204" pitchFamily="34" charset="0"/>
                <a:cs typeface="Calibri" panose="020F0502020204030204" pitchFamily="34" charset="0"/>
              </a:rPr>
              <a:t>, Moradabad, </a:t>
            </a:r>
            <a:r>
              <a:rPr lang="en-US" sz="2000" b="0" i="0" dirty="0" err="1">
                <a:effectLst/>
                <a:latin typeface="Calibri" panose="020F0502020204030204" pitchFamily="34" charset="0"/>
                <a:cs typeface="Calibri" panose="020F0502020204030204" pitchFamily="34" charset="0"/>
              </a:rPr>
              <a:t>Bulandshire</a:t>
            </a:r>
            <a:r>
              <a:rPr lang="en-US" sz="2000" b="0" i="0" dirty="0">
                <a:effectLst/>
                <a:latin typeface="Calibri" panose="020F0502020204030204" pitchFamily="34" charset="0"/>
                <a:cs typeface="Calibri" panose="020F0502020204030204" pitchFamily="34" charset="0"/>
              </a:rPr>
              <a:t> in sales as people. In these places doesn't follow fast moving lifestyle as industries and MNC's are less in these areas, Which makes people to adapt with local lifestyle than online shopping.</a:t>
            </a:r>
          </a:p>
          <a:p>
            <a:pPr marL="342900" indent="-34290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1561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DECAC4-ADC8-432C-8220-118E6E9A571B}"/>
              </a:ext>
            </a:extLst>
          </p:cNvPr>
          <p:cNvSpPr txBox="1"/>
          <p:nvPr/>
        </p:nvSpPr>
        <p:spPr>
          <a:xfrm>
            <a:off x="5647386" y="2975019"/>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A8790B7E-D381-494A-A5AE-5D74688CD7A3}"/>
              </a:ext>
            </a:extLst>
          </p:cNvPr>
          <p:cNvSpPr txBox="1"/>
          <p:nvPr/>
        </p:nvSpPr>
        <p:spPr>
          <a:xfrm>
            <a:off x="1236372" y="141669"/>
            <a:ext cx="8087932" cy="523220"/>
          </a:xfrm>
          <a:prstGeom prst="rect">
            <a:avLst/>
          </a:prstGeom>
          <a:noFill/>
        </p:spPr>
        <p:txBody>
          <a:bodyPr wrap="square" rtlCol="0">
            <a:spAutoFit/>
          </a:bodyPr>
          <a:lstStyle/>
          <a:p>
            <a:r>
              <a:rPr lang="en-US" sz="2800" dirty="0">
                <a:solidFill>
                  <a:schemeClr val="accent4"/>
                </a:solidFill>
                <a:latin typeface="Algerian" panose="04020705040A02060702" pitchFamily="82" charset="0"/>
              </a:rPr>
              <a:t>COUNT OF CUSTOMERS ACCORDING TO AGE</a:t>
            </a:r>
          </a:p>
        </p:txBody>
      </p:sp>
      <p:pic>
        <p:nvPicPr>
          <p:cNvPr id="5" name="Picture 4">
            <a:extLst>
              <a:ext uri="{FF2B5EF4-FFF2-40B4-BE49-F238E27FC236}">
                <a16:creationId xmlns:a16="http://schemas.microsoft.com/office/drawing/2014/main" id="{0F477C62-6118-4C51-B543-ABFF6ED38672}"/>
              </a:ext>
            </a:extLst>
          </p:cNvPr>
          <p:cNvPicPr>
            <a:picLocks noChangeAspect="1"/>
          </p:cNvPicPr>
          <p:nvPr/>
        </p:nvPicPr>
        <p:blipFill>
          <a:blip r:embed="rId2"/>
          <a:stretch>
            <a:fillRect/>
          </a:stretch>
        </p:blipFill>
        <p:spPr>
          <a:xfrm>
            <a:off x="306016" y="664889"/>
            <a:ext cx="5706271" cy="6051442"/>
          </a:xfrm>
          <a:prstGeom prst="rect">
            <a:avLst/>
          </a:prstGeom>
        </p:spPr>
      </p:pic>
      <p:sp>
        <p:nvSpPr>
          <p:cNvPr id="7" name="TextBox 6">
            <a:extLst>
              <a:ext uri="{FF2B5EF4-FFF2-40B4-BE49-F238E27FC236}">
                <a16:creationId xmlns:a16="http://schemas.microsoft.com/office/drawing/2014/main" id="{2566C7D8-8AAD-4836-B384-F4BAAC620321}"/>
              </a:ext>
            </a:extLst>
          </p:cNvPr>
          <p:cNvSpPr txBox="1"/>
          <p:nvPr/>
        </p:nvSpPr>
        <p:spPr>
          <a:xfrm>
            <a:off x="6179714" y="664889"/>
            <a:ext cx="5706269" cy="3477875"/>
          </a:xfrm>
          <a:prstGeom prst="rect">
            <a:avLst/>
          </a:prstGeom>
          <a:noFill/>
        </p:spPr>
        <p:txBody>
          <a:bodyPr wrap="square" rtlCol="0">
            <a:spAutoFit/>
          </a:bodyPr>
          <a:lstStyle/>
          <a:p>
            <a:pPr marL="285750" indent="-285750" algn="l">
              <a:buFont typeface="Wingdings" panose="05000000000000000000" pitchFamily="2" charset="2"/>
              <a:buChar char="Ø"/>
            </a:pPr>
            <a:r>
              <a:rPr lang="en-US" sz="2000" b="0" i="0" dirty="0">
                <a:effectLst/>
                <a:latin typeface="Calibri" panose="020F0502020204030204" pitchFamily="34" charset="0"/>
                <a:cs typeface="Calibri" panose="020F0502020204030204" pitchFamily="34" charset="0"/>
              </a:rPr>
              <a:t>Highest number of customers are in range 31-40yrs.</a:t>
            </a:r>
          </a:p>
          <a:p>
            <a:pPr marL="285750" indent="-285750" algn="l">
              <a:buFont typeface="Wingdings" panose="05000000000000000000" pitchFamily="2" charset="2"/>
              <a:buChar char="Ø"/>
            </a:pPr>
            <a:endParaRPr lang="en-US" sz="2000" b="0" i="0" dirty="0">
              <a:effectLst/>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sz="2000" b="0" i="0" dirty="0">
                <a:effectLst/>
                <a:latin typeface="Calibri" panose="020F0502020204030204" pitchFamily="34" charset="0"/>
                <a:cs typeface="Calibri" panose="020F0502020204030204" pitchFamily="34" charset="0"/>
              </a:rPr>
              <a:t>2.However there is no great difference in sales from 21-50yrs, As this age range is the earning class and shops more.</a:t>
            </a:r>
          </a:p>
          <a:p>
            <a:pPr algn="l"/>
            <a:endParaRPr lang="en-US" sz="2000" b="0" i="0" dirty="0">
              <a:effectLst/>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sz="2000" b="0" i="0" dirty="0">
                <a:effectLst/>
                <a:latin typeface="Calibri" panose="020F0502020204030204" pitchFamily="34" charset="0"/>
                <a:cs typeface="Calibri" panose="020F0502020204030204" pitchFamily="34" charset="0"/>
              </a:rPr>
              <a:t>3.Lowest number of customers are in the age range less than 20 and greater than 51yrs. Former category is majorly students and later is retired.</a:t>
            </a:r>
          </a:p>
          <a:p>
            <a:pPr marL="285750" indent="-28575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9177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E5B543-FF78-47D8-B0E4-3D05677FE22F}"/>
              </a:ext>
            </a:extLst>
          </p:cNvPr>
          <p:cNvSpPr txBox="1"/>
          <p:nvPr/>
        </p:nvSpPr>
        <p:spPr>
          <a:xfrm>
            <a:off x="1210613" y="347730"/>
            <a:ext cx="8010659" cy="1384995"/>
          </a:xfrm>
          <a:prstGeom prst="rect">
            <a:avLst/>
          </a:prstGeom>
          <a:noFill/>
        </p:spPr>
        <p:txBody>
          <a:bodyPr wrap="square" rtlCol="0">
            <a:spAutoFit/>
          </a:bodyPr>
          <a:lstStyle/>
          <a:p>
            <a:r>
              <a:rPr lang="en-US" sz="2800" b="1" i="0" dirty="0">
                <a:solidFill>
                  <a:schemeClr val="accent4"/>
                </a:solidFill>
                <a:effectLst/>
                <a:latin typeface="Algerian" panose="04020705040A02060702" pitchFamily="82" charset="0"/>
              </a:rPr>
              <a:t>Visualizing which site has less limited      mode of payment</a:t>
            </a:r>
          </a:p>
          <a:p>
            <a:endParaRPr lang="en-US" sz="2800" dirty="0">
              <a:solidFill>
                <a:schemeClr val="accent4"/>
              </a:solidFill>
              <a:latin typeface="Algerian" panose="04020705040A02060702" pitchFamily="82" charset="0"/>
            </a:endParaRPr>
          </a:p>
        </p:txBody>
      </p:sp>
      <p:pic>
        <p:nvPicPr>
          <p:cNvPr id="7" name="Picture 6">
            <a:extLst>
              <a:ext uri="{FF2B5EF4-FFF2-40B4-BE49-F238E27FC236}">
                <a16:creationId xmlns:a16="http://schemas.microsoft.com/office/drawing/2014/main" id="{FFC168DA-7597-46C5-9F19-89B4285E71F8}"/>
              </a:ext>
            </a:extLst>
          </p:cNvPr>
          <p:cNvPicPr>
            <a:picLocks noChangeAspect="1"/>
          </p:cNvPicPr>
          <p:nvPr/>
        </p:nvPicPr>
        <p:blipFill>
          <a:blip r:embed="rId2"/>
          <a:stretch>
            <a:fillRect/>
          </a:stretch>
        </p:blipFill>
        <p:spPr>
          <a:xfrm>
            <a:off x="523097" y="1301459"/>
            <a:ext cx="6901437" cy="5556541"/>
          </a:xfrm>
          <a:prstGeom prst="rect">
            <a:avLst/>
          </a:prstGeom>
        </p:spPr>
      </p:pic>
      <p:sp>
        <p:nvSpPr>
          <p:cNvPr id="9" name="TextBox 8">
            <a:extLst>
              <a:ext uri="{FF2B5EF4-FFF2-40B4-BE49-F238E27FC236}">
                <a16:creationId xmlns:a16="http://schemas.microsoft.com/office/drawing/2014/main" id="{C9B60CF8-0A03-4032-AAF3-15B9DD313137}"/>
              </a:ext>
            </a:extLst>
          </p:cNvPr>
          <p:cNvSpPr txBox="1"/>
          <p:nvPr/>
        </p:nvSpPr>
        <p:spPr>
          <a:xfrm>
            <a:off x="7675808" y="1403797"/>
            <a:ext cx="4340181"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b="0" i="0" dirty="0">
                <a:effectLst/>
                <a:latin typeface="Helvetica Neue"/>
              </a:rPr>
              <a:t>It's clearly visualized that </a:t>
            </a:r>
            <a:r>
              <a:rPr lang="en-US" sz="2000" b="0" i="0" dirty="0" err="1">
                <a:effectLst/>
                <a:latin typeface="Helvetica Neue"/>
              </a:rPr>
              <a:t>snapdeal</a:t>
            </a:r>
            <a:r>
              <a:rPr lang="en-US" sz="2000" b="0" i="0" dirty="0">
                <a:effectLst/>
                <a:latin typeface="Helvetica Neue"/>
              </a:rPr>
              <a:t> has limited mode of payment.</a:t>
            </a:r>
            <a:endParaRPr lang="en-US" sz="2000" dirty="0"/>
          </a:p>
        </p:txBody>
      </p:sp>
    </p:spTree>
    <p:extLst>
      <p:ext uri="{BB962C8B-B14F-4D97-AF65-F5344CB8AC3E}">
        <p14:creationId xmlns:p14="http://schemas.microsoft.com/office/powerpoint/2010/main" val="39046427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88</TotalTime>
  <Words>983</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Arial</vt:lpstr>
      <vt:lpstr>Broadway</vt:lpstr>
      <vt:lpstr>Calibri</vt:lpstr>
      <vt:lpstr>Helvetica Neue</vt:lpstr>
      <vt:lpstr>Times New Roman</vt:lpstr>
      <vt:lpstr>Trebuchet MS</vt:lpstr>
      <vt:lpstr>Wingdings</vt:lpstr>
      <vt:lpstr>Wingdings 3</vt:lpstr>
      <vt:lpstr>Facet</vt:lpstr>
      <vt:lpstr>CUSTOMER RETENTION</vt:lpstr>
      <vt:lpstr>PowerPoint Presentation</vt:lpstr>
      <vt:lpstr>PowerPoint Presentation</vt:lpstr>
      <vt:lpstr>PowerPoint Presentation</vt:lpstr>
      <vt:lpstr>                        EXPLORATORY DATA ANALYSIS</vt:lpstr>
      <vt:lpstr>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santhosh kumar</dc:creator>
  <cp:lastModifiedBy>santhosh kumar</cp:lastModifiedBy>
  <cp:revision>7</cp:revision>
  <dcterms:created xsi:type="dcterms:W3CDTF">2021-11-11T13:41:13Z</dcterms:created>
  <dcterms:modified xsi:type="dcterms:W3CDTF">2021-11-11T15:10:12Z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