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8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617A-CE4B-EB27-8C5D-A8F049FE9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9A59D-0339-6B04-59E9-C2B13E28C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9FCEA-22B6-8E4D-8A92-B2B0E7D0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AE53-6CF3-4764-887F-1D97ADE3A4D7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9FB30-8929-3B7F-6328-BD2EC433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145E5-215F-DEDE-6890-F17E5785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18E5-B6D6-4763-A495-EB9EF8760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5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364F-C283-E59A-1735-94F3D509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52174-A522-1738-A6B8-5397F99F8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641C0-A8B1-E771-0FFE-DB63B3E66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AE53-6CF3-4764-887F-1D97ADE3A4D7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03349-DA3D-230B-EB9B-3E24E3B2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820BE-9095-0016-8033-9B28FC46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18E5-B6D6-4763-A495-EB9EF8760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54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EE8E11-4625-DBDA-2EB8-77C247824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E2693-0CA7-B4B7-657B-D4D8E9C2C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A3F4B-8D8A-A6CE-EE40-75FBA4FCA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AE53-6CF3-4764-887F-1D97ADE3A4D7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351B-335E-84FA-9EE2-B9F05E09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F1B24-547A-81AC-9826-3FFF5D6C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18E5-B6D6-4763-A495-EB9EF8760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79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60A92-1F5B-CBFB-0B4D-DE441CA1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61FD-0EF0-A420-BB33-445B05FE9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B34C3-DE81-2F36-95AF-5BAAD70E0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AE53-6CF3-4764-887F-1D97ADE3A4D7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791B-F2CB-E5A9-2D33-15D779AA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4F82B-1DB3-9DF7-30EA-DE77F1D4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18E5-B6D6-4763-A495-EB9EF8760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90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2633-EC53-BC9F-BF24-8737B4EB9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A9B21-DB40-ACEB-DBB1-D759AC0F7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B036D-F106-7480-E466-C3C42BF2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AE53-6CF3-4764-887F-1D97ADE3A4D7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F5A7C-6376-F714-3F15-F40CB94C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CFCE3-F1D5-7D12-9DB5-D8402C6F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18E5-B6D6-4763-A495-EB9EF8760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3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F776E-86A2-E204-A79E-947313AC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276D4-C051-284F-3FEA-67AC9EA1E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0DECF-3250-A575-EC16-A8370F00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0E97A-FA35-0F92-E5CE-C2CFA10C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AE53-6CF3-4764-887F-1D97ADE3A4D7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F1AB4-41B2-0E27-4CB5-39013C56E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37143-17F6-443E-13BD-3485EF41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18E5-B6D6-4763-A495-EB9EF8760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06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2150-6681-A3DE-90B4-E2026185B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CE2B9-5FB6-2131-EC4C-8E1801B19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03FE2-88E5-79AB-2621-4F312068F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CAF69-924F-E2ED-9DE3-DF5EC832D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ED4CE-4BBF-67DF-B56C-2CB3C4F69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7D74D-93E3-0204-B80C-1E5EE9E1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AE53-6CF3-4764-887F-1D97ADE3A4D7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E2588C-273F-12B2-B903-4001457A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BC902C-909E-D502-C0BF-5CE8B6DE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18E5-B6D6-4763-A495-EB9EF8760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2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6F81-B5B4-374D-1512-4E66467F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D1882-9429-3506-814A-D233673C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AE53-6CF3-4764-887F-1D97ADE3A4D7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DB46F-9DB4-5892-C71C-1FD23AE9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F4E2B-DE77-1A1E-C1BC-9F9BA456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18E5-B6D6-4763-A495-EB9EF8760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60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A49DE-9838-EE3C-D4B0-77F0AEB7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AE53-6CF3-4764-887F-1D97ADE3A4D7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3EECD1-C26D-B094-5B28-EAC85C8F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12706-B73D-8FB8-C7E1-F9AADB90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18E5-B6D6-4763-A495-EB9EF8760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92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C3ED-05B7-6DB0-E30B-157F77534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068FE-B170-CF85-C9F8-56106FC8F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58552-398A-0D57-89F3-C376B6877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59D86-95E5-F20B-E6EC-E0D31586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AE53-6CF3-4764-887F-1D97ADE3A4D7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6A2A8-10E4-F08C-5742-628A14ED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85F0D-AB36-DBEA-545D-61E6E125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18E5-B6D6-4763-A495-EB9EF8760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93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8D3A-FA61-5AB9-8E2F-546844488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D626E0-CDCD-BB9B-27E4-7FA89B216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C2745-F667-194C-4937-E9B8CED4B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A4648-9F11-A5ED-03C4-39126D12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AE53-6CF3-4764-887F-1D97ADE3A4D7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54F8A-37F7-0911-230A-F4515DB3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B0C0E-B351-A6A9-0C30-E43CA42F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18E5-B6D6-4763-A495-EB9EF8760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26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79A7E-4B04-DC44-C7C3-3B461596C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0173C-7A25-AF8B-AEF3-D825EC4CB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611DF-7993-9460-DDE7-D7292336D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AAE53-6CF3-4764-887F-1D97ADE3A4D7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925C6-BB1A-129E-0451-28C605B9D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78E01-8856-EDAF-E06D-BFF7C45EA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718E5-B6D6-4763-A495-EB9EF8760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37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B2FBA61-7E6E-0053-A839-94A77F4A88CD}"/>
              </a:ext>
            </a:extLst>
          </p:cNvPr>
          <p:cNvSpPr/>
          <p:nvPr/>
        </p:nvSpPr>
        <p:spPr>
          <a:xfrm>
            <a:off x="566057" y="972457"/>
            <a:ext cx="5529943" cy="1088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 (Net worth, Income, Savings and Expense %)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F6D0EC-DEEC-85D7-51D7-D19830D98ED5}"/>
              </a:ext>
            </a:extLst>
          </p:cNvPr>
          <p:cNvSpPr/>
          <p:nvPr/>
        </p:nvSpPr>
        <p:spPr>
          <a:xfrm>
            <a:off x="6923314" y="972457"/>
            <a:ext cx="4978400" cy="6531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Timeline Selection(Years and months)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D21A46-1061-0C10-22C6-88899BD18F55}"/>
              </a:ext>
            </a:extLst>
          </p:cNvPr>
          <p:cNvSpPr/>
          <p:nvPr/>
        </p:nvSpPr>
        <p:spPr>
          <a:xfrm>
            <a:off x="566057" y="2503715"/>
            <a:ext cx="5529943" cy="1088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All time KPI (Net worth, Income, Savings and Expense %)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5AF21C-6405-9311-1771-4DA6DD8DD68D}"/>
              </a:ext>
            </a:extLst>
          </p:cNvPr>
          <p:cNvSpPr/>
          <p:nvPr/>
        </p:nvSpPr>
        <p:spPr>
          <a:xfrm>
            <a:off x="972457" y="97971"/>
            <a:ext cx="10247086" cy="6531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Main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32FCE4-B07D-A8B0-33F7-18B1167208AA}"/>
              </a:ext>
            </a:extLst>
          </p:cNvPr>
          <p:cNvSpPr/>
          <p:nvPr/>
        </p:nvSpPr>
        <p:spPr>
          <a:xfrm>
            <a:off x="566057" y="3860800"/>
            <a:ext cx="2380343" cy="28992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Expense Breakdown 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AAB49-523F-CEA2-CBB3-560A29A425F0}"/>
              </a:ext>
            </a:extLst>
          </p:cNvPr>
          <p:cNvSpPr/>
          <p:nvPr/>
        </p:nvSpPr>
        <p:spPr>
          <a:xfrm>
            <a:off x="3331028" y="3860800"/>
            <a:ext cx="2380343" cy="28992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Savings Breakdown %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CDC66A-394A-590F-45B1-C460722B9190}"/>
              </a:ext>
            </a:extLst>
          </p:cNvPr>
          <p:cNvSpPr/>
          <p:nvPr/>
        </p:nvSpPr>
        <p:spPr>
          <a:xfrm>
            <a:off x="7109012" y="2142565"/>
            <a:ext cx="4792702" cy="1604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Expense %, Savings % with change in Income 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5A93FB-03D8-40C5-87C5-69A285F23D62}"/>
              </a:ext>
            </a:extLst>
          </p:cNvPr>
          <p:cNvSpPr/>
          <p:nvPr/>
        </p:nvSpPr>
        <p:spPr>
          <a:xfrm>
            <a:off x="7109012" y="4007651"/>
            <a:ext cx="4792702" cy="1604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Detailed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427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Santhana Lakshmi</dc:creator>
  <cp:lastModifiedBy>Santhana Lakshmi</cp:lastModifiedBy>
  <cp:revision>1</cp:revision>
  <dcterms:created xsi:type="dcterms:W3CDTF">2023-03-07T05:10:00Z</dcterms:created>
  <dcterms:modified xsi:type="dcterms:W3CDTF">2023-03-07T05:22:33Z</dcterms:modified>
</cp:coreProperties>
</file>