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146847060"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Santhya.R</a:t>
            </a:r>
            <a:r>
              <a:rPr lang="en-US" sz="2000" b="1" dirty="0">
                <a:solidFill>
                  <a:schemeClr val="accent1">
                    <a:lumMod val="75000"/>
                  </a:schemeClr>
                </a:solidFill>
                <a:latin typeface="Arial"/>
                <a:cs typeface="Arial"/>
              </a:rPr>
              <a:t>- College of Engineering Guindy-Department of Information Science and Technology</a:t>
            </a:r>
          </a:p>
        </p:txBody>
      </p:sp>
    </p:spTree>
    <p:extLst>
      <p:ext uri="{BB962C8B-B14F-4D97-AF65-F5344CB8AC3E}">
        <p14:creationId xmlns:p14="http://schemas.microsoft.com/office/powerpoint/2010/main" val="75952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35</TotalTime>
  <Words>968</Words>
  <Application>Microsoft Office PowerPoint</Application>
  <PresentationFormat>Widescreen</PresentationFormat>
  <Paragraphs>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KEYLOGGERS </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Santhya Ramesh</cp:lastModifiedBy>
  <cp:revision>28</cp:revision>
  <dcterms:created xsi:type="dcterms:W3CDTF">2021-05-26T16:50:10Z</dcterms:created>
  <dcterms:modified xsi:type="dcterms:W3CDTF">2024-04-04T16:32:28Z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