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13"/>
  </p:notesMasterIdLst>
  <p:sldIdLst>
    <p:sldId id="257" r:id="rId2"/>
    <p:sldId id="256" r:id="rId3"/>
    <p:sldId id="258" r:id="rId4"/>
    <p:sldId id="259" r:id="rId5"/>
    <p:sldId id="260" r:id="rId6"/>
    <p:sldId id="261" r:id="rId7"/>
    <p:sldId id="262" r:id="rId8"/>
    <p:sldId id="313" r:id="rId9"/>
    <p:sldId id="314" r:id="rId10"/>
    <p:sldId id="264" r:id="rId11"/>
    <p:sldId id="265" r:id="rId12"/>
  </p:sldIdLst>
  <p:sldSz cx="9144000" cy="5143500" type="screen16x9"/>
  <p:notesSz cx="6858000" cy="9144000"/>
  <p:embeddedFontLst>
    <p:embeddedFont>
      <p:font typeface="Nunito Light" panose="020B0604020202020204" charset="0"/>
      <p:regular r:id="rId14"/>
      <p:italic r:id="rId15"/>
    </p:embeddedFont>
    <p:embeddedFont>
      <p:font typeface="Arial Rounded MT Bold" panose="020F0704030504030204" pitchFamily="34" charset="0"/>
      <p:regular r:id="rId16"/>
    </p:embeddedFont>
    <p:embeddedFont>
      <p:font typeface="Josefin Slab SemiBold" panose="020B0604020202020204" charset="0"/>
      <p:regular r:id="rId17"/>
      <p:bold r:id="rId18"/>
      <p:italic r:id="rId19"/>
      <p:boldItalic r:id="rId20"/>
    </p:embeddedFont>
    <p:embeddedFont>
      <p:font typeface="Bebas Neue" panose="020B0604020202020204" charset="0"/>
      <p:regular r:id="rId21"/>
    </p:embeddedFont>
    <p:embeddedFont>
      <p:font typeface="Sacramento" panose="020B0604020202020204" charset="0"/>
      <p:regular r:id="rId22"/>
    </p:embeddedFont>
    <p:embeddedFont>
      <p:font typeface="DejaVu Serif Condensed" panose="02060606050605020204" pitchFamily="18" charset="0"/>
      <p:regular r:id="rId23"/>
      <p:bold r:id="rId24"/>
      <p:italic r:id="rId25"/>
      <p:boldItalic r:id="rId26"/>
    </p:embeddedFont>
    <p:embeddedFont>
      <p:font typeface="Bell MT" panose="02020503060305020303" pitchFamily="18"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E3773C5-E54C-4AB6-82AC-E0A347033D14}" v="50" dt="2025-09-18T21:27:19.445"/>
  </p1510:revLst>
</p1510:revInfo>
</file>

<file path=ppt/tableStyles.xml><?xml version="1.0" encoding="utf-8"?>
<a:tblStyleLst xmlns:a="http://schemas.openxmlformats.org/drawingml/2006/main" def="{17149637-AA6E-4F89-AB5D-BE245640EEEF}">
  <a:tblStyle styleId="{17149637-AA6E-4F89-AB5D-BE245640EEE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38" autoAdjust="0"/>
    <p:restoredTop sz="94660"/>
  </p:normalViewPr>
  <p:slideViewPr>
    <p:cSldViewPr snapToGrid="0">
      <p:cViewPr varScale="1">
        <p:scale>
          <a:sx n="90" d="100"/>
          <a:sy n="90" d="100"/>
        </p:scale>
        <p:origin x="978" y="-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4477214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7"/>
        <p:cNvGrpSpPr/>
        <p:nvPr/>
      </p:nvGrpSpPr>
      <p:grpSpPr>
        <a:xfrm>
          <a:off x="0" y="0"/>
          <a:ext cx="0" cy="0"/>
          <a:chOff x="0" y="0"/>
          <a:chExt cx="0" cy="0"/>
        </a:xfrm>
      </p:grpSpPr>
      <p:sp>
        <p:nvSpPr>
          <p:cNvPr id="2258" name="Google Shape;2258;g1957aa05933_0_1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9" name="Google Shape;2259;g1957aa05933_0_1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79958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5"/>
        <p:cNvGrpSpPr/>
        <p:nvPr/>
      </p:nvGrpSpPr>
      <p:grpSpPr>
        <a:xfrm>
          <a:off x="0" y="0"/>
          <a:ext cx="0" cy="0"/>
          <a:chOff x="0" y="0"/>
          <a:chExt cx="0" cy="0"/>
        </a:xfrm>
      </p:grpSpPr>
      <p:sp>
        <p:nvSpPr>
          <p:cNvPr id="3656" name="Google Shape;3656;g197a5013384_0_5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7" name="Google Shape;3657;g197a5013384_0_5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8159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3"/>
        <p:cNvGrpSpPr/>
        <p:nvPr/>
      </p:nvGrpSpPr>
      <p:grpSpPr>
        <a:xfrm>
          <a:off x="0" y="0"/>
          <a:ext cx="0" cy="0"/>
          <a:chOff x="0" y="0"/>
          <a:chExt cx="0" cy="0"/>
        </a:xfrm>
      </p:grpSpPr>
      <p:sp>
        <p:nvSpPr>
          <p:cNvPr id="4074" name="Google Shape;4074;g197a5013384_0_10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5" name="Google Shape;4075;g197a5013384_0_10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0607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5"/>
        <p:cNvGrpSpPr/>
        <p:nvPr/>
      </p:nvGrpSpPr>
      <p:grpSpPr>
        <a:xfrm>
          <a:off x="0" y="0"/>
          <a:ext cx="0" cy="0"/>
          <a:chOff x="0" y="0"/>
          <a:chExt cx="0" cy="0"/>
        </a:xfrm>
      </p:grpSpPr>
      <p:sp>
        <p:nvSpPr>
          <p:cNvPr id="1726" name="Google Shape;1726;g1957aa0593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7" name="Google Shape;1727;g1957aa059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587550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6"/>
        <p:cNvGrpSpPr/>
        <p:nvPr/>
      </p:nvGrpSpPr>
      <p:grpSpPr>
        <a:xfrm>
          <a:off x="0" y="0"/>
          <a:ext cx="0" cy="0"/>
          <a:chOff x="0" y="0"/>
          <a:chExt cx="0" cy="0"/>
        </a:xfrm>
      </p:grpSpPr>
      <p:sp>
        <p:nvSpPr>
          <p:cNvPr id="2267" name="Google Shape;2267;g1957aa05933_0_16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8" name="Google Shape;2268;g1957aa05933_0_16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3207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3"/>
        <p:cNvGrpSpPr/>
        <p:nvPr/>
      </p:nvGrpSpPr>
      <p:grpSpPr>
        <a:xfrm>
          <a:off x="0" y="0"/>
          <a:ext cx="0" cy="0"/>
          <a:chOff x="0" y="0"/>
          <a:chExt cx="0" cy="0"/>
        </a:xfrm>
      </p:grpSpPr>
      <p:sp>
        <p:nvSpPr>
          <p:cNvPr id="2304" name="Google Shape;2304;g1957aa05933_0_1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5" name="Google Shape;2305;g1957aa05933_0_1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903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3"/>
        <p:cNvGrpSpPr/>
        <p:nvPr/>
      </p:nvGrpSpPr>
      <p:grpSpPr>
        <a:xfrm>
          <a:off x="0" y="0"/>
          <a:ext cx="0" cy="0"/>
          <a:chOff x="0" y="0"/>
          <a:chExt cx="0" cy="0"/>
        </a:xfrm>
      </p:grpSpPr>
      <p:sp>
        <p:nvSpPr>
          <p:cNvPr id="2414" name="Google Shape;2414;g196adfd0af0_1_6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5" name="Google Shape;2415;g196adfd0af0_1_6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286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8"/>
        <p:cNvGrpSpPr/>
        <p:nvPr/>
      </p:nvGrpSpPr>
      <p:grpSpPr>
        <a:xfrm>
          <a:off x="0" y="0"/>
          <a:ext cx="0" cy="0"/>
          <a:chOff x="0" y="0"/>
          <a:chExt cx="0" cy="0"/>
        </a:xfrm>
      </p:grpSpPr>
      <p:sp>
        <p:nvSpPr>
          <p:cNvPr id="2759" name="Google Shape;2759;g1957aa05933_0_30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0" name="Google Shape;2760;g1957aa05933_0_30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69168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3"/>
        <p:cNvGrpSpPr/>
        <p:nvPr/>
      </p:nvGrpSpPr>
      <p:grpSpPr>
        <a:xfrm>
          <a:off x="0" y="0"/>
          <a:ext cx="0" cy="0"/>
          <a:chOff x="0" y="0"/>
          <a:chExt cx="0" cy="0"/>
        </a:xfrm>
      </p:grpSpPr>
      <p:sp>
        <p:nvSpPr>
          <p:cNvPr id="3134" name="Google Shape;3134;g196adfd0af0_1_1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5" name="Google Shape;3135;g196adfd0af0_1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37014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3"/>
        <p:cNvGrpSpPr/>
        <p:nvPr/>
      </p:nvGrpSpPr>
      <p:grpSpPr>
        <a:xfrm>
          <a:off x="0" y="0"/>
          <a:ext cx="0" cy="0"/>
          <a:chOff x="0" y="0"/>
          <a:chExt cx="0" cy="0"/>
        </a:xfrm>
      </p:grpSpPr>
      <p:sp>
        <p:nvSpPr>
          <p:cNvPr id="3134" name="Google Shape;3134;g196adfd0af0_1_1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5" name="Google Shape;3135;g196adfd0af0_1_1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272794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3">
          <a:extLst>
            <a:ext uri="{FF2B5EF4-FFF2-40B4-BE49-F238E27FC236}">
              <a16:creationId xmlns:a16="http://schemas.microsoft.com/office/drawing/2014/main" xmlns="" id="{EE3EBADA-0A2A-789D-FD98-C8AD6BC56250}"/>
            </a:ext>
          </a:extLst>
        </p:cNvPr>
        <p:cNvGrpSpPr/>
        <p:nvPr/>
      </p:nvGrpSpPr>
      <p:grpSpPr>
        <a:xfrm>
          <a:off x="0" y="0"/>
          <a:ext cx="0" cy="0"/>
          <a:chOff x="0" y="0"/>
          <a:chExt cx="0" cy="0"/>
        </a:xfrm>
      </p:grpSpPr>
      <p:sp>
        <p:nvSpPr>
          <p:cNvPr id="3134" name="Google Shape;3134;g196adfd0af0_1_1173:notes">
            <a:extLst>
              <a:ext uri="{FF2B5EF4-FFF2-40B4-BE49-F238E27FC236}">
                <a16:creationId xmlns:a16="http://schemas.microsoft.com/office/drawing/2014/main" xmlns="" id="{E549B9B3-0DCC-6DC2-5BA3-51D05EA11B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5" name="Google Shape;3135;g196adfd0af0_1_1173:notes">
            <a:extLst>
              <a:ext uri="{FF2B5EF4-FFF2-40B4-BE49-F238E27FC236}">
                <a16:creationId xmlns:a16="http://schemas.microsoft.com/office/drawing/2014/main" xmlns="" id="{38C39781-D271-D3F2-AAEF-01441BA05E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23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45350" y="1147875"/>
            <a:ext cx="7653300" cy="1992900"/>
          </a:xfrm>
          <a:prstGeom prst="rect">
            <a:avLst/>
          </a:prstGeom>
          <a:ln>
            <a:noFill/>
          </a:ln>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1396963" y="3241350"/>
            <a:ext cx="6350100" cy="475800"/>
          </a:xfrm>
          <a:prstGeom prst="rect">
            <a:avLst/>
          </a:prstGeom>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rot="6721139">
            <a:off x="2041223" y="253124"/>
            <a:ext cx="44010" cy="4401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6721139">
            <a:off x="243955" y="310543"/>
            <a:ext cx="44010" cy="4401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6721139">
            <a:off x="1676950" y="607476"/>
            <a:ext cx="44010" cy="4401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721139">
            <a:off x="1342109" y="235213"/>
            <a:ext cx="44010" cy="4401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6721139">
            <a:off x="382935" y="690864"/>
            <a:ext cx="44010" cy="4401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6721139">
            <a:off x="8501673" y="367849"/>
            <a:ext cx="44010" cy="4401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6721139">
            <a:off x="8281225" y="1051501"/>
            <a:ext cx="44010" cy="4401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6721139">
            <a:off x="7753684" y="367838"/>
            <a:ext cx="44010" cy="4401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6721139">
            <a:off x="8847398" y="914812"/>
            <a:ext cx="44010" cy="4401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flipH="1">
            <a:off x="1041844" y="4663098"/>
            <a:ext cx="4842700" cy="620740"/>
          </a:xfrm>
          <a:custGeom>
            <a:avLst/>
            <a:gdLst/>
            <a:ahLst/>
            <a:cxnLst/>
            <a:rect l="l" t="t" r="r" b="b"/>
            <a:pathLst>
              <a:path w="193708" h="23636" extrusionOk="0">
                <a:moveTo>
                  <a:pt x="0" y="22261"/>
                </a:moveTo>
                <a:cubicBezTo>
                  <a:pt x="0" y="440"/>
                  <a:pt x="44766" y="19645"/>
                  <a:pt x="64283" y="9886"/>
                </a:cubicBezTo>
                <a:cubicBezTo>
                  <a:pt x="66683" y="8686"/>
                  <a:pt x="67718" y="4551"/>
                  <a:pt x="66517" y="2151"/>
                </a:cubicBezTo>
                <a:cubicBezTo>
                  <a:pt x="65359" y="-164"/>
                  <a:pt x="60009" y="-816"/>
                  <a:pt x="58782" y="1463"/>
                </a:cubicBezTo>
                <a:cubicBezTo>
                  <a:pt x="56189" y="6280"/>
                  <a:pt x="65334" y="11481"/>
                  <a:pt x="70642" y="12808"/>
                </a:cubicBezTo>
                <a:cubicBezTo>
                  <a:pt x="90662" y="17812"/>
                  <a:pt x="111783" y="9537"/>
                  <a:pt x="132347" y="7823"/>
                </a:cubicBezTo>
                <a:cubicBezTo>
                  <a:pt x="142873" y="6945"/>
                  <a:pt x="152977" y="12528"/>
                  <a:pt x="163457" y="13839"/>
                </a:cubicBezTo>
                <a:cubicBezTo>
                  <a:pt x="171096" y="14795"/>
                  <a:pt x="179513" y="12302"/>
                  <a:pt x="186489" y="15558"/>
                </a:cubicBezTo>
                <a:cubicBezTo>
                  <a:pt x="189761" y="17085"/>
                  <a:pt x="190479" y="22020"/>
                  <a:pt x="193708" y="23636"/>
                </a:cubicBezTo>
              </a:path>
            </a:pathLst>
          </a:custGeom>
          <a:noFill/>
          <a:ln w="9525" cap="flat" cmpd="sng">
            <a:solidFill>
              <a:schemeClr val="lt1"/>
            </a:solidFill>
            <a:prstDash val="solid"/>
            <a:round/>
            <a:headEnd type="none" w="med" len="med"/>
            <a:tailEnd type="none" w="med" len="med"/>
          </a:ln>
        </p:spPr>
      </p:sp>
      <p:sp>
        <p:nvSpPr>
          <p:cNvPr id="21" name="Google Shape;21;p2"/>
          <p:cNvSpPr/>
          <p:nvPr/>
        </p:nvSpPr>
        <p:spPr>
          <a:xfrm rot="507119">
            <a:off x="-69017" y="-234261"/>
            <a:ext cx="2408465" cy="1165745"/>
          </a:xfrm>
          <a:custGeom>
            <a:avLst/>
            <a:gdLst/>
            <a:ahLst/>
            <a:cxnLst/>
            <a:rect l="l" t="t" r="r" b="b"/>
            <a:pathLst>
              <a:path w="95675" h="59576" extrusionOk="0">
                <a:moveTo>
                  <a:pt x="0" y="59576"/>
                </a:moveTo>
                <a:cubicBezTo>
                  <a:pt x="2473" y="52156"/>
                  <a:pt x="8151" y="45152"/>
                  <a:pt x="15146" y="41653"/>
                </a:cubicBezTo>
                <a:cubicBezTo>
                  <a:pt x="25794" y="36327"/>
                  <a:pt x="46116" y="32990"/>
                  <a:pt x="44430" y="21205"/>
                </a:cubicBezTo>
                <a:cubicBezTo>
                  <a:pt x="44092" y="18846"/>
                  <a:pt x="41511" y="16408"/>
                  <a:pt x="39128" y="16408"/>
                </a:cubicBezTo>
                <a:cubicBezTo>
                  <a:pt x="37050" y="16408"/>
                  <a:pt x="35397" y="19681"/>
                  <a:pt x="35847" y="21710"/>
                </a:cubicBezTo>
                <a:cubicBezTo>
                  <a:pt x="37475" y="29047"/>
                  <a:pt x="49462" y="31671"/>
                  <a:pt x="56799" y="30040"/>
                </a:cubicBezTo>
                <a:cubicBezTo>
                  <a:pt x="72785" y="26487"/>
                  <a:pt x="80137" y="5173"/>
                  <a:pt x="95675" y="0"/>
                </a:cubicBezTo>
              </a:path>
            </a:pathLst>
          </a:custGeom>
          <a:noFill/>
          <a:ln w="9525" cap="flat" cmpd="sng">
            <a:solidFill>
              <a:schemeClr val="lt1"/>
            </a:solidFill>
            <a:prstDash val="solid"/>
            <a:round/>
            <a:headEnd type="none" w="med" len="med"/>
            <a:tailEnd type="none" w="med" len="med"/>
          </a:ln>
        </p:spPr>
      </p:sp>
      <p:sp>
        <p:nvSpPr>
          <p:cNvPr id="22" name="Google Shape;22;p2"/>
          <p:cNvSpPr/>
          <p:nvPr/>
        </p:nvSpPr>
        <p:spPr>
          <a:xfrm>
            <a:off x="7938773" y="-49025"/>
            <a:ext cx="1246675" cy="1445225"/>
          </a:xfrm>
          <a:custGeom>
            <a:avLst/>
            <a:gdLst/>
            <a:ahLst/>
            <a:cxnLst/>
            <a:rect l="l" t="t" r="r" b="b"/>
            <a:pathLst>
              <a:path w="49867" h="57809" extrusionOk="0">
                <a:moveTo>
                  <a:pt x="49867" y="57809"/>
                </a:moveTo>
                <a:cubicBezTo>
                  <a:pt x="40048" y="57809"/>
                  <a:pt x="29363" y="47155"/>
                  <a:pt x="28662" y="37361"/>
                </a:cubicBezTo>
                <a:cubicBezTo>
                  <a:pt x="28463" y="34582"/>
                  <a:pt x="29879" y="28243"/>
                  <a:pt x="32197" y="29788"/>
                </a:cubicBezTo>
                <a:cubicBezTo>
                  <a:pt x="34811" y="31531"/>
                  <a:pt x="33598" y="37462"/>
                  <a:pt x="30934" y="39128"/>
                </a:cubicBezTo>
                <a:cubicBezTo>
                  <a:pt x="25447" y="42559"/>
                  <a:pt x="17385" y="38427"/>
                  <a:pt x="12001" y="34837"/>
                </a:cubicBezTo>
                <a:cubicBezTo>
                  <a:pt x="1902" y="28103"/>
                  <a:pt x="-2449" y="11512"/>
                  <a:pt x="1399" y="0"/>
                </a:cubicBezTo>
              </a:path>
            </a:pathLst>
          </a:custGeom>
          <a:noFill/>
          <a:ln w="9525" cap="flat" cmpd="sng">
            <a:solidFill>
              <a:schemeClr val="lt1"/>
            </a:solidFill>
            <a:prstDash val="solid"/>
            <a:round/>
            <a:headEnd type="none" w="med" len="med"/>
            <a:tailEnd type="none" w="med" len="me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1488"/>
        <p:cNvGrpSpPr/>
        <p:nvPr/>
      </p:nvGrpSpPr>
      <p:grpSpPr>
        <a:xfrm>
          <a:off x="0" y="0"/>
          <a:ext cx="0" cy="0"/>
          <a:chOff x="0" y="0"/>
          <a:chExt cx="0" cy="0"/>
        </a:xfrm>
      </p:grpSpPr>
      <p:sp>
        <p:nvSpPr>
          <p:cNvPr id="1489" name="Google Shape;1489;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490" name="Google Shape;1490;p32"/>
          <p:cNvSpPr/>
          <p:nvPr/>
        </p:nvSpPr>
        <p:spPr>
          <a:xfrm>
            <a:off x="-6300" y="-8315"/>
            <a:ext cx="1773400" cy="1565125"/>
          </a:xfrm>
          <a:custGeom>
            <a:avLst/>
            <a:gdLst/>
            <a:ahLst/>
            <a:cxnLst/>
            <a:rect l="l" t="t" r="r" b="b"/>
            <a:pathLst>
              <a:path w="70936" h="62605" extrusionOk="0">
                <a:moveTo>
                  <a:pt x="70936" y="0"/>
                </a:moveTo>
                <a:cubicBezTo>
                  <a:pt x="70936" y="12005"/>
                  <a:pt x="48392" y="22881"/>
                  <a:pt x="38623" y="15904"/>
                </a:cubicBezTo>
                <a:cubicBezTo>
                  <a:pt x="37035" y="14770"/>
                  <a:pt x="36366" y="11347"/>
                  <a:pt x="37866" y="10098"/>
                </a:cubicBezTo>
                <a:cubicBezTo>
                  <a:pt x="39456" y="8773"/>
                  <a:pt x="42971" y="10854"/>
                  <a:pt x="43420" y="12874"/>
                </a:cubicBezTo>
                <a:cubicBezTo>
                  <a:pt x="44529" y="17864"/>
                  <a:pt x="42207" y="24197"/>
                  <a:pt x="38118" y="27264"/>
                </a:cubicBezTo>
                <a:cubicBezTo>
                  <a:pt x="32305" y="31624"/>
                  <a:pt x="23394" y="31878"/>
                  <a:pt x="18933" y="37614"/>
                </a:cubicBezTo>
                <a:cubicBezTo>
                  <a:pt x="15028" y="42635"/>
                  <a:pt x="15137" y="49756"/>
                  <a:pt x="13127" y="55790"/>
                </a:cubicBezTo>
                <a:cubicBezTo>
                  <a:pt x="11569" y="60467"/>
                  <a:pt x="4930" y="62605"/>
                  <a:pt x="0" y="62605"/>
                </a:cubicBezTo>
              </a:path>
            </a:pathLst>
          </a:custGeom>
          <a:noFill/>
          <a:ln w="9525" cap="flat" cmpd="sng">
            <a:solidFill>
              <a:schemeClr val="lt1"/>
            </a:solidFill>
            <a:prstDash val="solid"/>
            <a:round/>
            <a:headEnd type="none" w="med" len="med"/>
            <a:tailEnd type="none" w="med" len="med"/>
          </a:ln>
        </p:spPr>
      </p:sp>
      <p:sp>
        <p:nvSpPr>
          <p:cNvPr id="1491" name="Google Shape;1491;p32"/>
          <p:cNvSpPr/>
          <p:nvPr/>
        </p:nvSpPr>
        <p:spPr>
          <a:xfrm>
            <a:off x="7731025" y="-17311"/>
            <a:ext cx="1432600" cy="1533600"/>
          </a:xfrm>
          <a:custGeom>
            <a:avLst/>
            <a:gdLst/>
            <a:ahLst/>
            <a:cxnLst/>
            <a:rect l="l" t="t" r="r" b="b"/>
            <a:pathLst>
              <a:path w="57304" h="61344" extrusionOk="0">
                <a:moveTo>
                  <a:pt x="0" y="0"/>
                </a:moveTo>
                <a:cubicBezTo>
                  <a:pt x="0" y="4393"/>
                  <a:pt x="132" y="10185"/>
                  <a:pt x="3787" y="12622"/>
                </a:cubicBezTo>
                <a:cubicBezTo>
                  <a:pt x="11565" y="17807"/>
                  <a:pt x="23380" y="16696"/>
                  <a:pt x="29536" y="23730"/>
                </a:cubicBezTo>
                <a:cubicBezTo>
                  <a:pt x="35544" y="30595"/>
                  <a:pt x="32755" y="41852"/>
                  <a:pt x="36352" y="50236"/>
                </a:cubicBezTo>
                <a:cubicBezTo>
                  <a:pt x="39468" y="57501"/>
                  <a:pt x="49399" y="61344"/>
                  <a:pt x="57304" y="61344"/>
                </a:cubicBezTo>
              </a:path>
            </a:pathLst>
          </a:custGeom>
          <a:noFill/>
          <a:ln w="9525" cap="flat" cmpd="sng">
            <a:solidFill>
              <a:schemeClr val="lt1"/>
            </a:solidFill>
            <a:prstDash val="solid"/>
            <a:round/>
            <a:headEnd type="none" w="med" len="med"/>
            <a:tailEnd type="none" w="med" len="med"/>
          </a:ln>
        </p:spPr>
      </p:sp>
      <p:sp>
        <p:nvSpPr>
          <p:cNvPr id="1492" name="Google Shape;1492;p32"/>
          <p:cNvSpPr/>
          <p:nvPr/>
        </p:nvSpPr>
        <p:spPr>
          <a:xfrm>
            <a:off x="-7185" y="3984700"/>
            <a:ext cx="1104600" cy="1199450"/>
          </a:xfrm>
          <a:custGeom>
            <a:avLst/>
            <a:gdLst/>
            <a:ahLst/>
            <a:cxnLst/>
            <a:rect l="l" t="t" r="r" b="b"/>
            <a:pathLst>
              <a:path w="44184" h="47978" extrusionOk="0">
                <a:moveTo>
                  <a:pt x="0" y="0"/>
                </a:moveTo>
                <a:cubicBezTo>
                  <a:pt x="10303" y="4577"/>
                  <a:pt x="6966" y="22664"/>
                  <a:pt x="15451" y="30088"/>
                </a:cubicBezTo>
                <a:cubicBezTo>
                  <a:pt x="22447" y="36209"/>
                  <a:pt x="35669" y="32856"/>
                  <a:pt x="41473" y="40117"/>
                </a:cubicBezTo>
                <a:cubicBezTo>
                  <a:pt x="43204" y="42282"/>
                  <a:pt x="44184" y="45206"/>
                  <a:pt x="44184" y="47978"/>
                </a:cubicBezTo>
              </a:path>
            </a:pathLst>
          </a:custGeom>
          <a:noFill/>
          <a:ln w="9525" cap="flat" cmpd="sng">
            <a:solidFill>
              <a:schemeClr val="lt1"/>
            </a:solidFill>
            <a:prstDash val="solid"/>
            <a:round/>
            <a:headEnd type="none" w="med" len="med"/>
            <a:tailEnd type="none" w="med" len="med"/>
          </a:ln>
        </p:spPr>
      </p:sp>
      <p:sp>
        <p:nvSpPr>
          <p:cNvPr id="1493" name="Google Shape;1493;p32"/>
          <p:cNvSpPr/>
          <p:nvPr/>
        </p:nvSpPr>
        <p:spPr>
          <a:xfrm>
            <a:off x="7272811" y="4133054"/>
            <a:ext cx="1897450" cy="1017425"/>
          </a:xfrm>
          <a:custGeom>
            <a:avLst/>
            <a:gdLst/>
            <a:ahLst/>
            <a:cxnLst/>
            <a:rect l="l" t="t" r="r" b="b"/>
            <a:pathLst>
              <a:path w="75898" h="40697" extrusionOk="0">
                <a:moveTo>
                  <a:pt x="75898" y="579"/>
                </a:moveTo>
                <a:cubicBezTo>
                  <a:pt x="70181" y="-1054"/>
                  <a:pt x="62570" y="1115"/>
                  <a:pt x="58821" y="5729"/>
                </a:cubicBezTo>
                <a:cubicBezTo>
                  <a:pt x="52176" y="13907"/>
                  <a:pt x="52780" y="30280"/>
                  <a:pt x="42557" y="32836"/>
                </a:cubicBezTo>
                <a:cubicBezTo>
                  <a:pt x="37641" y="34065"/>
                  <a:pt x="29854" y="25303"/>
                  <a:pt x="32799" y="21180"/>
                </a:cubicBezTo>
                <a:cubicBezTo>
                  <a:pt x="34259" y="19136"/>
                  <a:pt x="39073" y="23295"/>
                  <a:pt x="38762" y="25788"/>
                </a:cubicBezTo>
                <a:cubicBezTo>
                  <a:pt x="37693" y="34344"/>
                  <a:pt x="21580" y="27276"/>
                  <a:pt x="13011" y="28228"/>
                </a:cubicBezTo>
                <a:cubicBezTo>
                  <a:pt x="7041" y="28891"/>
                  <a:pt x="0" y="34690"/>
                  <a:pt x="0" y="40697"/>
                </a:cubicBezTo>
              </a:path>
            </a:pathLst>
          </a:custGeom>
          <a:noFill/>
          <a:ln w="9525" cap="flat" cmpd="sng">
            <a:solidFill>
              <a:schemeClr val="lt1"/>
            </a:solidFill>
            <a:prstDash val="solid"/>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543"/>
        <p:cNvGrpSpPr/>
        <p:nvPr/>
      </p:nvGrpSpPr>
      <p:grpSpPr>
        <a:xfrm>
          <a:off x="0" y="0"/>
          <a:ext cx="0" cy="0"/>
          <a:chOff x="0" y="0"/>
          <a:chExt cx="0" cy="0"/>
        </a:xfrm>
      </p:grpSpPr>
      <p:grpSp>
        <p:nvGrpSpPr>
          <p:cNvPr id="1544" name="Google Shape;1544;p37"/>
          <p:cNvGrpSpPr/>
          <p:nvPr/>
        </p:nvGrpSpPr>
        <p:grpSpPr>
          <a:xfrm rot="1341854">
            <a:off x="7945" y="4294166"/>
            <a:ext cx="504682" cy="934091"/>
            <a:chOff x="2872172" y="647196"/>
            <a:chExt cx="504673" cy="934075"/>
          </a:xfrm>
        </p:grpSpPr>
        <p:sp>
          <p:nvSpPr>
            <p:cNvPr id="1545" name="Google Shape;1545;p37"/>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37"/>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37"/>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37"/>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7"/>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7"/>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7"/>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7"/>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7"/>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7"/>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7"/>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7"/>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7"/>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7"/>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7"/>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7"/>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7"/>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7"/>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7"/>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7"/>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7"/>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7"/>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7"/>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7"/>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7"/>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7"/>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7"/>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5" name="Google Shape;1575;p37"/>
          <p:cNvGrpSpPr/>
          <p:nvPr/>
        </p:nvGrpSpPr>
        <p:grpSpPr>
          <a:xfrm rot="8365712">
            <a:off x="7940" y="-145355"/>
            <a:ext cx="504676" cy="934081"/>
            <a:chOff x="2872172" y="647196"/>
            <a:chExt cx="504673" cy="934075"/>
          </a:xfrm>
        </p:grpSpPr>
        <p:sp>
          <p:nvSpPr>
            <p:cNvPr id="1576" name="Google Shape;1576;p37"/>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7"/>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7"/>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7"/>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37"/>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37"/>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7"/>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7"/>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7"/>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7"/>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7"/>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7"/>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7"/>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7"/>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7"/>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7"/>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7"/>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7"/>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7"/>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7"/>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7"/>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7"/>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7"/>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7"/>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7"/>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7"/>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7"/>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7"/>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7"/>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7"/>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1606;p37"/>
          <p:cNvGrpSpPr/>
          <p:nvPr/>
        </p:nvGrpSpPr>
        <p:grpSpPr>
          <a:xfrm rot="-1341854" flipH="1">
            <a:off x="8645942" y="4294166"/>
            <a:ext cx="504682" cy="934091"/>
            <a:chOff x="2872172" y="647196"/>
            <a:chExt cx="504673" cy="934075"/>
          </a:xfrm>
        </p:grpSpPr>
        <p:sp>
          <p:nvSpPr>
            <p:cNvPr id="1607" name="Google Shape;1607;p37"/>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7"/>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7"/>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7"/>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37"/>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37"/>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37"/>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37"/>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37"/>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37"/>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37"/>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37"/>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37"/>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37"/>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37"/>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37"/>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37"/>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37"/>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37"/>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37"/>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37"/>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37"/>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37"/>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37"/>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37"/>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37"/>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37"/>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37"/>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37"/>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37"/>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7" name="Google Shape;1637;p37"/>
          <p:cNvGrpSpPr/>
          <p:nvPr/>
        </p:nvGrpSpPr>
        <p:grpSpPr>
          <a:xfrm rot="-8365712" flipH="1">
            <a:off x="8645940" y="-145355"/>
            <a:ext cx="504676" cy="934081"/>
            <a:chOff x="2872172" y="647196"/>
            <a:chExt cx="504673" cy="934075"/>
          </a:xfrm>
        </p:grpSpPr>
        <p:sp>
          <p:nvSpPr>
            <p:cNvPr id="1638" name="Google Shape;1638;p37"/>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37"/>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37"/>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37"/>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37"/>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37"/>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37"/>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37"/>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37"/>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37"/>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37"/>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37"/>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37"/>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37"/>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37"/>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37"/>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37"/>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37"/>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37"/>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37"/>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37"/>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37"/>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37"/>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37"/>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37"/>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37"/>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37"/>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37"/>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37"/>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37"/>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8" name="Google Shape;1668;p37"/>
          <p:cNvSpPr/>
          <p:nvPr/>
        </p:nvSpPr>
        <p:spPr>
          <a:xfrm rot="10800000">
            <a:off x="557150" y="491847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37"/>
          <p:cNvSpPr/>
          <p:nvPr/>
        </p:nvSpPr>
        <p:spPr>
          <a:xfrm rot="10800000">
            <a:off x="909275" y="4918463"/>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37"/>
          <p:cNvSpPr/>
          <p:nvPr/>
        </p:nvSpPr>
        <p:spPr>
          <a:xfrm rot="10800000">
            <a:off x="267100" y="410178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37"/>
          <p:cNvSpPr/>
          <p:nvPr/>
        </p:nvSpPr>
        <p:spPr>
          <a:xfrm rot="10800000">
            <a:off x="113525" y="796463"/>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37"/>
          <p:cNvSpPr/>
          <p:nvPr/>
        </p:nvSpPr>
        <p:spPr>
          <a:xfrm rot="10800000">
            <a:off x="601250" y="2101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37"/>
          <p:cNvSpPr/>
          <p:nvPr/>
        </p:nvSpPr>
        <p:spPr>
          <a:xfrm rot="10800000">
            <a:off x="601250" y="796463"/>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37"/>
          <p:cNvSpPr/>
          <p:nvPr/>
        </p:nvSpPr>
        <p:spPr>
          <a:xfrm rot="10800000">
            <a:off x="8358750" y="2101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37"/>
          <p:cNvSpPr/>
          <p:nvPr/>
        </p:nvSpPr>
        <p:spPr>
          <a:xfrm rot="10800000">
            <a:off x="8358750" y="796463"/>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37"/>
          <p:cNvSpPr/>
          <p:nvPr/>
        </p:nvSpPr>
        <p:spPr>
          <a:xfrm rot="10800000">
            <a:off x="8938100" y="92908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37"/>
          <p:cNvSpPr/>
          <p:nvPr/>
        </p:nvSpPr>
        <p:spPr>
          <a:xfrm rot="10800000">
            <a:off x="8938100" y="4189163"/>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37"/>
          <p:cNvSpPr/>
          <p:nvPr/>
        </p:nvSpPr>
        <p:spPr>
          <a:xfrm rot="10800000">
            <a:off x="8487225" y="4349713"/>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37"/>
          <p:cNvSpPr/>
          <p:nvPr/>
        </p:nvSpPr>
        <p:spPr>
          <a:xfrm rot="10800000">
            <a:off x="8584950" y="4874363"/>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680"/>
        <p:cNvGrpSpPr/>
        <p:nvPr/>
      </p:nvGrpSpPr>
      <p:grpSpPr>
        <a:xfrm>
          <a:off x="0" y="0"/>
          <a:ext cx="0" cy="0"/>
          <a:chOff x="0" y="0"/>
          <a:chExt cx="0" cy="0"/>
        </a:xfrm>
      </p:grpSpPr>
      <p:sp>
        <p:nvSpPr>
          <p:cNvPr id="1681" name="Google Shape;1681;p38"/>
          <p:cNvSpPr/>
          <p:nvPr/>
        </p:nvSpPr>
        <p:spPr>
          <a:xfrm>
            <a:off x="-13950" y="-13950"/>
            <a:ext cx="1067950" cy="1197250"/>
          </a:xfrm>
          <a:custGeom>
            <a:avLst/>
            <a:gdLst/>
            <a:ahLst/>
            <a:cxnLst/>
            <a:rect l="l" t="t" r="r" b="b"/>
            <a:pathLst>
              <a:path w="42718" h="47890" extrusionOk="0">
                <a:moveTo>
                  <a:pt x="42718" y="0"/>
                </a:moveTo>
                <a:cubicBezTo>
                  <a:pt x="42158" y="1680"/>
                  <a:pt x="42925" y="3602"/>
                  <a:pt x="42439" y="5305"/>
                </a:cubicBezTo>
                <a:cubicBezTo>
                  <a:pt x="40763" y="11176"/>
                  <a:pt x="32237" y="12156"/>
                  <a:pt x="27920" y="16473"/>
                </a:cubicBezTo>
                <a:cubicBezTo>
                  <a:pt x="24472" y="19921"/>
                  <a:pt x="23288" y="26008"/>
                  <a:pt x="24570" y="30712"/>
                </a:cubicBezTo>
                <a:cubicBezTo>
                  <a:pt x="25717" y="34921"/>
                  <a:pt x="32620" y="41284"/>
                  <a:pt x="35459" y="37972"/>
                </a:cubicBezTo>
                <a:cubicBezTo>
                  <a:pt x="36914" y="36275"/>
                  <a:pt x="37193" y="32968"/>
                  <a:pt x="35738" y="31271"/>
                </a:cubicBezTo>
                <a:cubicBezTo>
                  <a:pt x="33739" y="28941"/>
                  <a:pt x="29813" y="28435"/>
                  <a:pt x="26803" y="29037"/>
                </a:cubicBezTo>
                <a:cubicBezTo>
                  <a:pt x="19804" y="30436"/>
                  <a:pt x="18168" y="40461"/>
                  <a:pt x="13122" y="45510"/>
                </a:cubicBezTo>
                <a:cubicBezTo>
                  <a:pt x="10027" y="48607"/>
                  <a:pt x="3643" y="48497"/>
                  <a:pt x="0" y="46069"/>
                </a:cubicBezTo>
              </a:path>
            </a:pathLst>
          </a:custGeom>
          <a:noFill/>
          <a:ln w="9525" cap="flat" cmpd="sng">
            <a:solidFill>
              <a:schemeClr val="lt1"/>
            </a:solidFill>
            <a:prstDash val="solid"/>
            <a:round/>
            <a:headEnd type="none" w="med" len="med"/>
            <a:tailEnd type="none" w="med" len="med"/>
          </a:ln>
        </p:spPr>
      </p:sp>
      <p:sp>
        <p:nvSpPr>
          <p:cNvPr id="1682" name="Google Shape;1682;p38"/>
          <p:cNvSpPr/>
          <p:nvPr/>
        </p:nvSpPr>
        <p:spPr>
          <a:xfrm>
            <a:off x="-13962" y="4040117"/>
            <a:ext cx="1067971" cy="1127763"/>
          </a:xfrm>
          <a:custGeom>
            <a:avLst/>
            <a:gdLst/>
            <a:ahLst/>
            <a:cxnLst/>
            <a:rect l="l" t="t" r="r" b="b"/>
            <a:pathLst>
              <a:path w="34901" h="36855" extrusionOk="0">
                <a:moveTo>
                  <a:pt x="0" y="0"/>
                </a:moveTo>
                <a:cubicBezTo>
                  <a:pt x="3663" y="0"/>
                  <a:pt x="7994" y="1824"/>
                  <a:pt x="9773" y="5026"/>
                </a:cubicBezTo>
                <a:cubicBezTo>
                  <a:pt x="12232" y="9452"/>
                  <a:pt x="11200" y="15495"/>
                  <a:pt x="14240" y="19545"/>
                </a:cubicBezTo>
                <a:cubicBezTo>
                  <a:pt x="18263" y="24905"/>
                  <a:pt x="27819" y="23610"/>
                  <a:pt x="32109" y="28758"/>
                </a:cubicBezTo>
                <a:cubicBezTo>
                  <a:pt x="33937" y="30951"/>
                  <a:pt x="33998" y="34147"/>
                  <a:pt x="34901" y="36855"/>
                </a:cubicBezTo>
              </a:path>
            </a:pathLst>
          </a:custGeom>
          <a:noFill/>
          <a:ln w="9525" cap="flat" cmpd="sng">
            <a:solidFill>
              <a:schemeClr val="lt1"/>
            </a:solidFill>
            <a:prstDash val="solid"/>
            <a:round/>
            <a:headEnd type="none" w="med" len="med"/>
            <a:tailEnd type="none" w="med" len="med"/>
          </a:ln>
        </p:spPr>
      </p:sp>
      <p:sp>
        <p:nvSpPr>
          <p:cNvPr id="1683" name="Google Shape;1683;p38"/>
          <p:cNvSpPr/>
          <p:nvPr/>
        </p:nvSpPr>
        <p:spPr>
          <a:xfrm>
            <a:off x="8007544" y="-27925"/>
            <a:ext cx="1185300" cy="1064375"/>
          </a:xfrm>
          <a:custGeom>
            <a:avLst/>
            <a:gdLst/>
            <a:ahLst/>
            <a:cxnLst/>
            <a:rect l="l" t="t" r="r" b="b"/>
            <a:pathLst>
              <a:path w="47412" h="42575" extrusionOk="0">
                <a:moveTo>
                  <a:pt x="785" y="0"/>
                </a:moveTo>
                <a:cubicBezTo>
                  <a:pt x="-749" y="3071"/>
                  <a:pt x="163" y="8148"/>
                  <a:pt x="3019" y="10052"/>
                </a:cubicBezTo>
                <a:cubicBezTo>
                  <a:pt x="8319" y="13586"/>
                  <a:pt x="15824" y="13646"/>
                  <a:pt x="20329" y="18149"/>
                </a:cubicBezTo>
                <a:cubicBezTo>
                  <a:pt x="24686" y="22504"/>
                  <a:pt x="25125" y="29610"/>
                  <a:pt x="28706" y="34622"/>
                </a:cubicBezTo>
                <a:cubicBezTo>
                  <a:pt x="32614" y="40092"/>
                  <a:pt x="40892" y="43796"/>
                  <a:pt x="47412" y="42160"/>
                </a:cubicBezTo>
              </a:path>
            </a:pathLst>
          </a:custGeom>
          <a:noFill/>
          <a:ln w="9525" cap="flat" cmpd="sng">
            <a:solidFill>
              <a:schemeClr val="lt1"/>
            </a:solidFill>
            <a:prstDash val="solid"/>
            <a:round/>
            <a:headEnd type="none" w="med" len="med"/>
            <a:tailEnd type="none" w="med" len="med"/>
          </a:ln>
        </p:spPr>
      </p:sp>
      <p:sp>
        <p:nvSpPr>
          <p:cNvPr id="1684" name="Google Shape;1684;p38"/>
          <p:cNvSpPr/>
          <p:nvPr/>
        </p:nvSpPr>
        <p:spPr>
          <a:xfrm>
            <a:off x="7692125" y="4223000"/>
            <a:ext cx="1472825" cy="928350"/>
          </a:xfrm>
          <a:custGeom>
            <a:avLst/>
            <a:gdLst/>
            <a:ahLst/>
            <a:cxnLst/>
            <a:rect l="l" t="t" r="r" b="b"/>
            <a:pathLst>
              <a:path w="58913" h="37134" extrusionOk="0">
                <a:moveTo>
                  <a:pt x="58913" y="0"/>
                </a:moveTo>
                <a:cubicBezTo>
                  <a:pt x="53089" y="727"/>
                  <a:pt x="45662" y="2734"/>
                  <a:pt x="43277" y="8097"/>
                </a:cubicBezTo>
                <a:cubicBezTo>
                  <a:pt x="40955" y="13318"/>
                  <a:pt x="44025" y="22998"/>
                  <a:pt x="38531" y="24570"/>
                </a:cubicBezTo>
                <a:cubicBezTo>
                  <a:pt x="35379" y="25472"/>
                  <a:pt x="29700" y="16936"/>
                  <a:pt x="32946" y="16473"/>
                </a:cubicBezTo>
                <a:cubicBezTo>
                  <a:pt x="35494" y="16109"/>
                  <a:pt x="36764" y="22583"/>
                  <a:pt x="34622" y="24011"/>
                </a:cubicBezTo>
                <a:cubicBezTo>
                  <a:pt x="28810" y="27887"/>
                  <a:pt x="20613" y="23983"/>
                  <a:pt x="13681" y="24849"/>
                </a:cubicBezTo>
                <a:cubicBezTo>
                  <a:pt x="7599" y="25609"/>
                  <a:pt x="0" y="31005"/>
                  <a:pt x="0" y="37134"/>
                </a:cubicBezTo>
              </a:path>
            </a:pathLst>
          </a:custGeom>
          <a:noFill/>
          <a:ln w="9525" cap="flat" cmpd="sng">
            <a:solidFill>
              <a:schemeClr val="lt1"/>
            </a:solidFill>
            <a:prstDash val="solid"/>
            <a:round/>
            <a:headEnd type="none" w="med" len="med"/>
            <a:tailEnd type="none" w="med" len="med"/>
          </a:ln>
        </p:spPr>
      </p:sp>
      <p:grpSp>
        <p:nvGrpSpPr>
          <p:cNvPr id="1685" name="Google Shape;1685;p38"/>
          <p:cNvGrpSpPr/>
          <p:nvPr/>
        </p:nvGrpSpPr>
        <p:grpSpPr>
          <a:xfrm rot="-1494667">
            <a:off x="172062" y="4537143"/>
            <a:ext cx="250135" cy="515724"/>
            <a:chOff x="1417650" y="671710"/>
            <a:chExt cx="611492" cy="1260761"/>
          </a:xfrm>
        </p:grpSpPr>
        <p:sp>
          <p:nvSpPr>
            <p:cNvPr id="1686" name="Google Shape;1686;p38"/>
            <p:cNvSpPr/>
            <p:nvPr/>
          </p:nvSpPr>
          <p:spPr>
            <a:xfrm flipH="1">
              <a:off x="1417650" y="671710"/>
              <a:ext cx="611492" cy="93762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38"/>
            <p:cNvSpPr/>
            <p:nvPr/>
          </p:nvSpPr>
          <p:spPr>
            <a:xfrm flipH="1">
              <a:off x="1690513" y="872811"/>
              <a:ext cx="57510" cy="311884"/>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38"/>
            <p:cNvSpPr/>
            <p:nvPr/>
          </p:nvSpPr>
          <p:spPr>
            <a:xfrm flipH="1">
              <a:off x="1507972" y="1121045"/>
              <a:ext cx="188826" cy="328326"/>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38"/>
            <p:cNvSpPr/>
            <p:nvPr/>
          </p:nvSpPr>
          <p:spPr>
            <a:xfrm flipH="1">
              <a:off x="1733627" y="936386"/>
              <a:ext cx="147758" cy="318022"/>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38"/>
            <p:cNvSpPr/>
            <p:nvPr/>
          </p:nvSpPr>
          <p:spPr>
            <a:xfrm flipH="1">
              <a:off x="1686420" y="1178482"/>
              <a:ext cx="242171" cy="326280"/>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38"/>
            <p:cNvSpPr/>
            <p:nvPr/>
          </p:nvSpPr>
          <p:spPr>
            <a:xfrm flipH="1">
              <a:off x="1639214" y="1019180"/>
              <a:ext cx="159230" cy="913291"/>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2" name="Google Shape;1692;p38"/>
          <p:cNvGrpSpPr/>
          <p:nvPr/>
        </p:nvGrpSpPr>
        <p:grpSpPr>
          <a:xfrm rot="1494667" flipH="1">
            <a:off x="476550" y="4146268"/>
            <a:ext cx="250135" cy="515724"/>
            <a:chOff x="1417650" y="671710"/>
            <a:chExt cx="611492" cy="1260761"/>
          </a:xfrm>
        </p:grpSpPr>
        <p:sp>
          <p:nvSpPr>
            <p:cNvPr id="1693" name="Google Shape;1693;p38"/>
            <p:cNvSpPr/>
            <p:nvPr/>
          </p:nvSpPr>
          <p:spPr>
            <a:xfrm flipH="1">
              <a:off x="1417650" y="671710"/>
              <a:ext cx="611492" cy="93762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38"/>
            <p:cNvSpPr/>
            <p:nvPr/>
          </p:nvSpPr>
          <p:spPr>
            <a:xfrm flipH="1">
              <a:off x="1690513" y="872811"/>
              <a:ext cx="57510" cy="311884"/>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38"/>
            <p:cNvSpPr/>
            <p:nvPr/>
          </p:nvSpPr>
          <p:spPr>
            <a:xfrm flipH="1">
              <a:off x="1507972" y="1121045"/>
              <a:ext cx="188826" cy="328326"/>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38"/>
            <p:cNvSpPr/>
            <p:nvPr/>
          </p:nvSpPr>
          <p:spPr>
            <a:xfrm flipH="1">
              <a:off x="1733627" y="936386"/>
              <a:ext cx="147758" cy="318022"/>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38"/>
            <p:cNvSpPr/>
            <p:nvPr/>
          </p:nvSpPr>
          <p:spPr>
            <a:xfrm flipH="1">
              <a:off x="1686420" y="1178482"/>
              <a:ext cx="242171" cy="326280"/>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38"/>
            <p:cNvSpPr/>
            <p:nvPr/>
          </p:nvSpPr>
          <p:spPr>
            <a:xfrm flipH="1">
              <a:off x="1639214" y="1019180"/>
              <a:ext cx="159230" cy="913291"/>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9" name="Google Shape;1699;p38"/>
          <p:cNvGrpSpPr/>
          <p:nvPr/>
        </p:nvGrpSpPr>
        <p:grpSpPr>
          <a:xfrm rot="-1494667">
            <a:off x="8225862" y="492043"/>
            <a:ext cx="250135" cy="515724"/>
            <a:chOff x="1417650" y="671710"/>
            <a:chExt cx="611492" cy="1260761"/>
          </a:xfrm>
        </p:grpSpPr>
        <p:sp>
          <p:nvSpPr>
            <p:cNvPr id="1700" name="Google Shape;1700;p38"/>
            <p:cNvSpPr/>
            <p:nvPr/>
          </p:nvSpPr>
          <p:spPr>
            <a:xfrm flipH="1">
              <a:off x="1417650" y="671710"/>
              <a:ext cx="611492" cy="93762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38"/>
            <p:cNvSpPr/>
            <p:nvPr/>
          </p:nvSpPr>
          <p:spPr>
            <a:xfrm flipH="1">
              <a:off x="1690513" y="872811"/>
              <a:ext cx="57510" cy="311884"/>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38"/>
            <p:cNvSpPr/>
            <p:nvPr/>
          </p:nvSpPr>
          <p:spPr>
            <a:xfrm flipH="1">
              <a:off x="1507972" y="1121045"/>
              <a:ext cx="188826" cy="328326"/>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38"/>
            <p:cNvSpPr/>
            <p:nvPr/>
          </p:nvSpPr>
          <p:spPr>
            <a:xfrm flipH="1">
              <a:off x="1733627" y="936386"/>
              <a:ext cx="147758" cy="318022"/>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38"/>
            <p:cNvSpPr/>
            <p:nvPr/>
          </p:nvSpPr>
          <p:spPr>
            <a:xfrm flipH="1">
              <a:off x="1686420" y="1178482"/>
              <a:ext cx="242171" cy="326280"/>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38"/>
            <p:cNvSpPr/>
            <p:nvPr/>
          </p:nvSpPr>
          <p:spPr>
            <a:xfrm flipH="1">
              <a:off x="1639214" y="1019180"/>
              <a:ext cx="159230" cy="913291"/>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6" name="Google Shape;1706;p38"/>
          <p:cNvGrpSpPr/>
          <p:nvPr/>
        </p:nvGrpSpPr>
        <p:grpSpPr>
          <a:xfrm rot="1494667" flipH="1">
            <a:off x="8732775" y="194668"/>
            <a:ext cx="250135" cy="515724"/>
            <a:chOff x="1417650" y="671710"/>
            <a:chExt cx="611492" cy="1260761"/>
          </a:xfrm>
        </p:grpSpPr>
        <p:sp>
          <p:nvSpPr>
            <p:cNvPr id="1707" name="Google Shape;1707;p38"/>
            <p:cNvSpPr/>
            <p:nvPr/>
          </p:nvSpPr>
          <p:spPr>
            <a:xfrm flipH="1">
              <a:off x="1417650" y="671710"/>
              <a:ext cx="611492" cy="93762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38"/>
            <p:cNvSpPr/>
            <p:nvPr/>
          </p:nvSpPr>
          <p:spPr>
            <a:xfrm flipH="1">
              <a:off x="1690513" y="872811"/>
              <a:ext cx="57510" cy="311884"/>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38"/>
            <p:cNvSpPr/>
            <p:nvPr/>
          </p:nvSpPr>
          <p:spPr>
            <a:xfrm flipH="1">
              <a:off x="1507972" y="1121045"/>
              <a:ext cx="188826" cy="328326"/>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38"/>
            <p:cNvSpPr/>
            <p:nvPr/>
          </p:nvSpPr>
          <p:spPr>
            <a:xfrm flipH="1">
              <a:off x="1733627" y="936386"/>
              <a:ext cx="147758" cy="318022"/>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38"/>
            <p:cNvSpPr/>
            <p:nvPr/>
          </p:nvSpPr>
          <p:spPr>
            <a:xfrm flipH="1">
              <a:off x="1686420" y="1178482"/>
              <a:ext cx="242171" cy="326280"/>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38"/>
            <p:cNvSpPr/>
            <p:nvPr/>
          </p:nvSpPr>
          <p:spPr>
            <a:xfrm flipH="1">
              <a:off x="1639214" y="1019180"/>
              <a:ext cx="159230" cy="913291"/>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3" name="Google Shape;1713;p38"/>
          <p:cNvSpPr/>
          <p:nvPr/>
        </p:nvSpPr>
        <p:spPr>
          <a:xfrm rot="10800000">
            <a:off x="497975" y="235763"/>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38"/>
          <p:cNvSpPr/>
          <p:nvPr/>
        </p:nvSpPr>
        <p:spPr>
          <a:xfrm rot="10800000">
            <a:off x="198075" y="32167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38"/>
          <p:cNvSpPr/>
          <p:nvPr/>
        </p:nvSpPr>
        <p:spPr>
          <a:xfrm rot="10800000">
            <a:off x="198075" y="8325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38"/>
          <p:cNvSpPr/>
          <p:nvPr/>
        </p:nvSpPr>
        <p:spPr>
          <a:xfrm rot="10800000">
            <a:off x="9000050" y="455988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38"/>
          <p:cNvSpPr/>
          <p:nvPr/>
        </p:nvSpPr>
        <p:spPr>
          <a:xfrm rot="10800000">
            <a:off x="8260150" y="45819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38"/>
          <p:cNvSpPr/>
          <p:nvPr/>
        </p:nvSpPr>
        <p:spPr>
          <a:xfrm rot="10800000">
            <a:off x="8216050" y="50007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
          <p:cNvSpPr txBox="1">
            <a:spLocks noGrp="1"/>
          </p:cNvSpPr>
          <p:nvPr>
            <p:ph type="title"/>
          </p:nvPr>
        </p:nvSpPr>
        <p:spPr>
          <a:xfrm>
            <a:off x="713225" y="2452500"/>
            <a:ext cx="4266000" cy="8418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5" name="Google Shape;25;p3"/>
          <p:cNvSpPr txBox="1">
            <a:spLocks noGrp="1"/>
          </p:cNvSpPr>
          <p:nvPr>
            <p:ph type="title" idx="2" hasCustomPrompt="1"/>
          </p:nvPr>
        </p:nvSpPr>
        <p:spPr>
          <a:xfrm>
            <a:off x="713226" y="1563275"/>
            <a:ext cx="11262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6" name="Google Shape;26;p3"/>
          <p:cNvSpPr txBox="1">
            <a:spLocks noGrp="1"/>
          </p:cNvSpPr>
          <p:nvPr>
            <p:ph type="subTitle" idx="1"/>
          </p:nvPr>
        </p:nvSpPr>
        <p:spPr>
          <a:xfrm>
            <a:off x="713225" y="3341725"/>
            <a:ext cx="4266000" cy="3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7" name="Google Shape;27;p3"/>
          <p:cNvSpPr/>
          <p:nvPr/>
        </p:nvSpPr>
        <p:spPr>
          <a:xfrm>
            <a:off x="5715000" y="7825"/>
            <a:ext cx="3444650" cy="2393650"/>
          </a:xfrm>
          <a:custGeom>
            <a:avLst/>
            <a:gdLst/>
            <a:ahLst/>
            <a:cxnLst/>
            <a:rect l="l" t="t" r="r" b="b"/>
            <a:pathLst>
              <a:path w="137786" h="95746" extrusionOk="0">
                <a:moveTo>
                  <a:pt x="0" y="0"/>
                </a:moveTo>
                <a:cubicBezTo>
                  <a:pt x="8444" y="19713"/>
                  <a:pt x="41332" y="12210"/>
                  <a:pt x="62630" y="14718"/>
                </a:cubicBezTo>
                <a:cubicBezTo>
                  <a:pt x="71697" y="15786"/>
                  <a:pt x="79386" y="22641"/>
                  <a:pt x="86116" y="28810"/>
                </a:cubicBezTo>
                <a:cubicBezTo>
                  <a:pt x="92243" y="34427"/>
                  <a:pt x="100889" y="44141"/>
                  <a:pt x="96764" y="51357"/>
                </a:cubicBezTo>
                <a:cubicBezTo>
                  <a:pt x="94588" y="55164"/>
                  <a:pt x="90789" y="59983"/>
                  <a:pt x="86430" y="59499"/>
                </a:cubicBezTo>
                <a:cubicBezTo>
                  <a:pt x="83042" y="59123"/>
                  <a:pt x="78773" y="52108"/>
                  <a:pt x="81732" y="50417"/>
                </a:cubicBezTo>
                <a:cubicBezTo>
                  <a:pt x="88305" y="46660"/>
                  <a:pt x="98922" y="50456"/>
                  <a:pt x="103653" y="56367"/>
                </a:cubicBezTo>
                <a:cubicBezTo>
                  <a:pt x="108912" y="62937"/>
                  <a:pt x="109500" y="72232"/>
                  <a:pt x="113674" y="79540"/>
                </a:cubicBezTo>
                <a:cubicBezTo>
                  <a:pt x="118427" y="87862"/>
                  <a:pt x="128694" y="98229"/>
                  <a:pt x="137786" y="95198"/>
                </a:cubicBezTo>
              </a:path>
            </a:pathLst>
          </a:custGeom>
          <a:noFill/>
          <a:ln w="9525" cap="flat" cmpd="sng">
            <a:solidFill>
              <a:schemeClr val="lt1"/>
            </a:solidFill>
            <a:prstDash val="solid"/>
            <a:round/>
            <a:headEnd type="none" w="med" len="med"/>
            <a:tailEnd type="none" w="med" len="med"/>
          </a:ln>
        </p:spPr>
      </p:sp>
      <p:sp>
        <p:nvSpPr>
          <p:cNvPr id="28" name="Google Shape;28;p3"/>
          <p:cNvSpPr/>
          <p:nvPr/>
        </p:nvSpPr>
        <p:spPr>
          <a:xfrm>
            <a:off x="-7840" y="3290895"/>
            <a:ext cx="2192075" cy="1876075"/>
          </a:xfrm>
          <a:custGeom>
            <a:avLst/>
            <a:gdLst/>
            <a:ahLst/>
            <a:cxnLst/>
            <a:rect l="l" t="t" r="r" b="b"/>
            <a:pathLst>
              <a:path w="87683" h="75043" extrusionOk="0">
                <a:moveTo>
                  <a:pt x="0" y="827"/>
                </a:moveTo>
                <a:cubicBezTo>
                  <a:pt x="12875" y="-5616"/>
                  <a:pt x="9774" y="29771"/>
                  <a:pt x="21295" y="38405"/>
                </a:cubicBezTo>
                <a:cubicBezTo>
                  <a:pt x="26352" y="42195"/>
                  <a:pt x="32575" y="44714"/>
                  <a:pt x="38831" y="45607"/>
                </a:cubicBezTo>
                <a:cubicBezTo>
                  <a:pt x="46897" y="46759"/>
                  <a:pt x="55600" y="43761"/>
                  <a:pt x="63257" y="46547"/>
                </a:cubicBezTo>
                <a:cubicBezTo>
                  <a:pt x="75014" y="50824"/>
                  <a:pt x="78830" y="66204"/>
                  <a:pt x="87683" y="75043"/>
                </a:cubicBezTo>
              </a:path>
            </a:pathLst>
          </a:custGeom>
          <a:noFill/>
          <a:ln w="9525" cap="flat" cmpd="sng">
            <a:solidFill>
              <a:schemeClr val="lt1"/>
            </a:solidFill>
            <a:prstDash val="solid"/>
            <a:round/>
            <a:headEnd type="none" w="med" len="med"/>
            <a:tailEnd type="none" w="med" len="med"/>
          </a:ln>
        </p:spPr>
      </p:sp>
      <p:grpSp>
        <p:nvGrpSpPr>
          <p:cNvPr id="29" name="Google Shape;29;p3"/>
          <p:cNvGrpSpPr/>
          <p:nvPr/>
        </p:nvGrpSpPr>
        <p:grpSpPr>
          <a:xfrm>
            <a:off x="7179872" y="4209421"/>
            <a:ext cx="504673" cy="934075"/>
            <a:chOff x="2872172" y="647196"/>
            <a:chExt cx="504673" cy="934075"/>
          </a:xfrm>
        </p:grpSpPr>
        <p:sp>
          <p:nvSpPr>
            <p:cNvPr id="30" name="Google Shape;30;p3"/>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3"/>
          <p:cNvGrpSpPr/>
          <p:nvPr/>
        </p:nvGrpSpPr>
        <p:grpSpPr>
          <a:xfrm flipH="1">
            <a:off x="4852222" y="4247746"/>
            <a:ext cx="504673" cy="934075"/>
            <a:chOff x="2872172" y="647196"/>
            <a:chExt cx="504673" cy="934075"/>
          </a:xfrm>
        </p:grpSpPr>
        <p:sp>
          <p:nvSpPr>
            <p:cNvPr id="61" name="Google Shape;61;p3"/>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3"/>
          <p:cNvGrpSpPr/>
          <p:nvPr/>
        </p:nvGrpSpPr>
        <p:grpSpPr>
          <a:xfrm flipH="1">
            <a:off x="6420584" y="4514296"/>
            <a:ext cx="504673" cy="934075"/>
            <a:chOff x="2872172" y="647196"/>
            <a:chExt cx="504673" cy="934075"/>
          </a:xfrm>
        </p:grpSpPr>
        <p:sp>
          <p:nvSpPr>
            <p:cNvPr id="92" name="Google Shape;92;p3"/>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3"/>
          <p:cNvGrpSpPr/>
          <p:nvPr/>
        </p:nvGrpSpPr>
        <p:grpSpPr>
          <a:xfrm flipH="1">
            <a:off x="5398534" y="4361446"/>
            <a:ext cx="504673" cy="934075"/>
            <a:chOff x="2872172" y="647196"/>
            <a:chExt cx="504673" cy="934075"/>
          </a:xfrm>
        </p:grpSpPr>
        <p:sp>
          <p:nvSpPr>
            <p:cNvPr id="123" name="Google Shape;123;p3"/>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3"/>
          <p:cNvGrpSpPr/>
          <p:nvPr/>
        </p:nvGrpSpPr>
        <p:grpSpPr>
          <a:xfrm>
            <a:off x="7578747" y="4408271"/>
            <a:ext cx="504673" cy="934075"/>
            <a:chOff x="2872172" y="647196"/>
            <a:chExt cx="504673" cy="934075"/>
          </a:xfrm>
        </p:grpSpPr>
        <p:sp>
          <p:nvSpPr>
            <p:cNvPr id="154" name="Google Shape;154;p3"/>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4"/>
        <p:cNvGrpSpPr/>
        <p:nvPr/>
      </p:nvGrpSpPr>
      <p:grpSpPr>
        <a:xfrm>
          <a:off x="0" y="0"/>
          <a:ext cx="0" cy="0"/>
          <a:chOff x="0" y="0"/>
          <a:chExt cx="0" cy="0"/>
        </a:xfrm>
      </p:grpSpPr>
      <p:sp>
        <p:nvSpPr>
          <p:cNvPr id="185" name="Google Shape;18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86" name="Google Shape;186;p4"/>
          <p:cNvSpPr txBox="1">
            <a:spLocks noGrp="1"/>
          </p:cNvSpPr>
          <p:nvPr>
            <p:ph type="body" idx="1"/>
          </p:nvPr>
        </p:nvSpPr>
        <p:spPr>
          <a:xfrm>
            <a:off x="720000" y="1215751"/>
            <a:ext cx="7704000" cy="406200"/>
          </a:xfrm>
          <a:prstGeom prst="rect">
            <a:avLst/>
          </a:prstGeom>
        </p:spPr>
        <p:txBody>
          <a:bodyPr spcFirstLastPara="1" wrap="square" lIns="91425" tIns="91425" rIns="91425" bIns="91425" anchor="t" anchorCtr="0">
            <a:noAutofit/>
          </a:bodyPr>
          <a:lstStyle>
            <a:lvl1pPr marL="457200" lvl="0" indent="-317500" algn="ctr"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187" name="Google Shape;187;p4"/>
          <p:cNvSpPr/>
          <p:nvPr/>
        </p:nvSpPr>
        <p:spPr>
          <a:xfrm>
            <a:off x="6" y="3"/>
            <a:ext cx="1451525" cy="1760775"/>
          </a:xfrm>
          <a:custGeom>
            <a:avLst/>
            <a:gdLst/>
            <a:ahLst/>
            <a:cxnLst/>
            <a:rect l="l" t="t" r="r" b="b"/>
            <a:pathLst>
              <a:path w="58061" h="70431" extrusionOk="0">
                <a:moveTo>
                  <a:pt x="0" y="70431"/>
                </a:moveTo>
                <a:cubicBezTo>
                  <a:pt x="685" y="63575"/>
                  <a:pt x="4585" y="56706"/>
                  <a:pt x="9845" y="52255"/>
                </a:cubicBezTo>
                <a:cubicBezTo>
                  <a:pt x="17660" y="45643"/>
                  <a:pt x="30125" y="40235"/>
                  <a:pt x="31050" y="30040"/>
                </a:cubicBezTo>
                <a:cubicBezTo>
                  <a:pt x="31491" y="25175"/>
                  <a:pt x="25574" y="17000"/>
                  <a:pt x="21205" y="19185"/>
                </a:cubicBezTo>
                <a:cubicBezTo>
                  <a:pt x="17535" y="21020"/>
                  <a:pt x="22494" y="29434"/>
                  <a:pt x="26506" y="30293"/>
                </a:cubicBezTo>
                <a:cubicBezTo>
                  <a:pt x="35323" y="32182"/>
                  <a:pt x="45962" y="27061"/>
                  <a:pt x="51498" y="19943"/>
                </a:cubicBezTo>
                <a:cubicBezTo>
                  <a:pt x="55794" y="14419"/>
                  <a:pt x="55851" y="6640"/>
                  <a:pt x="58061" y="0"/>
                </a:cubicBezTo>
              </a:path>
            </a:pathLst>
          </a:custGeom>
          <a:noFill/>
          <a:ln w="9525" cap="flat" cmpd="sng">
            <a:solidFill>
              <a:schemeClr val="lt1"/>
            </a:solidFill>
            <a:prstDash val="solid"/>
            <a:round/>
            <a:headEnd type="none" w="med" len="med"/>
            <a:tailEnd type="none" w="med" len="med"/>
          </a:ln>
        </p:spPr>
      </p:sp>
      <p:sp>
        <p:nvSpPr>
          <p:cNvPr id="188" name="Google Shape;188;p4"/>
          <p:cNvSpPr/>
          <p:nvPr/>
        </p:nvSpPr>
        <p:spPr>
          <a:xfrm>
            <a:off x="6588728" y="-6308"/>
            <a:ext cx="2574900" cy="949550"/>
          </a:xfrm>
          <a:custGeom>
            <a:avLst/>
            <a:gdLst/>
            <a:ahLst/>
            <a:cxnLst/>
            <a:rect l="l" t="t" r="r" b="b"/>
            <a:pathLst>
              <a:path w="102996" h="37982" extrusionOk="0">
                <a:moveTo>
                  <a:pt x="0" y="0"/>
                </a:moveTo>
                <a:cubicBezTo>
                  <a:pt x="7860" y="19643"/>
                  <a:pt x="40796" y="12564"/>
                  <a:pt x="59071" y="23225"/>
                </a:cubicBezTo>
                <a:cubicBezTo>
                  <a:pt x="63471" y="25792"/>
                  <a:pt x="69647" y="35571"/>
                  <a:pt x="64878" y="37361"/>
                </a:cubicBezTo>
                <a:cubicBezTo>
                  <a:pt x="62010" y="38437"/>
                  <a:pt x="58945" y="33080"/>
                  <a:pt x="59324" y="30040"/>
                </a:cubicBezTo>
                <a:cubicBezTo>
                  <a:pt x="59619" y="27678"/>
                  <a:pt x="62077" y="25618"/>
                  <a:pt x="64373" y="24992"/>
                </a:cubicBezTo>
                <a:cubicBezTo>
                  <a:pt x="77416" y="21437"/>
                  <a:pt x="90175" y="41646"/>
                  <a:pt x="102996" y="37361"/>
                </a:cubicBezTo>
              </a:path>
            </a:pathLst>
          </a:custGeom>
          <a:noFill/>
          <a:ln w="9525" cap="flat" cmpd="sng">
            <a:solidFill>
              <a:schemeClr val="lt1"/>
            </a:solidFill>
            <a:prstDash val="solid"/>
            <a:round/>
            <a:headEnd type="none" w="med" len="med"/>
            <a:tailEnd type="none" w="med" len="med"/>
          </a:ln>
        </p:spPr>
      </p:sp>
      <p:grpSp>
        <p:nvGrpSpPr>
          <p:cNvPr id="189" name="Google Shape;189;p4"/>
          <p:cNvGrpSpPr/>
          <p:nvPr/>
        </p:nvGrpSpPr>
        <p:grpSpPr>
          <a:xfrm>
            <a:off x="534547" y="4209446"/>
            <a:ext cx="504673" cy="934075"/>
            <a:chOff x="2872172" y="647196"/>
            <a:chExt cx="504673" cy="934075"/>
          </a:xfrm>
        </p:grpSpPr>
        <p:sp>
          <p:nvSpPr>
            <p:cNvPr id="190" name="Google Shape;190;p4"/>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4"/>
          <p:cNvGrpSpPr/>
          <p:nvPr/>
        </p:nvGrpSpPr>
        <p:grpSpPr>
          <a:xfrm>
            <a:off x="86381" y="4209474"/>
            <a:ext cx="733211" cy="934022"/>
            <a:chOff x="2949775" y="1914763"/>
            <a:chExt cx="2004403" cy="2553368"/>
          </a:xfrm>
        </p:grpSpPr>
        <p:sp>
          <p:nvSpPr>
            <p:cNvPr id="221" name="Google Shape;221;p4"/>
            <p:cNvSpPr/>
            <p:nvPr/>
          </p:nvSpPr>
          <p:spPr>
            <a:xfrm>
              <a:off x="3910368" y="1914763"/>
              <a:ext cx="1043810" cy="1113950"/>
            </a:xfrm>
            <a:custGeom>
              <a:avLst/>
              <a:gdLst/>
              <a:ahLst/>
              <a:cxnLst/>
              <a:rect l="l" t="t" r="r" b="b"/>
              <a:pathLst>
                <a:path w="9182" h="9799" extrusionOk="0">
                  <a:moveTo>
                    <a:pt x="1" y="1"/>
                  </a:moveTo>
                  <a:lnTo>
                    <a:pt x="1" y="1"/>
                  </a:lnTo>
                  <a:cubicBezTo>
                    <a:pt x="1" y="1"/>
                    <a:pt x="225" y="3314"/>
                    <a:pt x="422" y="4886"/>
                  </a:cubicBezTo>
                  <a:cubicBezTo>
                    <a:pt x="590" y="6486"/>
                    <a:pt x="422" y="9799"/>
                    <a:pt x="422" y="9799"/>
                  </a:cubicBezTo>
                  <a:lnTo>
                    <a:pt x="1320" y="9799"/>
                  </a:lnTo>
                  <a:cubicBezTo>
                    <a:pt x="1320" y="9799"/>
                    <a:pt x="3566" y="8142"/>
                    <a:pt x="5363" y="7160"/>
                  </a:cubicBezTo>
                  <a:cubicBezTo>
                    <a:pt x="7160" y="6149"/>
                    <a:pt x="7974" y="5335"/>
                    <a:pt x="7974" y="5335"/>
                  </a:cubicBezTo>
                  <a:lnTo>
                    <a:pt x="7188" y="5335"/>
                  </a:lnTo>
                  <a:lnTo>
                    <a:pt x="9181" y="3791"/>
                  </a:lnTo>
                  <a:lnTo>
                    <a:pt x="9181" y="3791"/>
                  </a:lnTo>
                  <a:cubicBezTo>
                    <a:pt x="9181" y="3791"/>
                    <a:pt x="6514" y="4352"/>
                    <a:pt x="5251" y="5335"/>
                  </a:cubicBezTo>
                  <a:cubicBezTo>
                    <a:pt x="3959" y="6290"/>
                    <a:pt x="1320" y="8676"/>
                    <a:pt x="1320" y="8676"/>
                  </a:cubicBezTo>
                  <a:cubicBezTo>
                    <a:pt x="1320" y="8676"/>
                    <a:pt x="2163" y="5391"/>
                    <a:pt x="1629" y="3342"/>
                  </a:cubicBezTo>
                  <a:cubicBezTo>
                    <a:pt x="1096" y="1264"/>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a:off x="3798735" y="2420185"/>
              <a:ext cx="695835" cy="793373"/>
            </a:xfrm>
            <a:custGeom>
              <a:avLst/>
              <a:gdLst/>
              <a:ahLst/>
              <a:cxnLst/>
              <a:rect l="l" t="t" r="r" b="b"/>
              <a:pathLst>
                <a:path w="6121" h="6979" extrusionOk="0">
                  <a:moveTo>
                    <a:pt x="2194" y="0"/>
                  </a:moveTo>
                  <a:cubicBezTo>
                    <a:pt x="1902" y="0"/>
                    <a:pt x="1616" y="42"/>
                    <a:pt x="1348" y="131"/>
                  </a:cubicBezTo>
                  <a:cubicBezTo>
                    <a:pt x="0" y="608"/>
                    <a:pt x="141" y="1928"/>
                    <a:pt x="365" y="2770"/>
                  </a:cubicBezTo>
                  <a:cubicBezTo>
                    <a:pt x="590" y="3640"/>
                    <a:pt x="871" y="5100"/>
                    <a:pt x="730" y="6588"/>
                  </a:cubicBezTo>
                  <a:cubicBezTo>
                    <a:pt x="730" y="6588"/>
                    <a:pt x="789" y="6978"/>
                    <a:pt x="1166" y="6978"/>
                  </a:cubicBezTo>
                  <a:cubicBezTo>
                    <a:pt x="1241" y="6978"/>
                    <a:pt x="1329" y="6962"/>
                    <a:pt x="1432" y="6925"/>
                  </a:cubicBezTo>
                  <a:cubicBezTo>
                    <a:pt x="1432" y="6925"/>
                    <a:pt x="3790" y="4791"/>
                    <a:pt x="4745" y="4314"/>
                  </a:cubicBezTo>
                  <a:cubicBezTo>
                    <a:pt x="5671" y="3809"/>
                    <a:pt x="6120" y="2770"/>
                    <a:pt x="5306" y="1619"/>
                  </a:cubicBezTo>
                  <a:cubicBezTo>
                    <a:pt x="4654" y="674"/>
                    <a:pt x="3371" y="0"/>
                    <a:pt x="21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a:off x="3817833" y="2421777"/>
              <a:ext cx="635244" cy="445285"/>
            </a:xfrm>
            <a:custGeom>
              <a:avLst/>
              <a:gdLst/>
              <a:ahLst/>
              <a:cxnLst/>
              <a:rect l="l" t="t" r="r" b="b"/>
              <a:pathLst>
                <a:path w="5588" h="3917" extrusionOk="0">
                  <a:moveTo>
                    <a:pt x="2063" y="0"/>
                  </a:moveTo>
                  <a:cubicBezTo>
                    <a:pt x="1758" y="0"/>
                    <a:pt x="1459" y="46"/>
                    <a:pt x="1180" y="145"/>
                  </a:cubicBezTo>
                  <a:cubicBezTo>
                    <a:pt x="1039" y="201"/>
                    <a:pt x="899" y="257"/>
                    <a:pt x="787" y="342"/>
                  </a:cubicBezTo>
                  <a:cubicBezTo>
                    <a:pt x="1" y="1352"/>
                    <a:pt x="590" y="2588"/>
                    <a:pt x="2134" y="3486"/>
                  </a:cubicBezTo>
                  <a:cubicBezTo>
                    <a:pt x="2665" y="3790"/>
                    <a:pt x="3202" y="3916"/>
                    <a:pt x="3691" y="3916"/>
                  </a:cubicBezTo>
                  <a:cubicBezTo>
                    <a:pt x="4599" y="3916"/>
                    <a:pt x="5340" y="3482"/>
                    <a:pt x="5559" y="2953"/>
                  </a:cubicBezTo>
                  <a:cubicBezTo>
                    <a:pt x="5587" y="2559"/>
                    <a:pt x="5475" y="2082"/>
                    <a:pt x="5138" y="1605"/>
                  </a:cubicBezTo>
                  <a:cubicBezTo>
                    <a:pt x="4493" y="670"/>
                    <a:pt x="3230" y="0"/>
                    <a:pt x="20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a:off x="4357243" y="2674375"/>
              <a:ext cx="38424" cy="32058"/>
            </a:xfrm>
            <a:custGeom>
              <a:avLst/>
              <a:gdLst/>
              <a:ahLst/>
              <a:cxnLst/>
              <a:rect l="l" t="t" r="r" b="b"/>
              <a:pathLst>
                <a:path w="338" h="282" extrusionOk="0">
                  <a:moveTo>
                    <a:pt x="169" y="1"/>
                  </a:moveTo>
                  <a:cubicBezTo>
                    <a:pt x="0" y="1"/>
                    <a:pt x="0" y="281"/>
                    <a:pt x="169" y="281"/>
                  </a:cubicBezTo>
                  <a:cubicBezTo>
                    <a:pt x="337" y="281"/>
                    <a:pt x="337"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a:off x="4280623" y="2766911"/>
              <a:ext cx="38424" cy="32058"/>
            </a:xfrm>
            <a:custGeom>
              <a:avLst/>
              <a:gdLst/>
              <a:ahLst/>
              <a:cxnLst/>
              <a:rect l="l" t="t" r="r" b="b"/>
              <a:pathLst>
                <a:path w="338" h="282" extrusionOk="0">
                  <a:moveTo>
                    <a:pt x="169" y="1"/>
                  </a:moveTo>
                  <a:cubicBezTo>
                    <a:pt x="0" y="1"/>
                    <a:pt x="0" y="281"/>
                    <a:pt x="169" y="281"/>
                  </a:cubicBezTo>
                  <a:cubicBezTo>
                    <a:pt x="337" y="281"/>
                    <a:pt x="337"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a:off x="4258228" y="2573881"/>
              <a:ext cx="32058" cy="35241"/>
            </a:xfrm>
            <a:custGeom>
              <a:avLst/>
              <a:gdLst/>
              <a:ahLst/>
              <a:cxnLst/>
              <a:rect l="l" t="t" r="r" b="b"/>
              <a:pathLst>
                <a:path w="282" h="310" extrusionOk="0">
                  <a:moveTo>
                    <a:pt x="141" y="0"/>
                  </a:moveTo>
                  <a:cubicBezTo>
                    <a:pt x="71" y="0"/>
                    <a:pt x="1" y="42"/>
                    <a:pt x="1" y="127"/>
                  </a:cubicBezTo>
                  <a:lnTo>
                    <a:pt x="1" y="183"/>
                  </a:lnTo>
                  <a:cubicBezTo>
                    <a:pt x="1" y="267"/>
                    <a:pt x="71" y="309"/>
                    <a:pt x="141" y="309"/>
                  </a:cubicBezTo>
                  <a:cubicBezTo>
                    <a:pt x="212" y="309"/>
                    <a:pt x="282" y="267"/>
                    <a:pt x="282" y="183"/>
                  </a:cubicBezTo>
                  <a:lnTo>
                    <a:pt x="282" y="127"/>
                  </a:lnTo>
                  <a:cubicBezTo>
                    <a:pt x="282" y="42"/>
                    <a:pt x="212"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a:off x="4264708" y="2655276"/>
              <a:ext cx="41607" cy="28761"/>
            </a:xfrm>
            <a:custGeom>
              <a:avLst/>
              <a:gdLst/>
              <a:ahLst/>
              <a:cxnLst/>
              <a:rect l="l" t="t" r="r" b="b"/>
              <a:pathLst>
                <a:path w="366" h="253" extrusionOk="0">
                  <a:moveTo>
                    <a:pt x="169" y="0"/>
                  </a:moveTo>
                  <a:cubicBezTo>
                    <a:pt x="0" y="0"/>
                    <a:pt x="0" y="253"/>
                    <a:pt x="169" y="253"/>
                  </a:cubicBezTo>
                  <a:cubicBezTo>
                    <a:pt x="365" y="253"/>
                    <a:pt x="365"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a:off x="4137046" y="2699953"/>
              <a:ext cx="41607" cy="31944"/>
            </a:xfrm>
            <a:custGeom>
              <a:avLst/>
              <a:gdLst/>
              <a:ahLst/>
              <a:cxnLst/>
              <a:rect l="l" t="t" r="r" b="b"/>
              <a:pathLst>
                <a:path w="366" h="281" extrusionOk="0">
                  <a:moveTo>
                    <a:pt x="169" y="0"/>
                  </a:moveTo>
                  <a:cubicBezTo>
                    <a:pt x="0" y="0"/>
                    <a:pt x="0" y="281"/>
                    <a:pt x="169" y="281"/>
                  </a:cubicBezTo>
                  <a:cubicBezTo>
                    <a:pt x="365" y="281"/>
                    <a:pt x="365"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a:off x="4220032" y="2750995"/>
              <a:ext cx="44790" cy="32058"/>
            </a:xfrm>
            <a:custGeom>
              <a:avLst/>
              <a:gdLst/>
              <a:ahLst/>
              <a:cxnLst/>
              <a:rect l="l" t="t" r="r" b="b"/>
              <a:pathLst>
                <a:path w="394" h="282" extrusionOk="0">
                  <a:moveTo>
                    <a:pt x="168" y="0"/>
                  </a:moveTo>
                  <a:cubicBezTo>
                    <a:pt x="0" y="0"/>
                    <a:pt x="0" y="281"/>
                    <a:pt x="168" y="281"/>
                  </a:cubicBezTo>
                  <a:lnTo>
                    <a:pt x="225" y="281"/>
                  </a:lnTo>
                  <a:cubicBezTo>
                    <a:pt x="393" y="281"/>
                    <a:pt x="393"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a:off x="4194454" y="2623332"/>
              <a:ext cx="38424" cy="36719"/>
            </a:xfrm>
            <a:custGeom>
              <a:avLst/>
              <a:gdLst/>
              <a:ahLst/>
              <a:cxnLst/>
              <a:rect l="l" t="t" r="r" b="b"/>
              <a:pathLst>
                <a:path w="338" h="323" extrusionOk="0">
                  <a:moveTo>
                    <a:pt x="169" y="0"/>
                  </a:moveTo>
                  <a:cubicBezTo>
                    <a:pt x="29" y="0"/>
                    <a:pt x="0" y="197"/>
                    <a:pt x="85" y="253"/>
                  </a:cubicBezTo>
                  <a:cubicBezTo>
                    <a:pt x="120" y="300"/>
                    <a:pt x="170" y="322"/>
                    <a:pt x="216" y="322"/>
                  </a:cubicBezTo>
                  <a:cubicBezTo>
                    <a:pt x="280" y="322"/>
                    <a:pt x="337" y="279"/>
                    <a:pt x="337" y="197"/>
                  </a:cubicBezTo>
                  <a:cubicBezTo>
                    <a:pt x="337" y="85"/>
                    <a:pt x="281"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a:off x="4223215" y="2699953"/>
              <a:ext cx="41607" cy="31944"/>
            </a:xfrm>
            <a:custGeom>
              <a:avLst/>
              <a:gdLst/>
              <a:ahLst/>
              <a:cxnLst/>
              <a:rect l="l" t="t" r="r" b="b"/>
              <a:pathLst>
                <a:path w="366" h="281" extrusionOk="0">
                  <a:moveTo>
                    <a:pt x="169" y="0"/>
                  </a:moveTo>
                  <a:cubicBezTo>
                    <a:pt x="0" y="0"/>
                    <a:pt x="0" y="281"/>
                    <a:pt x="169" y="281"/>
                  </a:cubicBezTo>
                  <a:cubicBezTo>
                    <a:pt x="365" y="281"/>
                    <a:pt x="365"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a:off x="4322116" y="2725417"/>
              <a:ext cx="38424" cy="32058"/>
            </a:xfrm>
            <a:custGeom>
              <a:avLst/>
              <a:gdLst/>
              <a:ahLst/>
              <a:cxnLst/>
              <a:rect l="l" t="t" r="r" b="b"/>
              <a:pathLst>
                <a:path w="338" h="282" extrusionOk="0">
                  <a:moveTo>
                    <a:pt x="169" y="1"/>
                  </a:moveTo>
                  <a:cubicBezTo>
                    <a:pt x="0" y="1"/>
                    <a:pt x="0" y="282"/>
                    <a:pt x="169" y="282"/>
                  </a:cubicBezTo>
                  <a:cubicBezTo>
                    <a:pt x="337" y="282"/>
                    <a:pt x="337"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a:off x="4322116" y="2607417"/>
              <a:ext cx="44790" cy="31944"/>
            </a:xfrm>
            <a:custGeom>
              <a:avLst/>
              <a:gdLst/>
              <a:ahLst/>
              <a:cxnLst/>
              <a:rect l="l" t="t" r="r" b="b"/>
              <a:pathLst>
                <a:path w="394" h="281" extrusionOk="0">
                  <a:moveTo>
                    <a:pt x="169" y="0"/>
                  </a:moveTo>
                  <a:cubicBezTo>
                    <a:pt x="0" y="0"/>
                    <a:pt x="0" y="281"/>
                    <a:pt x="169" y="281"/>
                  </a:cubicBezTo>
                  <a:lnTo>
                    <a:pt x="225" y="281"/>
                  </a:lnTo>
                  <a:cubicBezTo>
                    <a:pt x="393" y="281"/>
                    <a:pt x="393"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a:off x="4076341" y="2486120"/>
              <a:ext cx="38424" cy="31944"/>
            </a:xfrm>
            <a:custGeom>
              <a:avLst/>
              <a:gdLst/>
              <a:ahLst/>
              <a:cxnLst/>
              <a:rect l="l" t="t" r="r" b="b"/>
              <a:pathLst>
                <a:path w="338" h="281" extrusionOk="0">
                  <a:moveTo>
                    <a:pt x="169" y="0"/>
                  </a:moveTo>
                  <a:cubicBezTo>
                    <a:pt x="1" y="0"/>
                    <a:pt x="1" y="281"/>
                    <a:pt x="169" y="281"/>
                  </a:cubicBezTo>
                  <a:cubicBezTo>
                    <a:pt x="338" y="281"/>
                    <a:pt x="338"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a:off x="3948678" y="2604120"/>
              <a:ext cx="44790" cy="28875"/>
            </a:xfrm>
            <a:custGeom>
              <a:avLst/>
              <a:gdLst/>
              <a:ahLst/>
              <a:cxnLst/>
              <a:rect l="l" t="t" r="r" b="b"/>
              <a:pathLst>
                <a:path w="394" h="254" extrusionOk="0">
                  <a:moveTo>
                    <a:pt x="169" y="1"/>
                  </a:moveTo>
                  <a:cubicBezTo>
                    <a:pt x="1" y="1"/>
                    <a:pt x="1" y="254"/>
                    <a:pt x="169" y="254"/>
                  </a:cubicBezTo>
                  <a:lnTo>
                    <a:pt x="225" y="254"/>
                  </a:lnTo>
                  <a:cubicBezTo>
                    <a:pt x="394" y="254"/>
                    <a:pt x="394"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a:off x="4044397" y="2705523"/>
              <a:ext cx="32058" cy="36832"/>
            </a:xfrm>
            <a:custGeom>
              <a:avLst/>
              <a:gdLst/>
              <a:ahLst/>
              <a:cxnLst/>
              <a:rect l="l" t="t" r="r" b="b"/>
              <a:pathLst>
                <a:path w="282" h="324" extrusionOk="0">
                  <a:moveTo>
                    <a:pt x="141" y="0"/>
                  </a:moveTo>
                  <a:cubicBezTo>
                    <a:pt x="71" y="0"/>
                    <a:pt x="1" y="49"/>
                    <a:pt x="1" y="148"/>
                  </a:cubicBezTo>
                  <a:lnTo>
                    <a:pt x="1" y="176"/>
                  </a:lnTo>
                  <a:cubicBezTo>
                    <a:pt x="1" y="274"/>
                    <a:pt x="71" y="323"/>
                    <a:pt x="141" y="323"/>
                  </a:cubicBezTo>
                  <a:cubicBezTo>
                    <a:pt x="211" y="323"/>
                    <a:pt x="282" y="274"/>
                    <a:pt x="282" y="176"/>
                  </a:cubicBezTo>
                  <a:lnTo>
                    <a:pt x="282" y="148"/>
                  </a:lnTo>
                  <a:cubicBezTo>
                    <a:pt x="282" y="49"/>
                    <a:pt x="21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a:off x="4156144" y="2792489"/>
              <a:ext cx="41607" cy="32058"/>
            </a:xfrm>
            <a:custGeom>
              <a:avLst/>
              <a:gdLst/>
              <a:ahLst/>
              <a:cxnLst/>
              <a:rect l="l" t="t" r="r" b="b"/>
              <a:pathLst>
                <a:path w="366" h="282" extrusionOk="0">
                  <a:moveTo>
                    <a:pt x="197" y="0"/>
                  </a:moveTo>
                  <a:cubicBezTo>
                    <a:pt x="1" y="0"/>
                    <a:pt x="1" y="281"/>
                    <a:pt x="197" y="281"/>
                  </a:cubicBezTo>
                  <a:cubicBezTo>
                    <a:pt x="366" y="281"/>
                    <a:pt x="366"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a:off x="4392370" y="2747812"/>
              <a:ext cx="44790" cy="28761"/>
            </a:xfrm>
            <a:custGeom>
              <a:avLst/>
              <a:gdLst/>
              <a:ahLst/>
              <a:cxnLst/>
              <a:rect l="l" t="t" r="r" b="b"/>
              <a:pathLst>
                <a:path w="394" h="253" extrusionOk="0">
                  <a:moveTo>
                    <a:pt x="169" y="0"/>
                  </a:moveTo>
                  <a:cubicBezTo>
                    <a:pt x="0" y="0"/>
                    <a:pt x="0" y="253"/>
                    <a:pt x="169" y="253"/>
                  </a:cubicBezTo>
                  <a:lnTo>
                    <a:pt x="225" y="253"/>
                  </a:lnTo>
                  <a:cubicBezTo>
                    <a:pt x="393" y="253"/>
                    <a:pt x="393"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a:off x="4204003" y="2527613"/>
              <a:ext cx="38424" cy="28761"/>
            </a:xfrm>
            <a:custGeom>
              <a:avLst/>
              <a:gdLst/>
              <a:ahLst/>
              <a:cxnLst/>
              <a:rect l="l" t="t" r="r" b="b"/>
              <a:pathLst>
                <a:path w="338" h="253" extrusionOk="0">
                  <a:moveTo>
                    <a:pt x="169" y="0"/>
                  </a:moveTo>
                  <a:cubicBezTo>
                    <a:pt x="1" y="0"/>
                    <a:pt x="1" y="253"/>
                    <a:pt x="169" y="253"/>
                  </a:cubicBezTo>
                  <a:cubicBezTo>
                    <a:pt x="338" y="253"/>
                    <a:pt x="338"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a:off x="4044397" y="2599346"/>
              <a:ext cx="32058" cy="35241"/>
            </a:xfrm>
            <a:custGeom>
              <a:avLst/>
              <a:gdLst/>
              <a:ahLst/>
              <a:cxnLst/>
              <a:rect l="l" t="t" r="r" b="b"/>
              <a:pathLst>
                <a:path w="282" h="310" extrusionOk="0">
                  <a:moveTo>
                    <a:pt x="141" y="1"/>
                  </a:moveTo>
                  <a:cubicBezTo>
                    <a:pt x="71" y="1"/>
                    <a:pt x="1" y="43"/>
                    <a:pt x="1" y="127"/>
                  </a:cubicBezTo>
                  <a:lnTo>
                    <a:pt x="1" y="183"/>
                  </a:lnTo>
                  <a:cubicBezTo>
                    <a:pt x="1" y="268"/>
                    <a:pt x="71" y="310"/>
                    <a:pt x="141" y="310"/>
                  </a:cubicBezTo>
                  <a:cubicBezTo>
                    <a:pt x="211" y="310"/>
                    <a:pt x="282" y="268"/>
                    <a:pt x="282" y="183"/>
                  </a:cubicBezTo>
                  <a:lnTo>
                    <a:pt x="282" y="127"/>
                  </a:lnTo>
                  <a:cubicBezTo>
                    <a:pt x="282" y="43"/>
                    <a:pt x="21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a:off x="4165693" y="2471683"/>
              <a:ext cx="32058" cy="35241"/>
            </a:xfrm>
            <a:custGeom>
              <a:avLst/>
              <a:gdLst/>
              <a:ahLst/>
              <a:cxnLst/>
              <a:rect l="l" t="t" r="r" b="b"/>
              <a:pathLst>
                <a:path w="282" h="310" extrusionOk="0">
                  <a:moveTo>
                    <a:pt x="141" y="1"/>
                  </a:moveTo>
                  <a:cubicBezTo>
                    <a:pt x="71" y="1"/>
                    <a:pt x="1" y="43"/>
                    <a:pt x="1" y="127"/>
                  </a:cubicBezTo>
                  <a:lnTo>
                    <a:pt x="1" y="183"/>
                  </a:lnTo>
                  <a:cubicBezTo>
                    <a:pt x="1" y="268"/>
                    <a:pt x="71" y="310"/>
                    <a:pt x="141" y="310"/>
                  </a:cubicBezTo>
                  <a:cubicBezTo>
                    <a:pt x="211" y="310"/>
                    <a:pt x="282" y="268"/>
                    <a:pt x="282" y="183"/>
                  </a:cubicBezTo>
                  <a:lnTo>
                    <a:pt x="282" y="127"/>
                  </a:lnTo>
                  <a:cubicBezTo>
                    <a:pt x="282" y="43"/>
                    <a:pt x="21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a:off x="4140229" y="2563991"/>
              <a:ext cx="43653" cy="34331"/>
            </a:xfrm>
            <a:custGeom>
              <a:avLst/>
              <a:gdLst/>
              <a:ahLst/>
              <a:cxnLst/>
              <a:rect l="l" t="t" r="r" b="b"/>
              <a:pathLst>
                <a:path w="384" h="302" extrusionOk="0">
                  <a:moveTo>
                    <a:pt x="147" y="0"/>
                  </a:moveTo>
                  <a:cubicBezTo>
                    <a:pt x="98" y="0"/>
                    <a:pt x="46" y="20"/>
                    <a:pt x="28" y="73"/>
                  </a:cubicBezTo>
                  <a:cubicBezTo>
                    <a:pt x="0" y="101"/>
                    <a:pt x="0" y="129"/>
                    <a:pt x="0" y="157"/>
                  </a:cubicBezTo>
                  <a:cubicBezTo>
                    <a:pt x="0" y="270"/>
                    <a:pt x="84" y="298"/>
                    <a:pt x="141" y="298"/>
                  </a:cubicBezTo>
                  <a:lnTo>
                    <a:pt x="169" y="298"/>
                  </a:lnTo>
                  <a:cubicBezTo>
                    <a:pt x="178" y="300"/>
                    <a:pt x="188" y="301"/>
                    <a:pt x="198" y="301"/>
                  </a:cubicBezTo>
                  <a:cubicBezTo>
                    <a:pt x="299" y="301"/>
                    <a:pt x="383" y="176"/>
                    <a:pt x="281" y="73"/>
                  </a:cubicBezTo>
                  <a:cubicBezTo>
                    <a:pt x="253" y="45"/>
                    <a:pt x="253" y="45"/>
                    <a:pt x="225" y="17"/>
                  </a:cubicBezTo>
                  <a:cubicBezTo>
                    <a:pt x="204" y="7"/>
                    <a:pt x="17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4"/>
            <p:cNvSpPr/>
            <p:nvPr/>
          </p:nvSpPr>
          <p:spPr>
            <a:xfrm>
              <a:off x="3974256" y="2502035"/>
              <a:ext cx="51156" cy="28875"/>
            </a:xfrm>
            <a:custGeom>
              <a:avLst/>
              <a:gdLst/>
              <a:ahLst/>
              <a:cxnLst/>
              <a:rect l="l" t="t" r="r" b="b"/>
              <a:pathLst>
                <a:path w="450" h="254" extrusionOk="0">
                  <a:moveTo>
                    <a:pt x="197" y="1"/>
                  </a:moveTo>
                  <a:cubicBezTo>
                    <a:pt x="0" y="1"/>
                    <a:pt x="0" y="253"/>
                    <a:pt x="197" y="253"/>
                  </a:cubicBezTo>
                  <a:lnTo>
                    <a:pt x="253" y="253"/>
                  </a:lnTo>
                  <a:cubicBezTo>
                    <a:pt x="449" y="253"/>
                    <a:pt x="449" y="1"/>
                    <a:pt x="2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4"/>
            <p:cNvSpPr/>
            <p:nvPr/>
          </p:nvSpPr>
          <p:spPr>
            <a:xfrm>
              <a:off x="4050876" y="2543529"/>
              <a:ext cx="47973" cy="28875"/>
            </a:xfrm>
            <a:custGeom>
              <a:avLst/>
              <a:gdLst/>
              <a:ahLst/>
              <a:cxnLst/>
              <a:rect l="l" t="t" r="r" b="b"/>
              <a:pathLst>
                <a:path w="422" h="254" extrusionOk="0">
                  <a:moveTo>
                    <a:pt x="169" y="1"/>
                  </a:moveTo>
                  <a:cubicBezTo>
                    <a:pt x="0" y="1"/>
                    <a:pt x="0" y="253"/>
                    <a:pt x="169" y="253"/>
                  </a:cubicBezTo>
                  <a:lnTo>
                    <a:pt x="225" y="253"/>
                  </a:lnTo>
                  <a:cubicBezTo>
                    <a:pt x="421" y="253"/>
                    <a:pt x="421"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a:off x="3932763" y="2476457"/>
              <a:ext cx="44790" cy="28875"/>
            </a:xfrm>
            <a:custGeom>
              <a:avLst/>
              <a:gdLst/>
              <a:ahLst/>
              <a:cxnLst/>
              <a:rect l="l" t="t" r="r" b="b"/>
              <a:pathLst>
                <a:path w="394" h="254" extrusionOk="0">
                  <a:moveTo>
                    <a:pt x="169" y="1"/>
                  </a:moveTo>
                  <a:cubicBezTo>
                    <a:pt x="0" y="1"/>
                    <a:pt x="0" y="254"/>
                    <a:pt x="169" y="254"/>
                  </a:cubicBezTo>
                  <a:lnTo>
                    <a:pt x="225" y="254"/>
                  </a:lnTo>
                  <a:cubicBezTo>
                    <a:pt x="393" y="254"/>
                    <a:pt x="393"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3926397" y="2553078"/>
              <a:ext cx="41607" cy="28875"/>
            </a:xfrm>
            <a:custGeom>
              <a:avLst/>
              <a:gdLst/>
              <a:ahLst/>
              <a:cxnLst/>
              <a:rect l="l" t="t" r="r" b="b"/>
              <a:pathLst>
                <a:path w="366" h="254" extrusionOk="0">
                  <a:moveTo>
                    <a:pt x="197" y="1"/>
                  </a:moveTo>
                  <a:cubicBezTo>
                    <a:pt x="0" y="1"/>
                    <a:pt x="0" y="253"/>
                    <a:pt x="197" y="253"/>
                  </a:cubicBezTo>
                  <a:cubicBezTo>
                    <a:pt x="365" y="253"/>
                    <a:pt x="365" y="1"/>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3967890" y="2671192"/>
              <a:ext cx="41607" cy="28875"/>
            </a:xfrm>
            <a:custGeom>
              <a:avLst/>
              <a:gdLst/>
              <a:ahLst/>
              <a:cxnLst/>
              <a:rect l="l" t="t" r="r" b="b"/>
              <a:pathLst>
                <a:path w="366" h="254" extrusionOk="0">
                  <a:moveTo>
                    <a:pt x="169" y="1"/>
                  </a:moveTo>
                  <a:cubicBezTo>
                    <a:pt x="0" y="1"/>
                    <a:pt x="0" y="253"/>
                    <a:pt x="169" y="253"/>
                  </a:cubicBezTo>
                  <a:cubicBezTo>
                    <a:pt x="365" y="253"/>
                    <a:pt x="365"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a:off x="4121017" y="2623332"/>
              <a:ext cx="41607" cy="32058"/>
            </a:xfrm>
            <a:custGeom>
              <a:avLst/>
              <a:gdLst/>
              <a:ahLst/>
              <a:cxnLst/>
              <a:rect l="l" t="t" r="r" b="b"/>
              <a:pathLst>
                <a:path w="366" h="282" extrusionOk="0">
                  <a:moveTo>
                    <a:pt x="169" y="0"/>
                  </a:moveTo>
                  <a:cubicBezTo>
                    <a:pt x="1" y="0"/>
                    <a:pt x="1" y="281"/>
                    <a:pt x="169" y="281"/>
                  </a:cubicBezTo>
                  <a:cubicBezTo>
                    <a:pt x="366" y="281"/>
                    <a:pt x="366"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4089073" y="2762136"/>
              <a:ext cx="32058" cy="35241"/>
            </a:xfrm>
            <a:custGeom>
              <a:avLst/>
              <a:gdLst/>
              <a:ahLst/>
              <a:cxnLst/>
              <a:rect l="l" t="t" r="r" b="b"/>
              <a:pathLst>
                <a:path w="282" h="310" extrusionOk="0">
                  <a:moveTo>
                    <a:pt x="141" y="1"/>
                  </a:moveTo>
                  <a:cubicBezTo>
                    <a:pt x="71" y="1"/>
                    <a:pt x="1" y="43"/>
                    <a:pt x="1" y="127"/>
                  </a:cubicBezTo>
                  <a:lnTo>
                    <a:pt x="1" y="183"/>
                  </a:lnTo>
                  <a:cubicBezTo>
                    <a:pt x="1" y="267"/>
                    <a:pt x="71" y="309"/>
                    <a:pt x="141" y="309"/>
                  </a:cubicBezTo>
                  <a:cubicBezTo>
                    <a:pt x="212" y="309"/>
                    <a:pt x="282" y="267"/>
                    <a:pt x="282" y="183"/>
                  </a:cubicBezTo>
                  <a:lnTo>
                    <a:pt x="282" y="127"/>
                  </a:lnTo>
                  <a:cubicBezTo>
                    <a:pt x="282" y="43"/>
                    <a:pt x="212"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a:off x="3441212" y="2316964"/>
              <a:ext cx="1420432" cy="2151167"/>
            </a:xfrm>
            <a:custGeom>
              <a:avLst/>
              <a:gdLst/>
              <a:ahLst/>
              <a:cxnLst/>
              <a:rect l="l" t="t" r="r" b="b"/>
              <a:pathLst>
                <a:path w="12495" h="18923" extrusionOk="0">
                  <a:moveTo>
                    <a:pt x="1405" y="0"/>
                  </a:moveTo>
                  <a:lnTo>
                    <a:pt x="1405" y="0"/>
                  </a:lnTo>
                  <a:cubicBezTo>
                    <a:pt x="1405" y="1"/>
                    <a:pt x="2556" y="3453"/>
                    <a:pt x="2836" y="4408"/>
                  </a:cubicBezTo>
                  <a:cubicBezTo>
                    <a:pt x="3117" y="5334"/>
                    <a:pt x="3903" y="7019"/>
                    <a:pt x="3763" y="8226"/>
                  </a:cubicBezTo>
                  <a:cubicBezTo>
                    <a:pt x="3594" y="9433"/>
                    <a:pt x="2556" y="11735"/>
                    <a:pt x="1994" y="13308"/>
                  </a:cubicBezTo>
                  <a:cubicBezTo>
                    <a:pt x="1405" y="14880"/>
                    <a:pt x="1" y="18698"/>
                    <a:pt x="1" y="18698"/>
                  </a:cubicBezTo>
                  <a:lnTo>
                    <a:pt x="815" y="18923"/>
                  </a:lnTo>
                  <a:cubicBezTo>
                    <a:pt x="815" y="18923"/>
                    <a:pt x="2556" y="14431"/>
                    <a:pt x="2977" y="13027"/>
                  </a:cubicBezTo>
                  <a:cubicBezTo>
                    <a:pt x="3370" y="11651"/>
                    <a:pt x="3819" y="10472"/>
                    <a:pt x="4409" y="9489"/>
                  </a:cubicBezTo>
                  <a:cubicBezTo>
                    <a:pt x="5026" y="8507"/>
                    <a:pt x="6570" y="6963"/>
                    <a:pt x="7918" y="6345"/>
                  </a:cubicBezTo>
                  <a:cubicBezTo>
                    <a:pt x="9265" y="5699"/>
                    <a:pt x="12494" y="5138"/>
                    <a:pt x="12494" y="5138"/>
                  </a:cubicBezTo>
                  <a:cubicBezTo>
                    <a:pt x="12494" y="5138"/>
                    <a:pt x="11933" y="5013"/>
                    <a:pt x="10859" y="5013"/>
                  </a:cubicBezTo>
                  <a:cubicBezTo>
                    <a:pt x="10323" y="5013"/>
                    <a:pt x="9659" y="5044"/>
                    <a:pt x="8872" y="5138"/>
                  </a:cubicBezTo>
                  <a:cubicBezTo>
                    <a:pt x="6486" y="5391"/>
                    <a:pt x="4886" y="6879"/>
                    <a:pt x="4886" y="6879"/>
                  </a:cubicBezTo>
                  <a:cubicBezTo>
                    <a:pt x="4942" y="4829"/>
                    <a:pt x="1405" y="1"/>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949775" y="2061638"/>
              <a:ext cx="609666" cy="2294744"/>
            </a:xfrm>
            <a:custGeom>
              <a:avLst/>
              <a:gdLst/>
              <a:ahLst/>
              <a:cxnLst/>
              <a:rect l="l" t="t" r="r" b="b"/>
              <a:pathLst>
                <a:path w="5363" h="20186" extrusionOk="0">
                  <a:moveTo>
                    <a:pt x="0" y="0"/>
                  </a:moveTo>
                  <a:cubicBezTo>
                    <a:pt x="0" y="1"/>
                    <a:pt x="955" y="5643"/>
                    <a:pt x="1881" y="8395"/>
                  </a:cubicBezTo>
                  <a:cubicBezTo>
                    <a:pt x="2808" y="11146"/>
                    <a:pt x="4212" y="14571"/>
                    <a:pt x="5054" y="20186"/>
                  </a:cubicBezTo>
                  <a:cubicBezTo>
                    <a:pt x="5054" y="20186"/>
                    <a:pt x="5363" y="16087"/>
                    <a:pt x="4801" y="11932"/>
                  </a:cubicBezTo>
                  <a:cubicBezTo>
                    <a:pt x="4212" y="7777"/>
                    <a:pt x="2808" y="6205"/>
                    <a:pt x="1994" y="4268"/>
                  </a:cubicBezTo>
                  <a:cubicBezTo>
                    <a:pt x="1151" y="235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2949775" y="2061638"/>
              <a:ext cx="584088" cy="2272463"/>
            </a:xfrm>
            <a:custGeom>
              <a:avLst/>
              <a:gdLst/>
              <a:ahLst/>
              <a:cxnLst/>
              <a:rect l="l" t="t" r="r" b="b"/>
              <a:pathLst>
                <a:path w="5138" h="19990" extrusionOk="0">
                  <a:moveTo>
                    <a:pt x="0" y="0"/>
                  </a:moveTo>
                  <a:lnTo>
                    <a:pt x="0" y="0"/>
                  </a:lnTo>
                  <a:cubicBezTo>
                    <a:pt x="1011" y="3313"/>
                    <a:pt x="1994" y="6626"/>
                    <a:pt x="3201" y="9883"/>
                  </a:cubicBezTo>
                  <a:cubicBezTo>
                    <a:pt x="4268" y="12662"/>
                    <a:pt x="4689" y="15722"/>
                    <a:pt x="4998" y="18698"/>
                  </a:cubicBezTo>
                  <a:lnTo>
                    <a:pt x="5138" y="19989"/>
                  </a:lnTo>
                  <a:cubicBezTo>
                    <a:pt x="5054" y="16536"/>
                    <a:pt x="4689" y="13027"/>
                    <a:pt x="3482" y="9770"/>
                  </a:cubicBezTo>
                  <a:cubicBezTo>
                    <a:pt x="2246" y="6542"/>
                    <a:pt x="1236" y="322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4"/>
          <p:cNvGrpSpPr/>
          <p:nvPr/>
        </p:nvGrpSpPr>
        <p:grpSpPr>
          <a:xfrm flipH="1">
            <a:off x="8165912" y="4209446"/>
            <a:ext cx="504673" cy="934075"/>
            <a:chOff x="2872172" y="647196"/>
            <a:chExt cx="504673" cy="934075"/>
          </a:xfrm>
        </p:grpSpPr>
        <p:sp>
          <p:nvSpPr>
            <p:cNvPr id="254" name="Google Shape;254;p4"/>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4"/>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4"/>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4"/>
          <p:cNvGrpSpPr/>
          <p:nvPr/>
        </p:nvGrpSpPr>
        <p:grpSpPr>
          <a:xfrm flipH="1">
            <a:off x="8385540" y="4209474"/>
            <a:ext cx="733211" cy="934022"/>
            <a:chOff x="2949775" y="1914763"/>
            <a:chExt cx="2004403" cy="2553368"/>
          </a:xfrm>
        </p:grpSpPr>
        <p:sp>
          <p:nvSpPr>
            <p:cNvPr id="285" name="Google Shape;285;p4"/>
            <p:cNvSpPr/>
            <p:nvPr/>
          </p:nvSpPr>
          <p:spPr>
            <a:xfrm>
              <a:off x="3910368" y="1914763"/>
              <a:ext cx="1043810" cy="1113950"/>
            </a:xfrm>
            <a:custGeom>
              <a:avLst/>
              <a:gdLst/>
              <a:ahLst/>
              <a:cxnLst/>
              <a:rect l="l" t="t" r="r" b="b"/>
              <a:pathLst>
                <a:path w="9182" h="9799" extrusionOk="0">
                  <a:moveTo>
                    <a:pt x="1" y="1"/>
                  </a:moveTo>
                  <a:lnTo>
                    <a:pt x="1" y="1"/>
                  </a:lnTo>
                  <a:cubicBezTo>
                    <a:pt x="1" y="1"/>
                    <a:pt x="225" y="3314"/>
                    <a:pt x="422" y="4886"/>
                  </a:cubicBezTo>
                  <a:cubicBezTo>
                    <a:pt x="590" y="6486"/>
                    <a:pt x="422" y="9799"/>
                    <a:pt x="422" y="9799"/>
                  </a:cubicBezTo>
                  <a:lnTo>
                    <a:pt x="1320" y="9799"/>
                  </a:lnTo>
                  <a:cubicBezTo>
                    <a:pt x="1320" y="9799"/>
                    <a:pt x="3566" y="8142"/>
                    <a:pt x="5363" y="7160"/>
                  </a:cubicBezTo>
                  <a:cubicBezTo>
                    <a:pt x="7160" y="6149"/>
                    <a:pt x="7974" y="5335"/>
                    <a:pt x="7974" y="5335"/>
                  </a:cubicBezTo>
                  <a:lnTo>
                    <a:pt x="7188" y="5335"/>
                  </a:lnTo>
                  <a:lnTo>
                    <a:pt x="9181" y="3791"/>
                  </a:lnTo>
                  <a:lnTo>
                    <a:pt x="9181" y="3791"/>
                  </a:lnTo>
                  <a:cubicBezTo>
                    <a:pt x="9181" y="3791"/>
                    <a:pt x="6514" y="4352"/>
                    <a:pt x="5251" y="5335"/>
                  </a:cubicBezTo>
                  <a:cubicBezTo>
                    <a:pt x="3959" y="6290"/>
                    <a:pt x="1320" y="8676"/>
                    <a:pt x="1320" y="8676"/>
                  </a:cubicBezTo>
                  <a:cubicBezTo>
                    <a:pt x="1320" y="8676"/>
                    <a:pt x="2163" y="5391"/>
                    <a:pt x="1629" y="3342"/>
                  </a:cubicBezTo>
                  <a:cubicBezTo>
                    <a:pt x="1096" y="1264"/>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4"/>
            <p:cNvSpPr/>
            <p:nvPr/>
          </p:nvSpPr>
          <p:spPr>
            <a:xfrm>
              <a:off x="3798735" y="2420185"/>
              <a:ext cx="695835" cy="793373"/>
            </a:xfrm>
            <a:custGeom>
              <a:avLst/>
              <a:gdLst/>
              <a:ahLst/>
              <a:cxnLst/>
              <a:rect l="l" t="t" r="r" b="b"/>
              <a:pathLst>
                <a:path w="6121" h="6979" extrusionOk="0">
                  <a:moveTo>
                    <a:pt x="2194" y="0"/>
                  </a:moveTo>
                  <a:cubicBezTo>
                    <a:pt x="1902" y="0"/>
                    <a:pt x="1616" y="42"/>
                    <a:pt x="1348" y="131"/>
                  </a:cubicBezTo>
                  <a:cubicBezTo>
                    <a:pt x="0" y="608"/>
                    <a:pt x="141" y="1928"/>
                    <a:pt x="365" y="2770"/>
                  </a:cubicBezTo>
                  <a:cubicBezTo>
                    <a:pt x="590" y="3640"/>
                    <a:pt x="871" y="5100"/>
                    <a:pt x="730" y="6588"/>
                  </a:cubicBezTo>
                  <a:cubicBezTo>
                    <a:pt x="730" y="6588"/>
                    <a:pt x="789" y="6978"/>
                    <a:pt x="1166" y="6978"/>
                  </a:cubicBezTo>
                  <a:cubicBezTo>
                    <a:pt x="1241" y="6978"/>
                    <a:pt x="1329" y="6962"/>
                    <a:pt x="1432" y="6925"/>
                  </a:cubicBezTo>
                  <a:cubicBezTo>
                    <a:pt x="1432" y="6925"/>
                    <a:pt x="3790" y="4791"/>
                    <a:pt x="4745" y="4314"/>
                  </a:cubicBezTo>
                  <a:cubicBezTo>
                    <a:pt x="5671" y="3809"/>
                    <a:pt x="6120" y="2770"/>
                    <a:pt x="5306" y="1619"/>
                  </a:cubicBezTo>
                  <a:cubicBezTo>
                    <a:pt x="4654" y="674"/>
                    <a:pt x="3371" y="0"/>
                    <a:pt x="21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4"/>
            <p:cNvSpPr/>
            <p:nvPr/>
          </p:nvSpPr>
          <p:spPr>
            <a:xfrm>
              <a:off x="3817833" y="2421777"/>
              <a:ext cx="635244" cy="445285"/>
            </a:xfrm>
            <a:custGeom>
              <a:avLst/>
              <a:gdLst/>
              <a:ahLst/>
              <a:cxnLst/>
              <a:rect l="l" t="t" r="r" b="b"/>
              <a:pathLst>
                <a:path w="5588" h="3917" extrusionOk="0">
                  <a:moveTo>
                    <a:pt x="2063" y="0"/>
                  </a:moveTo>
                  <a:cubicBezTo>
                    <a:pt x="1758" y="0"/>
                    <a:pt x="1459" y="46"/>
                    <a:pt x="1180" y="145"/>
                  </a:cubicBezTo>
                  <a:cubicBezTo>
                    <a:pt x="1039" y="201"/>
                    <a:pt x="899" y="257"/>
                    <a:pt x="787" y="342"/>
                  </a:cubicBezTo>
                  <a:cubicBezTo>
                    <a:pt x="1" y="1352"/>
                    <a:pt x="590" y="2588"/>
                    <a:pt x="2134" y="3486"/>
                  </a:cubicBezTo>
                  <a:cubicBezTo>
                    <a:pt x="2665" y="3790"/>
                    <a:pt x="3202" y="3916"/>
                    <a:pt x="3691" y="3916"/>
                  </a:cubicBezTo>
                  <a:cubicBezTo>
                    <a:pt x="4599" y="3916"/>
                    <a:pt x="5340" y="3482"/>
                    <a:pt x="5559" y="2953"/>
                  </a:cubicBezTo>
                  <a:cubicBezTo>
                    <a:pt x="5587" y="2559"/>
                    <a:pt x="5475" y="2082"/>
                    <a:pt x="5138" y="1605"/>
                  </a:cubicBezTo>
                  <a:cubicBezTo>
                    <a:pt x="4493" y="670"/>
                    <a:pt x="3230" y="0"/>
                    <a:pt x="20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4"/>
            <p:cNvSpPr/>
            <p:nvPr/>
          </p:nvSpPr>
          <p:spPr>
            <a:xfrm>
              <a:off x="4357243" y="2674375"/>
              <a:ext cx="38424" cy="32058"/>
            </a:xfrm>
            <a:custGeom>
              <a:avLst/>
              <a:gdLst/>
              <a:ahLst/>
              <a:cxnLst/>
              <a:rect l="l" t="t" r="r" b="b"/>
              <a:pathLst>
                <a:path w="338" h="282" extrusionOk="0">
                  <a:moveTo>
                    <a:pt x="169" y="1"/>
                  </a:moveTo>
                  <a:cubicBezTo>
                    <a:pt x="0" y="1"/>
                    <a:pt x="0" y="281"/>
                    <a:pt x="169" y="281"/>
                  </a:cubicBezTo>
                  <a:cubicBezTo>
                    <a:pt x="337" y="281"/>
                    <a:pt x="337"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4"/>
            <p:cNvSpPr/>
            <p:nvPr/>
          </p:nvSpPr>
          <p:spPr>
            <a:xfrm>
              <a:off x="4280623" y="2766911"/>
              <a:ext cx="38424" cy="32058"/>
            </a:xfrm>
            <a:custGeom>
              <a:avLst/>
              <a:gdLst/>
              <a:ahLst/>
              <a:cxnLst/>
              <a:rect l="l" t="t" r="r" b="b"/>
              <a:pathLst>
                <a:path w="338" h="282" extrusionOk="0">
                  <a:moveTo>
                    <a:pt x="169" y="1"/>
                  </a:moveTo>
                  <a:cubicBezTo>
                    <a:pt x="0" y="1"/>
                    <a:pt x="0" y="281"/>
                    <a:pt x="169" y="281"/>
                  </a:cubicBezTo>
                  <a:cubicBezTo>
                    <a:pt x="337" y="281"/>
                    <a:pt x="337"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
            <p:cNvSpPr/>
            <p:nvPr/>
          </p:nvSpPr>
          <p:spPr>
            <a:xfrm>
              <a:off x="4258228" y="2573881"/>
              <a:ext cx="32058" cy="35241"/>
            </a:xfrm>
            <a:custGeom>
              <a:avLst/>
              <a:gdLst/>
              <a:ahLst/>
              <a:cxnLst/>
              <a:rect l="l" t="t" r="r" b="b"/>
              <a:pathLst>
                <a:path w="282" h="310" extrusionOk="0">
                  <a:moveTo>
                    <a:pt x="141" y="0"/>
                  </a:moveTo>
                  <a:cubicBezTo>
                    <a:pt x="71" y="0"/>
                    <a:pt x="1" y="42"/>
                    <a:pt x="1" y="127"/>
                  </a:cubicBezTo>
                  <a:lnTo>
                    <a:pt x="1" y="183"/>
                  </a:lnTo>
                  <a:cubicBezTo>
                    <a:pt x="1" y="267"/>
                    <a:pt x="71" y="309"/>
                    <a:pt x="141" y="309"/>
                  </a:cubicBezTo>
                  <a:cubicBezTo>
                    <a:pt x="212" y="309"/>
                    <a:pt x="282" y="267"/>
                    <a:pt x="282" y="183"/>
                  </a:cubicBezTo>
                  <a:lnTo>
                    <a:pt x="282" y="127"/>
                  </a:lnTo>
                  <a:cubicBezTo>
                    <a:pt x="282" y="42"/>
                    <a:pt x="212"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
            <p:cNvSpPr/>
            <p:nvPr/>
          </p:nvSpPr>
          <p:spPr>
            <a:xfrm>
              <a:off x="4264708" y="2655276"/>
              <a:ext cx="41607" cy="28761"/>
            </a:xfrm>
            <a:custGeom>
              <a:avLst/>
              <a:gdLst/>
              <a:ahLst/>
              <a:cxnLst/>
              <a:rect l="l" t="t" r="r" b="b"/>
              <a:pathLst>
                <a:path w="366" h="253" extrusionOk="0">
                  <a:moveTo>
                    <a:pt x="169" y="0"/>
                  </a:moveTo>
                  <a:cubicBezTo>
                    <a:pt x="0" y="0"/>
                    <a:pt x="0" y="253"/>
                    <a:pt x="169" y="253"/>
                  </a:cubicBezTo>
                  <a:cubicBezTo>
                    <a:pt x="365" y="253"/>
                    <a:pt x="365"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4"/>
            <p:cNvSpPr/>
            <p:nvPr/>
          </p:nvSpPr>
          <p:spPr>
            <a:xfrm>
              <a:off x="4137046" y="2699953"/>
              <a:ext cx="41607" cy="31944"/>
            </a:xfrm>
            <a:custGeom>
              <a:avLst/>
              <a:gdLst/>
              <a:ahLst/>
              <a:cxnLst/>
              <a:rect l="l" t="t" r="r" b="b"/>
              <a:pathLst>
                <a:path w="366" h="281" extrusionOk="0">
                  <a:moveTo>
                    <a:pt x="169" y="0"/>
                  </a:moveTo>
                  <a:cubicBezTo>
                    <a:pt x="0" y="0"/>
                    <a:pt x="0" y="281"/>
                    <a:pt x="169" y="281"/>
                  </a:cubicBezTo>
                  <a:cubicBezTo>
                    <a:pt x="365" y="281"/>
                    <a:pt x="365"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4"/>
            <p:cNvSpPr/>
            <p:nvPr/>
          </p:nvSpPr>
          <p:spPr>
            <a:xfrm>
              <a:off x="4220032" y="2750995"/>
              <a:ext cx="44790" cy="32058"/>
            </a:xfrm>
            <a:custGeom>
              <a:avLst/>
              <a:gdLst/>
              <a:ahLst/>
              <a:cxnLst/>
              <a:rect l="l" t="t" r="r" b="b"/>
              <a:pathLst>
                <a:path w="394" h="282" extrusionOk="0">
                  <a:moveTo>
                    <a:pt x="168" y="0"/>
                  </a:moveTo>
                  <a:cubicBezTo>
                    <a:pt x="0" y="0"/>
                    <a:pt x="0" y="281"/>
                    <a:pt x="168" y="281"/>
                  </a:cubicBezTo>
                  <a:lnTo>
                    <a:pt x="225" y="281"/>
                  </a:lnTo>
                  <a:cubicBezTo>
                    <a:pt x="393" y="281"/>
                    <a:pt x="393"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4"/>
            <p:cNvSpPr/>
            <p:nvPr/>
          </p:nvSpPr>
          <p:spPr>
            <a:xfrm>
              <a:off x="4194454" y="2623332"/>
              <a:ext cx="38424" cy="36719"/>
            </a:xfrm>
            <a:custGeom>
              <a:avLst/>
              <a:gdLst/>
              <a:ahLst/>
              <a:cxnLst/>
              <a:rect l="l" t="t" r="r" b="b"/>
              <a:pathLst>
                <a:path w="338" h="323" extrusionOk="0">
                  <a:moveTo>
                    <a:pt x="169" y="0"/>
                  </a:moveTo>
                  <a:cubicBezTo>
                    <a:pt x="29" y="0"/>
                    <a:pt x="0" y="197"/>
                    <a:pt x="85" y="253"/>
                  </a:cubicBezTo>
                  <a:cubicBezTo>
                    <a:pt x="120" y="300"/>
                    <a:pt x="170" y="322"/>
                    <a:pt x="216" y="322"/>
                  </a:cubicBezTo>
                  <a:cubicBezTo>
                    <a:pt x="280" y="322"/>
                    <a:pt x="337" y="279"/>
                    <a:pt x="337" y="197"/>
                  </a:cubicBezTo>
                  <a:cubicBezTo>
                    <a:pt x="337" y="85"/>
                    <a:pt x="281"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4"/>
            <p:cNvSpPr/>
            <p:nvPr/>
          </p:nvSpPr>
          <p:spPr>
            <a:xfrm>
              <a:off x="4223215" y="2699953"/>
              <a:ext cx="41607" cy="31944"/>
            </a:xfrm>
            <a:custGeom>
              <a:avLst/>
              <a:gdLst/>
              <a:ahLst/>
              <a:cxnLst/>
              <a:rect l="l" t="t" r="r" b="b"/>
              <a:pathLst>
                <a:path w="366" h="281" extrusionOk="0">
                  <a:moveTo>
                    <a:pt x="169" y="0"/>
                  </a:moveTo>
                  <a:cubicBezTo>
                    <a:pt x="0" y="0"/>
                    <a:pt x="0" y="281"/>
                    <a:pt x="169" y="281"/>
                  </a:cubicBezTo>
                  <a:cubicBezTo>
                    <a:pt x="365" y="281"/>
                    <a:pt x="365"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4"/>
            <p:cNvSpPr/>
            <p:nvPr/>
          </p:nvSpPr>
          <p:spPr>
            <a:xfrm>
              <a:off x="4322116" y="2725417"/>
              <a:ext cx="38424" cy="32058"/>
            </a:xfrm>
            <a:custGeom>
              <a:avLst/>
              <a:gdLst/>
              <a:ahLst/>
              <a:cxnLst/>
              <a:rect l="l" t="t" r="r" b="b"/>
              <a:pathLst>
                <a:path w="338" h="282" extrusionOk="0">
                  <a:moveTo>
                    <a:pt x="169" y="1"/>
                  </a:moveTo>
                  <a:cubicBezTo>
                    <a:pt x="0" y="1"/>
                    <a:pt x="0" y="282"/>
                    <a:pt x="169" y="282"/>
                  </a:cubicBezTo>
                  <a:cubicBezTo>
                    <a:pt x="337" y="282"/>
                    <a:pt x="337"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4"/>
            <p:cNvSpPr/>
            <p:nvPr/>
          </p:nvSpPr>
          <p:spPr>
            <a:xfrm>
              <a:off x="4322116" y="2607417"/>
              <a:ext cx="44790" cy="31944"/>
            </a:xfrm>
            <a:custGeom>
              <a:avLst/>
              <a:gdLst/>
              <a:ahLst/>
              <a:cxnLst/>
              <a:rect l="l" t="t" r="r" b="b"/>
              <a:pathLst>
                <a:path w="394" h="281" extrusionOk="0">
                  <a:moveTo>
                    <a:pt x="169" y="0"/>
                  </a:moveTo>
                  <a:cubicBezTo>
                    <a:pt x="0" y="0"/>
                    <a:pt x="0" y="281"/>
                    <a:pt x="169" y="281"/>
                  </a:cubicBezTo>
                  <a:lnTo>
                    <a:pt x="225" y="281"/>
                  </a:lnTo>
                  <a:cubicBezTo>
                    <a:pt x="393" y="281"/>
                    <a:pt x="393"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4076341" y="2486120"/>
              <a:ext cx="38424" cy="31944"/>
            </a:xfrm>
            <a:custGeom>
              <a:avLst/>
              <a:gdLst/>
              <a:ahLst/>
              <a:cxnLst/>
              <a:rect l="l" t="t" r="r" b="b"/>
              <a:pathLst>
                <a:path w="338" h="281" extrusionOk="0">
                  <a:moveTo>
                    <a:pt x="169" y="0"/>
                  </a:moveTo>
                  <a:cubicBezTo>
                    <a:pt x="1" y="0"/>
                    <a:pt x="1" y="281"/>
                    <a:pt x="169" y="281"/>
                  </a:cubicBezTo>
                  <a:cubicBezTo>
                    <a:pt x="338" y="281"/>
                    <a:pt x="338"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3948678" y="2604120"/>
              <a:ext cx="44790" cy="28875"/>
            </a:xfrm>
            <a:custGeom>
              <a:avLst/>
              <a:gdLst/>
              <a:ahLst/>
              <a:cxnLst/>
              <a:rect l="l" t="t" r="r" b="b"/>
              <a:pathLst>
                <a:path w="394" h="254" extrusionOk="0">
                  <a:moveTo>
                    <a:pt x="169" y="1"/>
                  </a:moveTo>
                  <a:cubicBezTo>
                    <a:pt x="1" y="1"/>
                    <a:pt x="1" y="254"/>
                    <a:pt x="169" y="254"/>
                  </a:cubicBezTo>
                  <a:lnTo>
                    <a:pt x="225" y="254"/>
                  </a:lnTo>
                  <a:cubicBezTo>
                    <a:pt x="394" y="254"/>
                    <a:pt x="394"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4044397" y="2705523"/>
              <a:ext cx="32058" cy="36832"/>
            </a:xfrm>
            <a:custGeom>
              <a:avLst/>
              <a:gdLst/>
              <a:ahLst/>
              <a:cxnLst/>
              <a:rect l="l" t="t" r="r" b="b"/>
              <a:pathLst>
                <a:path w="282" h="324" extrusionOk="0">
                  <a:moveTo>
                    <a:pt x="141" y="0"/>
                  </a:moveTo>
                  <a:cubicBezTo>
                    <a:pt x="71" y="0"/>
                    <a:pt x="1" y="49"/>
                    <a:pt x="1" y="148"/>
                  </a:cubicBezTo>
                  <a:lnTo>
                    <a:pt x="1" y="176"/>
                  </a:lnTo>
                  <a:cubicBezTo>
                    <a:pt x="1" y="274"/>
                    <a:pt x="71" y="323"/>
                    <a:pt x="141" y="323"/>
                  </a:cubicBezTo>
                  <a:cubicBezTo>
                    <a:pt x="211" y="323"/>
                    <a:pt x="282" y="274"/>
                    <a:pt x="282" y="176"/>
                  </a:cubicBezTo>
                  <a:lnTo>
                    <a:pt x="282" y="148"/>
                  </a:lnTo>
                  <a:cubicBezTo>
                    <a:pt x="282" y="49"/>
                    <a:pt x="21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4156144" y="2792489"/>
              <a:ext cx="41607" cy="32058"/>
            </a:xfrm>
            <a:custGeom>
              <a:avLst/>
              <a:gdLst/>
              <a:ahLst/>
              <a:cxnLst/>
              <a:rect l="l" t="t" r="r" b="b"/>
              <a:pathLst>
                <a:path w="366" h="282" extrusionOk="0">
                  <a:moveTo>
                    <a:pt x="197" y="0"/>
                  </a:moveTo>
                  <a:cubicBezTo>
                    <a:pt x="1" y="0"/>
                    <a:pt x="1" y="281"/>
                    <a:pt x="197" y="281"/>
                  </a:cubicBezTo>
                  <a:cubicBezTo>
                    <a:pt x="366" y="281"/>
                    <a:pt x="366"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4392370" y="2747812"/>
              <a:ext cx="44790" cy="28761"/>
            </a:xfrm>
            <a:custGeom>
              <a:avLst/>
              <a:gdLst/>
              <a:ahLst/>
              <a:cxnLst/>
              <a:rect l="l" t="t" r="r" b="b"/>
              <a:pathLst>
                <a:path w="394" h="253" extrusionOk="0">
                  <a:moveTo>
                    <a:pt x="169" y="0"/>
                  </a:moveTo>
                  <a:cubicBezTo>
                    <a:pt x="0" y="0"/>
                    <a:pt x="0" y="253"/>
                    <a:pt x="169" y="253"/>
                  </a:cubicBezTo>
                  <a:lnTo>
                    <a:pt x="225" y="253"/>
                  </a:lnTo>
                  <a:cubicBezTo>
                    <a:pt x="393" y="253"/>
                    <a:pt x="393"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4204003" y="2527613"/>
              <a:ext cx="38424" cy="28761"/>
            </a:xfrm>
            <a:custGeom>
              <a:avLst/>
              <a:gdLst/>
              <a:ahLst/>
              <a:cxnLst/>
              <a:rect l="l" t="t" r="r" b="b"/>
              <a:pathLst>
                <a:path w="338" h="253" extrusionOk="0">
                  <a:moveTo>
                    <a:pt x="169" y="0"/>
                  </a:moveTo>
                  <a:cubicBezTo>
                    <a:pt x="1" y="0"/>
                    <a:pt x="1" y="253"/>
                    <a:pt x="169" y="253"/>
                  </a:cubicBezTo>
                  <a:cubicBezTo>
                    <a:pt x="338" y="253"/>
                    <a:pt x="338"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4044397" y="2599346"/>
              <a:ext cx="32058" cy="35241"/>
            </a:xfrm>
            <a:custGeom>
              <a:avLst/>
              <a:gdLst/>
              <a:ahLst/>
              <a:cxnLst/>
              <a:rect l="l" t="t" r="r" b="b"/>
              <a:pathLst>
                <a:path w="282" h="310" extrusionOk="0">
                  <a:moveTo>
                    <a:pt x="141" y="1"/>
                  </a:moveTo>
                  <a:cubicBezTo>
                    <a:pt x="71" y="1"/>
                    <a:pt x="1" y="43"/>
                    <a:pt x="1" y="127"/>
                  </a:cubicBezTo>
                  <a:lnTo>
                    <a:pt x="1" y="183"/>
                  </a:lnTo>
                  <a:cubicBezTo>
                    <a:pt x="1" y="268"/>
                    <a:pt x="71" y="310"/>
                    <a:pt x="141" y="310"/>
                  </a:cubicBezTo>
                  <a:cubicBezTo>
                    <a:pt x="211" y="310"/>
                    <a:pt x="282" y="268"/>
                    <a:pt x="282" y="183"/>
                  </a:cubicBezTo>
                  <a:lnTo>
                    <a:pt x="282" y="127"/>
                  </a:lnTo>
                  <a:cubicBezTo>
                    <a:pt x="282" y="43"/>
                    <a:pt x="21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4165693" y="2471683"/>
              <a:ext cx="32058" cy="35241"/>
            </a:xfrm>
            <a:custGeom>
              <a:avLst/>
              <a:gdLst/>
              <a:ahLst/>
              <a:cxnLst/>
              <a:rect l="l" t="t" r="r" b="b"/>
              <a:pathLst>
                <a:path w="282" h="310" extrusionOk="0">
                  <a:moveTo>
                    <a:pt x="141" y="1"/>
                  </a:moveTo>
                  <a:cubicBezTo>
                    <a:pt x="71" y="1"/>
                    <a:pt x="1" y="43"/>
                    <a:pt x="1" y="127"/>
                  </a:cubicBezTo>
                  <a:lnTo>
                    <a:pt x="1" y="183"/>
                  </a:lnTo>
                  <a:cubicBezTo>
                    <a:pt x="1" y="268"/>
                    <a:pt x="71" y="310"/>
                    <a:pt x="141" y="310"/>
                  </a:cubicBezTo>
                  <a:cubicBezTo>
                    <a:pt x="211" y="310"/>
                    <a:pt x="282" y="268"/>
                    <a:pt x="282" y="183"/>
                  </a:cubicBezTo>
                  <a:lnTo>
                    <a:pt x="282" y="127"/>
                  </a:lnTo>
                  <a:cubicBezTo>
                    <a:pt x="282" y="43"/>
                    <a:pt x="21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4140229" y="2563991"/>
              <a:ext cx="43653" cy="34331"/>
            </a:xfrm>
            <a:custGeom>
              <a:avLst/>
              <a:gdLst/>
              <a:ahLst/>
              <a:cxnLst/>
              <a:rect l="l" t="t" r="r" b="b"/>
              <a:pathLst>
                <a:path w="384" h="302" extrusionOk="0">
                  <a:moveTo>
                    <a:pt x="147" y="0"/>
                  </a:moveTo>
                  <a:cubicBezTo>
                    <a:pt x="98" y="0"/>
                    <a:pt x="46" y="20"/>
                    <a:pt x="28" y="73"/>
                  </a:cubicBezTo>
                  <a:cubicBezTo>
                    <a:pt x="0" y="101"/>
                    <a:pt x="0" y="129"/>
                    <a:pt x="0" y="157"/>
                  </a:cubicBezTo>
                  <a:cubicBezTo>
                    <a:pt x="0" y="270"/>
                    <a:pt x="84" y="298"/>
                    <a:pt x="141" y="298"/>
                  </a:cubicBezTo>
                  <a:lnTo>
                    <a:pt x="169" y="298"/>
                  </a:lnTo>
                  <a:cubicBezTo>
                    <a:pt x="178" y="300"/>
                    <a:pt x="188" y="301"/>
                    <a:pt x="198" y="301"/>
                  </a:cubicBezTo>
                  <a:cubicBezTo>
                    <a:pt x="299" y="301"/>
                    <a:pt x="383" y="176"/>
                    <a:pt x="281" y="73"/>
                  </a:cubicBezTo>
                  <a:cubicBezTo>
                    <a:pt x="253" y="45"/>
                    <a:pt x="253" y="45"/>
                    <a:pt x="225" y="17"/>
                  </a:cubicBezTo>
                  <a:cubicBezTo>
                    <a:pt x="204" y="7"/>
                    <a:pt x="17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3974256" y="2502035"/>
              <a:ext cx="51156" cy="28875"/>
            </a:xfrm>
            <a:custGeom>
              <a:avLst/>
              <a:gdLst/>
              <a:ahLst/>
              <a:cxnLst/>
              <a:rect l="l" t="t" r="r" b="b"/>
              <a:pathLst>
                <a:path w="450" h="254" extrusionOk="0">
                  <a:moveTo>
                    <a:pt x="197" y="1"/>
                  </a:moveTo>
                  <a:cubicBezTo>
                    <a:pt x="0" y="1"/>
                    <a:pt x="0" y="253"/>
                    <a:pt x="197" y="253"/>
                  </a:cubicBezTo>
                  <a:lnTo>
                    <a:pt x="253" y="253"/>
                  </a:lnTo>
                  <a:cubicBezTo>
                    <a:pt x="449" y="253"/>
                    <a:pt x="449" y="1"/>
                    <a:pt x="2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4050876" y="2543529"/>
              <a:ext cx="47973" cy="28875"/>
            </a:xfrm>
            <a:custGeom>
              <a:avLst/>
              <a:gdLst/>
              <a:ahLst/>
              <a:cxnLst/>
              <a:rect l="l" t="t" r="r" b="b"/>
              <a:pathLst>
                <a:path w="422" h="254" extrusionOk="0">
                  <a:moveTo>
                    <a:pt x="169" y="1"/>
                  </a:moveTo>
                  <a:cubicBezTo>
                    <a:pt x="0" y="1"/>
                    <a:pt x="0" y="253"/>
                    <a:pt x="169" y="253"/>
                  </a:cubicBezTo>
                  <a:lnTo>
                    <a:pt x="225" y="253"/>
                  </a:lnTo>
                  <a:cubicBezTo>
                    <a:pt x="421" y="253"/>
                    <a:pt x="421"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932763" y="2476457"/>
              <a:ext cx="44790" cy="28875"/>
            </a:xfrm>
            <a:custGeom>
              <a:avLst/>
              <a:gdLst/>
              <a:ahLst/>
              <a:cxnLst/>
              <a:rect l="l" t="t" r="r" b="b"/>
              <a:pathLst>
                <a:path w="394" h="254" extrusionOk="0">
                  <a:moveTo>
                    <a:pt x="169" y="1"/>
                  </a:moveTo>
                  <a:cubicBezTo>
                    <a:pt x="0" y="1"/>
                    <a:pt x="0" y="254"/>
                    <a:pt x="169" y="254"/>
                  </a:cubicBezTo>
                  <a:lnTo>
                    <a:pt x="225" y="254"/>
                  </a:lnTo>
                  <a:cubicBezTo>
                    <a:pt x="393" y="254"/>
                    <a:pt x="393"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3926397" y="2553078"/>
              <a:ext cx="41607" cy="28875"/>
            </a:xfrm>
            <a:custGeom>
              <a:avLst/>
              <a:gdLst/>
              <a:ahLst/>
              <a:cxnLst/>
              <a:rect l="l" t="t" r="r" b="b"/>
              <a:pathLst>
                <a:path w="366" h="254" extrusionOk="0">
                  <a:moveTo>
                    <a:pt x="197" y="1"/>
                  </a:moveTo>
                  <a:cubicBezTo>
                    <a:pt x="0" y="1"/>
                    <a:pt x="0" y="253"/>
                    <a:pt x="197" y="253"/>
                  </a:cubicBezTo>
                  <a:cubicBezTo>
                    <a:pt x="365" y="253"/>
                    <a:pt x="365" y="1"/>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3967890" y="2671192"/>
              <a:ext cx="41607" cy="28875"/>
            </a:xfrm>
            <a:custGeom>
              <a:avLst/>
              <a:gdLst/>
              <a:ahLst/>
              <a:cxnLst/>
              <a:rect l="l" t="t" r="r" b="b"/>
              <a:pathLst>
                <a:path w="366" h="254" extrusionOk="0">
                  <a:moveTo>
                    <a:pt x="169" y="1"/>
                  </a:moveTo>
                  <a:cubicBezTo>
                    <a:pt x="0" y="1"/>
                    <a:pt x="0" y="253"/>
                    <a:pt x="169" y="253"/>
                  </a:cubicBezTo>
                  <a:cubicBezTo>
                    <a:pt x="365" y="253"/>
                    <a:pt x="365"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4121017" y="2623332"/>
              <a:ext cx="41607" cy="32058"/>
            </a:xfrm>
            <a:custGeom>
              <a:avLst/>
              <a:gdLst/>
              <a:ahLst/>
              <a:cxnLst/>
              <a:rect l="l" t="t" r="r" b="b"/>
              <a:pathLst>
                <a:path w="366" h="282" extrusionOk="0">
                  <a:moveTo>
                    <a:pt x="169" y="0"/>
                  </a:moveTo>
                  <a:cubicBezTo>
                    <a:pt x="1" y="0"/>
                    <a:pt x="1" y="281"/>
                    <a:pt x="169" y="281"/>
                  </a:cubicBezTo>
                  <a:cubicBezTo>
                    <a:pt x="366" y="281"/>
                    <a:pt x="366"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4089073" y="2762136"/>
              <a:ext cx="32058" cy="35241"/>
            </a:xfrm>
            <a:custGeom>
              <a:avLst/>
              <a:gdLst/>
              <a:ahLst/>
              <a:cxnLst/>
              <a:rect l="l" t="t" r="r" b="b"/>
              <a:pathLst>
                <a:path w="282" h="310" extrusionOk="0">
                  <a:moveTo>
                    <a:pt x="141" y="1"/>
                  </a:moveTo>
                  <a:cubicBezTo>
                    <a:pt x="71" y="1"/>
                    <a:pt x="1" y="43"/>
                    <a:pt x="1" y="127"/>
                  </a:cubicBezTo>
                  <a:lnTo>
                    <a:pt x="1" y="183"/>
                  </a:lnTo>
                  <a:cubicBezTo>
                    <a:pt x="1" y="267"/>
                    <a:pt x="71" y="309"/>
                    <a:pt x="141" y="309"/>
                  </a:cubicBezTo>
                  <a:cubicBezTo>
                    <a:pt x="212" y="309"/>
                    <a:pt x="282" y="267"/>
                    <a:pt x="282" y="183"/>
                  </a:cubicBezTo>
                  <a:lnTo>
                    <a:pt x="282" y="127"/>
                  </a:lnTo>
                  <a:cubicBezTo>
                    <a:pt x="282" y="43"/>
                    <a:pt x="212"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3441212" y="2316964"/>
              <a:ext cx="1420432" cy="2151167"/>
            </a:xfrm>
            <a:custGeom>
              <a:avLst/>
              <a:gdLst/>
              <a:ahLst/>
              <a:cxnLst/>
              <a:rect l="l" t="t" r="r" b="b"/>
              <a:pathLst>
                <a:path w="12495" h="18923" extrusionOk="0">
                  <a:moveTo>
                    <a:pt x="1405" y="0"/>
                  </a:moveTo>
                  <a:lnTo>
                    <a:pt x="1405" y="0"/>
                  </a:lnTo>
                  <a:cubicBezTo>
                    <a:pt x="1405" y="1"/>
                    <a:pt x="2556" y="3453"/>
                    <a:pt x="2836" y="4408"/>
                  </a:cubicBezTo>
                  <a:cubicBezTo>
                    <a:pt x="3117" y="5334"/>
                    <a:pt x="3903" y="7019"/>
                    <a:pt x="3763" y="8226"/>
                  </a:cubicBezTo>
                  <a:cubicBezTo>
                    <a:pt x="3594" y="9433"/>
                    <a:pt x="2556" y="11735"/>
                    <a:pt x="1994" y="13308"/>
                  </a:cubicBezTo>
                  <a:cubicBezTo>
                    <a:pt x="1405" y="14880"/>
                    <a:pt x="1" y="18698"/>
                    <a:pt x="1" y="18698"/>
                  </a:cubicBezTo>
                  <a:lnTo>
                    <a:pt x="815" y="18923"/>
                  </a:lnTo>
                  <a:cubicBezTo>
                    <a:pt x="815" y="18923"/>
                    <a:pt x="2556" y="14431"/>
                    <a:pt x="2977" y="13027"/>
                  </a:cubicBezTo>
                  <a:cubicBezTo>
                    <a:pt x="3370" y="11651"/>
                    <a:pt x="3819" y="10472"/>
                    <a:pt x="4409" y="9489"/>
                  </a:cubicBezTo>
                  <a:cubicBezTo>
                    <a:pt x="5026" y="8507"/>
                    <a:pt x="6570" y="6963"/>
                    <a:pt x="7918" y="6345"/>
                  </a:cubicBezTo>
                  <a:cubicBezTo>
                    <a:pt x="9265" y="5699"/>
                    <a:pt x="12494" y="5138"/>
                    <a:pt x="12494" y="5138"/>
                  </a:cubicBezTo>
                  <a:cubicBezTo>
                    <a:pt x="12494" y="5138"/>
                    <a:pt x="11933" y="5013"/>
                    <a:pt x="10859" y="5013"/>
                  </a:cubicBezTo>
                  <a:cubicBezTo>
                    <a:pt x="10323" y="5013"/>
                    <a:pt x="9659" y="5044"/>
                    <a:pt x="8872" y="5138"/>
                  </a:cubicBezTo>
                  <a:cubicBezTo>
                    <a:pt x="6486" y="5391"/>
                    <a:pt x="4886" y="6879"/>
                    <a:pt x="4886" y="6879"/>
                  </a:cubicBezTo>
                  <a:cubicBezTo>
                    <a:pt x="4942" y="4829"/>
                    <a:pt x="1405" y="1"/>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2949775" y="2061638"/>
              <a:ext cx="609666" cy="2294744"/>
            </a:xfrm>
            <a:custGeom>
              <a:avLst/>
              <a:gdLst/>
              <a:ahLst/>
              <a:cxnLst/>
              <a:rect l="l" t="t" r="r" b="b"/>
              <a:pathLst>
                <a:path w="5363" h="20186" extrusionOk="0">
                  <a:moveTo>
                    <a:pt x="0" y="0"/>
                  </a:moveTo>
                  <a:cubicBezTo>
                    <a:pt x="0" y="1"/>
                    <a:pt x="955" y="5643"/>
                    <a:pt x="1881" y="8395"/>
                  </a:cubicBezTo>
                  <a:cubicBezTo>
                    <a:pt x="2808" y="11146"/>
                    <a:pt x="4212" y="14571"/>
                    <a:pt x="5054" y="20186"/>
                  </a:cubicBezTo>
                  <a:cubicBezTo>
                    <a:pt x="5054" y="20186"/>
                    <a:pt x="5363" y="16087"/>
                    <a:pt x="4801" y="11932"/>
                  </a:cubicBezTo>
                  <a:cubicBezTo>
                    <a:pt x="4212" y="7777"/>
                    <a:pt x="2808" y="6205"/>
                    <a:pt x="1994" y="4268"/>
                  </a:cubicBezTo>
                  <a:cubicBezTo>
                    <a:pt x="1151" y="235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2949775" y="2061638"/>
              <a:ext cx="584088" cy="2272463"/>
            </a:xfrm>
            <a:custGeom>
              <a:avLst/>
              <a:gdLst/>
              <a:ahLst/>
              <a:cxnLst/>
              <a:rect l="l" t="t" r="r" b="b"/>
              <a:pathLst>
                <a:path w="5138" h="19990" extrusionOk="0">
                  <a:moveTo>
                    <a:pt x="0" y="0"/>
                  </a:moveTo>
                  <a:lnTo>
                    <a:pt x="0" y="0"/>
                  </a:lnTo>
                  <a:cubicBezTo>
                    <a:pt x="1011" y="3313"/>
                    <a:pt x="1994" y="6626"/>
                    <a:pt x="3201" y="9883"/>
                  </a:cubicBezTo>
                  <a:cubicBezTo>
                    <a:pt x="4268" y="12662"/>
                    <a:pt x="4689" y="15722"/>
                    <a:pt x="4998" y="18698"/>
                  </a:cubicBezTo>
                  <a:lnTo>
                    <a:pt x="5138" y="19989"/>
                  </a:lnTo>
                  <a:cubicBezTo>
                    <a:pt x="5054" y="16536"/>
                    <a:pt x="4689" y="13027"/>
                    <a:pt x="3482" y="9770"/>
                  </a:cubicBezTo>
                  <a:cubicBezTo>
                    <a:pt x="2246" y="6542"/>
                    <a:pt x="1236" y="322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7"/>
        <p:cNvGrpSpPr/>
        <p:nvPr/>
      </p:nvGrpSpPr>
      <p:grpSpPr>
        <a:xfrm>
          <a:off x="0" y="0"/>
          <a:ext cx="0" cy="0"/>
          <a:chOff x="0" y="0"/>
          <a:chExt cx="0" cy="0"/>
        </a:xfrm>
      </p:grpSpPr>
      <p:sp>
        <p:nvSpPr>
          <p:cNvPr id="318" name="Google Shape;318;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9" name="Google Shape;319;p5"/>
          <p:cNvSpPr txBox="1">
            <a:spLocks noGrp="1"/>
          </p:cNvSpPr>
          <p:nvPr>
            <p:ph type="subTitle" idx="1"/>
          </p:nvPr>
        </p:nvSpPr>
        <p:spPr>
          <a:xfrm>
            <a:off x="4853677" y="2256083"/>
            <a:ext cx="3213600" cy="189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0" name="Google Shape;320;p5"/>
          <p:cNvSpPr txBox="1">
            <a:spLocks noGrp="1"/>
          </p:cNvSpPr>
          <p:nvPr>
            <p:ph type="subTitle" idx="2"/>
          </p:nvPr>
        </p:nvSpPr>
        <p:spPr>
          <a:xfrm>
            <a:off x="1076875" y="2256083"/>
            <a:ext cx="3213600" cy="18975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321" name="Google Shape;321;p5"/>
          <p:cNvSpPr txBox="1">
            <a:spLocks noGrp="1"/>
          </p:cNvSpPr>
          <p:nvPr>
            <p:ph type="subTitle" idx="3"/>
          </p:nvPr>
        </p:nvSpPr>
        <p:spPr>
          <a:xfrm>
            <a:off x="4853675" y="1849125"/>
            <a:ext cx="3213600" cy="474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latin typeface="Sacramento"/>
                <a:ea typeface="Sacramento"/>
                <a:cs typeface="Sacramento"/>
                <a:sym typeface="Sacrament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2" name="Google Shape;322;p5"/>
          <p:cNvSpPr txBox="1">
            <a:spLocks noGrp="1"/>
          </p:cNvSpPr>
          <p:nvPr>
            <p:ph type="subTitle" idx="4"/>
          </p:nvPr>
        </p:nvSpPr>
        <p:spPr>
          <a:xfrm>
            <a:off x="1076875" y="1849125"/>
            <a:ext cx="3213600" cy="4746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latin typeface="Sacramento"/>
                <a:ea typeface="Sacramento"/>
                <a:cs typeface="Sacramento"/>
                <a:sym typeface="Sacramento"/>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23" name="Google Shape;323;p5"/>
          <p:cNvSpPr/>
          <p:nvPr/>
        </p:nvSpPr>
        <p:spPr>
          <a:xfrm flipH="1">
            <a:off x="7321758" y="-6311"/>
            <a:ext cx="1836525" cy="1623925"/>
          </a:xfrm>
          <a:custGeom>
            <a:avLst/>
            <a:gdLst/>
            <a:ahLst/>
            <a:cxnLst/>
            <a:rect l="l" t="t" r="r" b="b"/>
            <a:pathLst>
              <a:path w="73461" h="64957" extrusionOk="0">
                <a:moveTo>
                  <a:pt x="73461" y="0"/>
                </a:moveTo>
                <a:cubicBezTo>
                  <a:pt x="73461" y="11455"/>
                  <a:pt x="58717" y="20354"/>
                  <a:pt x="47459" y="22467"/>
                </a:cubicBezTo>
                <a:cubicBezTo>
                  <a:pt x="38846" y="24083"/>
                  <a:pt x="27906" y="21573"/>
                  <a:pt x="21710" y="27769"/>
                </a:cubicBezTo>
                <a:cubicBezTo>
                  <a:pt x="18911" y="30568"/>
                  <a:pt x="18904" y="36412"/>
                  <a:pt x="21205" y="39633"/>
                </a:cubicBezTo>
                <a:cubicBezTo>
                  <a:pt x="22679" y="41697"/>
                  <a:pt x="27194" y="42372"/>
                  <a:pt x="28778" y="40391"/>
                </a:cubicBezTo>
                <a:cubicBezTo>
                  <a:pt x="30141" y="38686"/>
                  <a:pt x="27880" y="35058"/>
                  <a:pt x="25749" y="34585"/>
                </a:cubicBezTo>
                <a:cubicBezTo>
                  <a:pt x="18137" y="32896"/>
                  <a:pt x="17556" y="47907"/>
                  <a:pt x="14389" y="55032"/>
                </a:cubicBezTo>
                <a:cubicBezTo>
                  <a:pt x="12047" y="60300"/>
                  <a:pt x="5467" y="66452"/>
                  <a:pt x="0" y="64625"/>
                </a:cubicBezTo>
              </a:path>
            </a:pathLst>
          </a:custGeom>
          <a:noFill/>
          <a:ln w="9525" cap="flat" cmpd="sng">
            <a:solidFill>
              <a:schemeClr val="lt1"/>
            </a:solidFill>
            <a:prstDash val="solid"/>
            <a:round/>
            <a:headEnd type="none" w="med" len="med"/>
            <a:tailEnd type="none" w="med" len="med"/>
          </a:ln>
        </p:spPr>
      </p:sp>
      <p:grpSp>
        <p:nvGrpSpPr>
          <p:cNvPr id="324" name="Google Shape;324;p5"/>
          <p:cNvGrpSpPr/>
          <p:nvPr/>
        </p:nvGrpSpPr>
        <p:grpSpPr>
          <a:xfrm>
            <a:off x="326906" y="3702967"/>
            <a:ext cx="708271" cy="901038"/>
            <a:chOff x="3135250" y="1193150"/>
            <a:chExt cx="2109204" cy="2683258"/>
          </a:xfrm>
        </p:grpSpPr>
        <p:sp>
          <p:nvSpPr>
            <p:cNvPr id="325" name="Google Shape;325;p5"/>
            <p:cNvSpPr/>
            <p:nvPr/>
          </p:nvSpPr>
          <p:spPr>
            <a:xfrm>
              <a:off x="3642117" y="3151264"/>
              <a:ext cx="1017065" cy="498255"/>
            </a:xfrm>
            <a:custGeom>
              <a:avLst/>
              <a:gdLst/>
              <a:ahLst/>
              <a:cxnLst/>
              <a:rect l="l" t="t" r="r" b="b"/>
              <a:pathLst>
                <a:path w="20880" h="10229" extrusionOk="0">
                  <a:moveTo>
                    <a:pt x="3394" y="0"/>
                  </a:moveTo>
                  <a:cubicBezTo>
                    <a:pt x="1" y="0"/>
                    <a:pt x="1766" y="2664"/>
                    <a:pt x="2238" y="4942"/>
                  </a:cubicBezTo>
                  <a:cubicBezTo>
                    <a:pt x="2687" y="7104"/>
                    <a:pt x="3867" y="8171"/>
                    <a:pt x="5832" y="9350"/>
                  </a:cubicBezTo>
                  <a:cubicBezTo>
                    <a:pt x="6820" y="9958"/>
                    <a:pt x="8573" y="10228"/>
                    <a:pt x="10606" y="10228"/>
                  </a:cubicBezTo>
                  <a:cubicBezTo>
                    <a:pt x="12328" y="10228"/>
                    <a:pt x="14251" y="10034"/>
                    <a:pt x="16079" y="9687"/>
                  </a:cubicBezTo>
                  <a:cubicBezTo>
                    <a:pt x="19953" y="8929"/>
                    <a:pt x="20431" y="6486"/>
                    <a:pt x="20431" y="6486"/>
                  </a:cubicBezTo>
                  <a:cubicBezTo>
                    <a:pt x="20880" y="5504"/>
                    <a:pt x="20459" y="4268"/>
                    <a:pt x="18044" y="3454"/>
                  </a:cubicBezTo>
                  <a:cubicBezTo>
                    <a:pt x="15489" y="2584"/>
                    <a:pt x="6899" y="29"/>
                    <a:pt x="3502" y="1"/>
                  </a:cubicBezTo>
                  <a:cubicBezTo>
                    <a:pt x="3465" y="0"/>
                    <a:pt x="3430" y="0"/>
                    <a:pt x="3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3910065" y="3231732"/>
              <a:ext cx="662992" cy="209453"/>
            </a:xfrm>
            <a:custGeom>
              <a:avLst/>
              <a:gdLst/>
              <a:ahLst/>
              <a:cxnLst/>
              <a:rect l="l" t="t" r="r" b="b"/>
              <a:pathLst>
                <a:path w="13611" h="4300" extrusionOk="0">
                  <a:moveTo>
                    <a:pt x="4633" y="0"/>
                  </a:moveTo>
                  <a:cubicBezTo>
                    <a:pt x="4574" y="0"/>
                    <a:pt x="4534" y="11"/>
                    <a:pt x="4514" y="33"/>
                  </a:cubicBezTo>
                  <a:cubicBezTo>
                    <a:pt x="4108" y="466"/>
                    <a:pt x="3702" y="821"/>
                    <a:pt x="3095" y="821"/>
                  </a:cubicBezTo>
                  <a:cubicBezTo>
                    <a:pt x="3072" y="821"/>
                    <a:pt x="3049" y="821"/>
                    <a:pt x="3026" y="820"/>
                  </a:cubicBezTo>
                  <a:cubicBezTo>
                    <a:pt x="2674" y="805"/>
                    <a:pt x="1826" y="622"/>
                    <a:pt x="1135" y="622"/>
                  </a:cubicBezTo>
                  <a:cubicBezTo>
                    <a:pt x="501" y="622"/>
                    <a:pt x="0" y="776"/>
                    <a:pt x="134" y="1353"/>
                  </a:cubicBezTo>
                  <a:cubicBezTo>
                    <a:pt x="387" y="2504"/>
                    <a:pt x="2493" y="4104"/>
                    <a:pt x="4907" y="4188"/>
                  </a:cubicBezTo>
                  <a:cubicBezTo>
                    <a:pt x="6274" y="4254"/>
                    <a:pt x="8463" y="4300"/>
                    <a:pt x="10159" y="4300"/>
                  </a:cubicBezTo>
                  <a:cubicBezTo>
                    <a:pt x="11388" y="4300"/>
                    <a:pt x="12359" y="4276"/>
                    <a:pt x="12571" y="4217"/>
                  </a:cubicBezTo>
                  <a:cubicBezTo>
                    <a:pt x="13077" y="4104"/>
                    <a:pt x="13610" y="3852"/>
                    <a:pt x="13610" y="3852"/>
                  </a:cubicBezTo>
                  <a:cubicBezTo>
                    <a:pt x="13610" y="3852"/>
                    <a:pt x="5756" y="0"/>
                    <a:pt x="46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5"/>
            <p:cNvSpPr/>
            <p:nvPr/>
          </p:nvSpPr>
          <p:spPr>
            <a:xfrm>
              <a:off x="3630315" y="3151702"/>
              <a:ext cx="628651" cy="497378"/>
            </a:xfrm>
            <a:custGeom>
              <a:avLst/>
              <a:gdLst/>
              <a:ahLst/>
              <a:cxnLst/>
              <a:rect l="l" t="t" r="r" b="b"/>
              <a:pathLst>
                <a:path w="12906" h="10211" extrusionOk="0">
                  <a:moveTo>
                    <a:pt x="3392" y="0"/>
                  </a:moveTo>
                  <a:cubicBezTo>
                    <a:pt x="0" y="0"/>
                    <a:pt x="1765" y="2636"/>
                    <a:pt x="2237" y="4942"/>
                  </a:cubicBezTo>
                  <a:cubicBezTo>
                    <a:pt x="2686" y="7076"/>
                    <a:pt x="3866" y="8171"/>
                    <a:pt x="5831" y="9350"/>
                  </a:cubicBezTo>
                  <a:cubicBezTo>
                    <a:pt x="6818" y="9946"/>
                    <a:pt x="8572" y="10211"/>
                    <a:pt x="10598" y="10211"/>
                  </a:cubicBezTo>
                  <a:cubicBezTo>
                    <a:pt x="11339" y="10211"/>
                    <a:pt x="12116" y="10176"/>
                    <a:pt x="12906" y="10108"/>
                  </a:cubicBezTo>
                  <a:cubicBezTo>
                    <a:pt x="11305" y="9659"/>
                    <a:pt x="9593" y="9097"/>
                    <a:pt x="8386" y="8929"/>
                  </a:cubicBezTo>
                  <a:cubicBezTo>
                    <a:pt x="4848" y="8480"/>
                    <a:pt x="3978" y="7918"/>
                    <a:pt x="3781" y="2696"/>
                  </a:cubicBezTo>
                  <a:cubicBezTo>
                    <a:pt x="3725" y="1685"/>
                    <a:pt x="6673" y="1517"/>
                    <a:pt x="8189" y="703"/>
                  </a:cubicBezTo>
                  <a:cubicBezTo>
                    <a:pt x="6308" y="282"/>
                    <a:pt x="4596" y="1"/>
                    <a:pt x="3501" y="1"/>
                  </a:cubicBezTo>
                  <a:cubicBezTo>
                    <a:pt x="3464" y="0"/>
                    <a:pt x="3428" y="0"/>
                    <a:pt x="3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p:nvPr/>
          </p:nvSpPr>
          <p:spPr>
            <a:xfrm>
              <a:off x="3922048" y="3383559"/>
              <a:ext cx="659095" cy="217052"/>
            </a:xfrm>
            <a:custGeom>
              <a:avLst/>
              <a:gdLst/>
              <a:ahLst/>
              <a:cxnLst/>
              <a:rect l="l" t="t" r="r" b="b"/>
              <a:pathLst>
                <a:path w="13531" h="4456" extrusionOk="0">
                  <a:moveTo>
                    <a:pt x="408" y="1"/>
                  </a:moveTo>
                  <a:cubicBezTo>
                    <a:pt x="306" y="1"/>
                    <a:pt x="243" y="55"/>
                    <a:pt x="197" y="173"/>
                  </a:cubicBezTo>
                  <a:cubicBezTo>
                    <a:pt x="1" y="678"/>
                    <a:pt x="674" y="3037"/>
                    <a:pt x="3117" y="3654"/>
                  </a:cubicBezTo>
                  <a:cubicBezTo>
                    <a:pt x="4880" y="4079"/>
                    <a:pt x="6161" y="4456"/>
                    <a:pt x="7337" y="4456"/>
                  </a:cubicBezTo>
                  <a:cubicBezTo>
                    <a:pt x="7715" y="4456"/>
                    <a:pt x="8082" y="4417"/>
                    <a:pt x="8451" y="4328"/>
                  </a:cubicBezTo>
                  <a:cubicBezTo>
                    <a:pt x="9967" y="3963"/>
                    <a:pt x="11960" y="4019"/>
                    <a:pt x="12382" y="3374"/>
                  </a:cubicBezTo>
                  <a:cubicBezTo>
                    <a:pt x="12794" y="2713"/>
                    <a:pt x="13531" y="1379"/>
                    <a:pt x="12952" y="1379"/>
                  </a:cubicBezTo>
                  <a:cubicBezTo>
                    <a:pt x="12940" y="1379"/>
                    <a:pt x="12928" y="1379"/>
                    <a:pt x="12915" y="1380"/>
                  </a:cubicBezTo>
                  <a:cubicBezTo>
                    <a:pt x="12915" y="1380"/>
                    <a:pt x="9838" y="1763"/>
                    <a:pt x="7054" y="1763"/>
                  </a:cubicBezTo>
                  <a:cubicBezTo>
                    <a:pt x="5574" y="1763"/>
                    <a:pt x="4178" y="1655"/>
                    <a:pt x="3370" y="1324"/>
                  </a:cubicBezTo>
                  <a:cubicBezTo>
                    <a:pt x="1479" y="572"/>
                    <a:pt x="739" y="1"/>
                    <a:pt x="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5"/>
            <p:cNvSpPr/>
            <p:nvPr/>
          </p:nvSpPr>
          <p:spPr>
            <a:xfrm>
              <a:off x="3860528" y="3279808"/>
              <a:ext cx="60206" cy="98638"/>
            </a:xfrm>
            <a:custGeom>
              <a:avLst/>
              <a:gdLst/>
              <a:ahLst/>
              <a:cxnLst/>
              <a:rect l="l" t="t" r="r" b="b"/>
              <a:pathLst>
                <a:path w="1236" h="2025" extrusionOk="0">
                  <a:moveTo>
                    <a:pt x="309" y="1"/>
                  </a:moveTo>
                  <a:cubicBezTo>
                    <a:pt x="0" y="1"/>
                    <a:pt x="141" y="534"/>
                    <a:pt x="84" y="1124"/>
                  </a:cubicBezTo>
                  <a:cubicBezTo>
                    <a:pt x="0" y="1685"/>
                    <a:pt x="28" y="1966"/>
                    <a:pt x="365" y="2022"/>
                  </a:cubicBezTo>
                  <a:cubicBezTo>
                    <a:pt x="385" y="2024"/>
                    <a:pt x="404" y="2025"/>
                    <a:pt x="424" y="2025"/>
                  </a:cubicBezTo>
                  <a:cubicBezTo>
                    <a:pt x="752" y="2025"/>
                    <a:pt x="1153" y="1816"/>
                    <a:pt x="1179" y="1657"/>
                  </a:cubicBezTo>
                  <a:cubicBezTo>
                    <a:pt x="1236" y="1236"/>
                    <a:pt x="590"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5"/>
            <p:cNvSpPr/>
            <p:nvPr/>
          </p:nvSpPr>
          <p:spPr>
            <a:xfrm>
              <a:off x="3876943" y="3404309"/>
              <a:ext cx="135414" cy="160061"/>
            </a:xfrm>
            <a:custGeom>
              <a:avLst/>
              <a:gdLst/>
              <a:ahLst/>
              <a:cxnLst/>
              <a:rect l="l" t="t" r="r" b="b"/>
              <a:pathLst>
                <a:path w="2780" h="3286" extrusionOk="0">
                  <a:moveTo>
                    <a:pt x="386" y="1"/>
                  </a:moveTo>
                  <a:cubicBezTo>
                    <a:pt x="329" y="1"/>
                    <a:pt x="266" y="18"/>
                    <a:pt x="197" y="56"/>
                  </a:cubicBezTo>
                  <a:cubicBezTo>
                    <a:pt x="0" y="196"/>
                    <a:pt x="112" y="1909"/>
                    <a:pt x="646" y="2414"/>
                  </a:cubicBezTo>
                  <a:cubicBezTo>
                    <a:pt x="1161" y="2902"/>
                    <a:pt x="1939" y="3286"/>
                    <a:pt x="2320" y="3286"/>
                  </a:cubicBezTo>
                  <a:cubicBezTo>
                    <a:pt x="2333" y="3286"/>
                    <a:pt x="2346" y="3285"/>
                    <a:pt x="2358" y="3285"/>
                  </a:cubicBezTo>
                  <a:cubicBezTo>
                    <a:pt x="2723" y="3228"/>
                    <a:pt x="2780" y="3144"/>
                    <a:pt x="2499" y="2948"/>
                  </a:cubicBezTo>
                  <a:cubicBezTo>
                    <a:pt x="2218" y="2723"/>
                    <a:pt x="1235" y="1712"/>
                    <a:pt x="1067" y="1263"/>
                  </a:cubicBezTo>
                  <a:cubicBezTo>
                    <a:pt x="919" y="869"/>
                    <a:pt x="793" y="1"/>
                    <a:pt x="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5"/>
            <p:cNvSpPr/>
            <p:nvPr/>
          </p:nvSpPr>
          <p:spPr>
            <a:xfrm>
              <a:off x="3986344" y="3211956"/>
              <a:ext cx="106675" cy="41209"/>
            </a:xfrm>
            <a:custGeom>
              <a:avLst/>
              <a:gdLst/>
              <a:ahLst/>
              <a:cxnLst/>
              <a:rect l="l" t="t" r="r" b="b"/>
              <a:pathLst>
                <a:path w="2190" h="846" extrusionOk="0">
                  <a:moveTo>
                    <a:pt x="1303" y="0"/>
                  </a:moveTo>
                  <a:cubicBezTo>
                    <a:pt x="1040" y="0"/>
                    <a:pt x="864" y="164"/>
                    <a:pt x="646" y="243"/>
                  </a:cubicBezTo>
                  <a:cubicBezTo>
                    <a:pt x="365" y="327"/>
                    <a:pt x="0" y="467"/>
                    <a:pt x="449" y="608"/>
                  </a:cubicBezTo>
                  <a:cubicBezTo>
                    <a:pt x="449" y="608"/>
                    <a:pt x="1058" y="845"/>
                    <a:pt x="1466" y="845"/>
                  </a:cubicBezTo>
                  <a:cubicBezTo>
                    <a:pt x="1619" y="845"/>
                    <a:pt x="1743" y="812"/>
                    <a:pt x="1797" y="720"/>
                  </a:cubicBezTo>
                  <a:cubicBezTo>
                    <a:pt x="1965" y="383"/>
                    <a:pt x="2190" y="327"/>
                    <a:pt x="1685" y="103"/>
                  </a:cubicBezTo>
                  <a:cubicBezTo>
                    <a:pt x="1536" y="28"/>
                    <a:pt x="1412"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5"/>
            <p:cNvSpPr/>
            <p:nvPr/>
          </p:nvSpPr>
          <p:spPr>
            <a:xfrm>
              <a:off x="3135250" y="1636794"/>
              <a:ext cx="1533537" cy="1845524"/>
            </a:xfrm>
            <a:custGeom>
              <a:avLst/>
              <a:gdLst/>
              <a:ahLst/>
              <a:cxnLst/>
              <a:rect l="l" t="t" r="r" b="b"/>
              <a:pathLst>
                <a:path w="31483" h="37888" extrusionOk="0">
                  <a:moveTo>
                    <a:pt x="1713" y="0"/>
                  </a:moveTo>
                  <a:cubicBezTo>
                    <a:pt x="20" y="0"/>
                    <a:pt x="1" y="1883"/>
                    <a:pt x="1049" y="4675"/>
                  </a:cubicBezTo>
                  <a:cubicBezTo>
                    <a:pt x="3211" y="10458"/>
                    <a:pt x="9753" y="14192"/>
                    <a:pt x="9781" y="16663"/>
                  </a:cubicBezTo>
                  <a:cubicBezTo>
                    <a:pt x="9837" y="18965"/>
                    <a:pt x="5429" y="21941"/>
                    <a:pt x="10005" y="26376"/>
                  </a:cubicBezTo>
                  <a:cubicBezTo>
                    <a:pt x="13936" y="30195"/>
                    <a:pt x="30444" y="37887"/>
                    <a:pt x="30444" y="37887"/>
                  </a:cubicBezTo>
                  <a:cubicBezTo>
                    <a:pt x="30444" y="37887"/>
                    <a:pt x="31482" y="24243"/>
                    <a:pt x="19944" y="13378"/>
                  </a:cubicBezTo>
                  <a:cubicBezTo>
                    <a:pt x="9597" y="3601"/>
                    <a:pt x="4054" y="0"/>
                    <a:pt x="17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5"/>
            <p:cNvSpPr/>
            <p:nvPr/>
          </p:nvSpPr>
          <p:spPr>
            <a:xfrm>
              <a:off x="3645818" y="2064414"/>
              <a:ext cx="938155" cy="1327640"/>
            </a:xfrm>
            <a:custGeom>
              <a:avLst/>
              <a:gdLst/>
              <a:ahLst/>
              <a:cxnLst/>
              <a:rect l="l" t="t" r="r" b="b"/>
              <a:pathLst>
                <a:path w="19260" h="27256" extrusionOk="0">
                  <a:moveTo>
                    <a:pt x="1577" y="1"/>
                  </a:moveTo>
                  <a:cubicBezTo>
                    <a:pt x="1237" y="1"/>
                    <a:pt x="1006" y="218"/>
                    <a:pt x="815" y="640"/>
                  </a:cubicBezTo>
                  <a:cubicBezTo>
                    <a:pt x="1" y="2353"/>
                    <a:pt x="4296" y="7210"/>
                    <a:pt x="6205" y="10831"/>
                  </a:cubicBezTo>
                  <a:cubicBezTo>
                    <a:pt x="7918" y="14088"/>
                    <a:pt x="11371" y="15408"/>
                    <a:pt x="13420" y="17176"/>
                  </a:cubicBezTo>
                  <a:cubicBezTo>
                    <a:pt x="15301" y="18805"/>
                    <a:pt x="19260" y="27255"/>
                    <a:pt x="19260" y="27255"/>
                  </a:cubicBezTo>
                  <a:cubicBezTo>
                    <a:pt x="19260" y="27255"/>
                    <a:pt x="16761" y="12740"/>
                    <a:pt x="10669" y="7378"/>
                  </a:cubicBezTo>
                  <a:cubicBezTo>
                    <a:pt x="4934" y="2309"/>
                    <a:pt x="2683" y="1"/>
                    <a:pt x="1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5"/>
            <p:cNvSpPr/>
            <p:nvPr/>
          </p:nvSpPr>
          <p:spPr>
            <a:xfrm>
              <a:off x="3860528" y="2698852"/>
              <a:ext cx="712530" cy="720518"/>
            </a:xfrm>
            <a:custGeom>
              <a:avLst/>
              <a:gdLst/>
              <a:ahLst/>
              <a:cxnLst/>
              <a:rect l="l" t="t" r="r" b="b"/>
              <a:pathLst>
                <a:path w="14628" h="14792" extrusionOk="0">
                  <a:moveTo>
                    <a:pt x="1270" y="0"/>
                  </a:moveTo>
                  <a:cubicBezTo>
                    <a:pt x="790" y="0"/>
                    <a:pt x="390" y="277"/>
                    <a:pt x="281" y="1147"/>
                  </a:cubicBezTo>
                  <a:cubicBezTo>
                    <a:pt x="0" y="3056"/>
                    <a:pt x="1264" y="5415"/>
                    <a:pt x="3201" y="6650"/>
                  </a:cubicBezTo>
                  <a:cubicBezTo>
                    <a:pt x="5026" y="7829"/>
                    <a:pt x="4689" y="9401"/>
                    <a:pt x="5727" y="10131"/>
                  </a:cubicBezTo>
                  <a:cubicBezTo>
                    <a:pt x="6710" y="10833"/>
                    <a:pt x="11483" y="13528"/>
                    <a:pt x="12634" y="13837"/>
                  </a:cubicBezTo>
                  <a:cubicBezTo>
                    <a:pt x="13757" y="14174"/>
                    <a:pt x="14627" y="14792"/>
                    <a:pt x="14627" y="14792"/>
                  </a:cubicBezTo>
                  <a:cubicBezTo>
                    <a:pt x="14627" y="14792"/>
                    <a:pt x="9883" y="5078"/>
                    <a:pt x="8423" y="4095"/>
                  </a:cubicBezTo>
                  <a:cubicBezTo>
                    <a:pt x="6907" y="3084"/>
                    <a:pt x="3846" y="1147"/>
                    <a:pt x="3117" y="726"/>
                  </a:cubicBezTo>
                  <a:cubicBezTo>
                    <a:pt x="2685" y="486"/>
                    <a:pt x="1907" y="0"/>
                    <a:pt x="1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5"/>
            <p:cNvSpPr/>
            <p:nvPr/>
          </p:nvSpPr>
          <p:spPr>
            <a:xfrm>
              <a:off x="3822243" y="2495442"/>
              <a:ext cx="130251" cy="184367"/>
            </a:xfrm>
            <a:custGeom>
              <a:avLst/>
              <a:gdLst/>
              <a:ahLst/>
              <a:cxnLst/>
              <a:rect l="l" t="t" r="r" b="b"/>
              <a:pathLst>
                <a:path w="2674" h="3785" extrusionOk="0">
                  <a:moveTo>
                    <a:pt x="250" y="1"/>
                  </a:moveTo>
                  <a:cubicBezTo>
                    <a:pt x="0" y="1"/>
                    <a:pt x="22" y="391"/>
                    <a:pt x="421" y="1252"/>
                  </a:cubicBezTo>
                  <a:cubicBezTo>
                    <a:pt x="955" y="2375"/>
                    <a:pt x="309" y="2909"/>
                    <a:pt x="646" y="3358"/>
                  </a:cubicBezTo>
                  <a:cubicBezTo>
                    <a:pt x="847" y="3626"/>
                    <a:pt x="1550" y="3785"/>
                    <a:pt x="2064" y="3785"/>
                  </a:cubicBezTo>
                  <a:cubicBezTo>
                    <a:pt x="2411" y="3785"/>
                    <a:pt x="2673" y="3713"/>
                    <a:pt x="2639" y="3555"/>
                  </a:cubicBezTo>
                  <a:cubicBezTo>
                    <a:pt x="2471" y="2937"/>
                    <a:pt x="1151" y="466"/>
                    <a:pt x="590" y="129"/>
                  </a:cubicBezTo>
                  <a:cubicBezTo>
                    <a:pt x="449" y="45"/>
                    <a:pt x="334"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5"/>
            <p:cNvSpPr/>
            <p:nvPr/>
          </p:nvSpPr>
          <p:spPr>
            <a:xfrm>
              <a:off x="4076601" y="2745224"/>
              <a:ext cx="779506" cy="814139"/>
            </a:xfrm>
            <a:custGeom>
              <a:avLst/>
              <a:gdLst/>
              <a:ahLst/>
              <a:cxnLst/>
              <a:rect l="l" t="t" r="r" b="b"/>
              <a:pathLst>
                <a:path w="16003" h="16714" extrusionOk="0">
                  <a:moveTo>
                    <a:pt x="3294" y="1"/>
                  </a:moveTo>
                  <a:cubicBezTo>
                    <a:pt x="1940" y="1"/>
                    <a:pt x="1682" y="2289"/>
                    <a:pt x="926" y="3929"/>
                  </a:cubicBezTo>
                  <a:cubicBezTo>
                    <a:pt x="0" y="5923"/>
                    <a:pt x="309" y="7495"/>
                    <a:pt x="1179" y="9600"/>
                  </a:cubicBezTo>
                  <a:cubicBezTo>
                    <a:pt x="2021" y="11594"/>
                    <a:pt x="5587" y="14205"/>
                    <a:pt x="9237" y="15945"/>
                  </a:cubicBezTo>
                  <a:cubicBezTo>
                    <a:pt x="10448" y="16522"/>
                    <a:pt x="11458" y="16714"/>
                    <a:pt x="12265" y="16714"/>
                  </a:cubicBezTo>
                  <a:cubicBezTo>
                    <a:pt x="13853" y="16714"/>
                    <a:pt x="14655" y="15973"/>
                    <a:pt x="14655" y="15973"/>
                  </a:cubicBezTo>
                  <a:cubicBezTo>
                    <a:pt x="15610" y="15440"/>
                    <a:pt x="16003" y="14176"/>
                    <a:pt x="14515" y="12099"/>
                  </a:cubicBezTo>
                  <a:cubicBezTo>
                    <a:pt x="12971" y="9881"/>
                    <a:pt x="7580" y="2722"/>
                    <a:pt x="4857" y="701"/>
                  </a:cubicBezTo>
                  <a:cubicBezTo>
                    <a:pt x="4208" y="207"/>
                    <a:pt x="3702" y="1"/>
                    <a:pt x="3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5"/>
            <p:cNvSpPr/>
            <p:nvPr/>
          </p:nvSpPr>
          <p:spPr>
            <a:xfrm>
              <a:off x="4287171" y="2941425"/>
              <a:ext cx="480037" cy="505318"/>
            </a:xfrm>
            <a:custGeom>
              <a:avLst/>
              <a:gdLst/>
              <a:ahLst/>
              <a:cxnLst/>
              <a:rect l="l" t="t" r="r" b="b"/>
              <a:pathLst>
                <a:path w="9855" h="10374" extrusionOk="0">
                  <a:moveTo>
                    <a:pt x="939" y="0"/>
                  </a:moveTo>
                  <a:cubicBezTo>
                    <a:pt x="748" y="0"/>
                    <a:pt x="587" y="101"/>
                    <a:pt x="478" y="350"/>
                  </a:cubicBezTo>
                  <a:cubicBezTo>
                    <a:pt x="1" y="1445"/>
                    <a:pt x="730" y="3972"/>
                    <a:pt x="2640" y="5488"/>
                  </a:cubicBezTo>
                  <a:cubicBezTo>
                    <a:pt x="4492" y="6948"/>
                    <a:pt x="8311" y="9840"/>
                    <a:pt x="8788" y="10036"/>
                  </a:cubicBezTo>
                  <a:cubicBezTo>
                    <a:pt x="9252" y="10227"/>
                    <a:pt x="9823" y="10339"/>
                    <a:pt x="9853" y="10371"/>
                  </a:cubicBezTo>
                  <a:lnTo>
                    <a:pt x="9853" y="10371"/>
                  </a:lnTo>
                  <a:cubicBezTo>
                    <a:pt x="9768" y="10207"/>
                    <a:pt x="5442" y="1893"/>
                    <a:pt x="4786" y="1893"/>
                  </a:cubicBezTo>
                  <a:cubicBezTo>
                    <a:pt x="4781" y="1893"/>
                    <a:pt x="4777" y="1894"/>
                    <a:pt x="4773" y="1895"/>
                  </a:cubicBezTo>
                  <a:cubicBezTo>
                    <a:pt x="4537" y="1939"/>
                    <a:pt x="4311" y="1975"/>
                    <a:pt x="4089" y="1975"/>
                  </a:cubicBezTo>
                  <a:cubicBezTo>
                    <a:pt x="3757" y="1975"/>
                    <a:pt x="3437" y="1895"/>
                    <a:pt x="3117" y="1642"/>
                  </a:cubicBezTo>
                  <a:cubicBezTo>
                    <a:pt x="2699" y="1312"/>
                    <a:pt x="1627" y="0"/>
                    <a:pt x="939" y="0"/>
                  </a:cubicBezTo>
                  <a:close/>
                  <a:moveTo>
                    <a:pt x="9853" y="10371"/>
                  </a:moveTo>
                  <a:cubicBezTo>
                    <a:pt x="9854" y="10372"/>
                    <a:pt x="9855" y="10373"/>
                    <a:pt x="9855" y="10373"/>
                  </a:cubicBezTo>
                  <a:cubicBezTo>
                    <a:pt x="9855" y="10372"/>
                    <a:pt x="9854" y="10372"/>
                    <a:pt x="9853" y="103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5"/>
            <p:cNvSpPr/>
            <p:nvPr/>
          </p:nvSpPr>
          <p:spPr>
            <a:xfrm>
              <a:off x="4202368" y="3041620"/>
              <a:ext cx="555294" cy="480963"/>
            </a:xfrm>
            <a:custGeom>
              <a:avLst/>
              <a:gdLst/>
              <a:ahLst/>
              <a:cxnLst/>
              <a:rect l="l" t="t" r="r" b="b"/>
              <a:pathLst>
                <a:path w="11400" h="9874" extrusionOk="0">
                  <a:moveTo>
                    <a:pt x="1489" y="1"/>
                  </a:moveTo>
                  <a:cubicBezTo>
                    <a:pt x="1438" y="1"/>
                    <a:pt x="1383" y="21"/>
                    <a:pt x="1320" y="62"/>
                  </a:cubicBezTo>
                  <a:cubicBezTo>
                    <a:pt x="871" y="343"/>
                    <a:pt x="1" y="2645"/>
                    <a:pt x="1601" y="4582"/>
                  </a:cubicBezTo>
                  <a:cubicBezTo>
                    <a:pt x="3145" y="6407"/>
                    <a:pt x="4072" y="7670"/>
                    <a:pt x="5504" y="8288"/>
                  </a:cubicBezTo>
                  <a:cubicBezTo>
                    <a:pt x="6818" y="8819"/>
                    <a:pt x="8201" y="9873"/>
                    <a:pt x="8996" y="9873"/>
                  </a:cubicBezTo>
                  <a:cubicBezTo>
                    <a:pt x="9084" y="9873"/>
                    <a:pt x="9165" y="9860"/>
                    <a:pt x="9237" y="9832"/>
                  </a:cubicBezTo>
                  <a:cubicBezTo>
                    <a:pt x="9995" y="9551"/>
                    <a:pt x="11399" y="8878"/>
                    <a:pt x="10838" y="8541"/>
                  </a:cubicBezTo>
                  <a:cubicBezTo>
                    <a:pt x="10838" y="8541"/>
                    <a:pt x="4493" y="5003"/>
                    <a:pt x="3201" y="2870"/>
                  </a:cubicBezTo>
                  <a:cubicBezTo>
                    <a:pt x="1983" y="896"/>
                    <a:pt x="1822" y="1"/>
                    <a:pt x="1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5"/>
            <p:cNvSpPr/>
            <p:nvPr/>
          </p:nvSpPr>
          <p:spPr>
            <a:xfrm>
              <a:off x="4220147" y="2918580"/>
              <a:ext cx="79397" cy="94303"/>
            </a:xfrm>
            <a:custGeom>
              <a:avLst/>
              <a:gdLst/>
              <a:ahLst/>
              <a:cxnLst/>
              <a:rect l="l" t="t" r="r" b="b"/>
              <a:pathLst>
                <a:path w="1630" h="1936" extrusionOk="0">
                  <a:moveTo>
                    <a:pt x="1285" y="0"/>
                  </a:moveTo>
                  <a:cubicBezTo>
                    <a:pt x="1088" y="0"/>
                    <a:pt x="874" y="427"/>
                    <a:pt x="534" y="791"/>
                  </a:cubicBezTo>
                  <a:cubicBezTo>
                    <a:pt x="169" y="1212"/>
                    <a:pt x="1" y="1437"/>
                    <a:pt x="254" y="1690"/>
                  </a:cubicBezTo>
                  <a:cubicBezTo>
                    <a:pt x="411" y="1847"/>
                    <a:pt x="707" y="1936"/>
                    <a:pt x="908" y="1936"/>
                  </a:cubicBezTo>
                  <a:cubicBezTo>
                    <a:pt x="994" y="1936"/>
                    <a:pt x="1062" y="1920"/>
                    <a:pt x="1096" y="1886"/>
                  </a:cubicBezTo>
                  <a:cubicBezTo>
                    <a:pt x="1405" y="1577"/>
                    <a:pt x="1629" y="202"/>
                    <a:pt x="1377" y="33"/>
                  </a:cubicBezTo>
                  <a:cubicBezTo>
                    <a:pt x="1346" y="11"/>
                    <a:pt x="1316" y="0"/>
                    <a:pt x="1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5"/>
            <p:cNvSpPr/>
            <p:nvPr/>
          </p:nvSpPr>
          <p:spPr>
            <a:xfrm>
              <a:off x="4165495" y="3029540"/>
              <a:ext cx="87532" cy="193427"/>
            </a:xfrm>
            <a:custGeom>
              <a:avLst/>
              <a:gdLst/>
              <a:ahLst/>
              <a:cxnLst/>
              <a:rect l="l" t="t" r="r" b="b"/>
              <a:pathLst>
                <a:path w="1797" h="3971" extrusionOk="0">
                  <a:moveTo>
                    <a:pt x="1144" y="1"/>
                  </a:moveTo>
                  <a:cubicBezTo>
                    <a:pt x="909" y="1"/>
                    <a:pt x="1" y="1440"/>
                    <a:pt x="112" y="2163"/>
                  </a:cubicBezTo>
                  <a:cubicBezTo>
                    <a:pt x="253" y="2865"/>
                    <a:pt x="646" y="3679"/>
                    <a:pt x="982" y="3848"/>
                  </a:cubicBezTo>
                  <a:cubicBezTo>
                    <a:pt x="1108" y="3927"/>
                    <a:pt x="1201" y="3970"/>
                    <a:pt x="1262" y="3970"/>
                  </a:cubicBezTo>
                  <a:cubicBezTo>
                    <a:pt x="1350" y="3970"/>
                    <a:pt x="1369" y="3879"/>
                    <a:pt x="1319" y="3679"/>
                  </a:cubicBezTo>
                  <a:cubicBezTo>
                    <a:pt x="1207" y="3342"/>
                    <a:pt x="1011" y="1938"/>
                    <a:pt x="1123" y="1489"/>
                  </a:cubicBezTo>
                  <a:cubicBezTo>
                    <a:pt x="1263" y="1012"/>
                    <a:pt x="1797" y="57"/>
                    <a:pt x="1151" y="1"/>
                  </a:cubicBezTo>
                  <a:cubicBezTo>
                    <a:pt x="1149" y="1"/>
                    <a:pt x="1147" y="1"/>
                    <a:pt x="1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5"/>
            <p:cNvSpPr/>
            <p:nvPr/>
          </p:nvSpPr>
          <p:spPr>
            <a:xfrm>
              <a:off x="4409430" y="2955258"/>
              <a:ext cx="84268" cy="57234"/>
            </a:xfrm>
            <a:custGeom>
              <a:avLst/>
              <a:gdLst/>
              <a:ahLst/>
              <a:cxnLst/>
              <a:rect l="l" t="t" r="r" b="b"/>
              <a:pathLst>
                <a:path w="1730" h="1175" extrusionOk="0">
                  <a:moveTo>
                    <a:pt x="181" y="1"/>
                  </a:moveTo>
                  <a:cubicBezTo>
                    <a:pt x="54" y="1"/>
                    <a:pt x="1" y="71"/>
                    <a:pt x="158" y="291"/>
                  </a:cubicBezTo>
                  <a:cubicBezTo>
                    <a:pt x="158" y="291"/>
                    <a:pt x="747" y="1175"/>
                    <a:pt x="1099" y="1175"/>
                  </a:cubicBezTo>
                  <a:cubicBezTo>
                    <a:pt x="1123" y="1175"/>
                    <a:pt x="1146" y="1170"/>
                    <a:pt x="1168" y="1161"/>
                  </a:cubicBezTo>
                  <a:cubicBezTo>
                    <a:pt x="1533" y="993"/>
                    <a:pt x="1730" y="1077"/>
                    <a:pt x="1477" y="572"/>
                  </a:cubicBezTo>
                  <a:cubicBezTo>
                    <a:pt x="1196" y="94"/>
                    <a:pt x="831" y="179"/>
                    <a:pt x="551" y="94"/>
                  </a:cubicBezTo>
                  <a:cubicBezTo>
                    <a:pt x="427" y="45"/>
                    <a:pt x="281" y="1"/>
                    <a:pt x="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5"/>
            <p:cNvSpPr/>
            <p:nvPr/>
          </p:nvSpPr>
          <p:spPr>
            <a:xfrm>
              <a:off x="4246158" y="1193150"/>
              <a:ext cx="954570" cy="2330189"/>
            </a:xfrm>
            <a:custGeom>
              <a:avLst/>
              <a:gdLst/>
              <a:ahLst/>
              <a:cxnLst/>
              <a:rect l="l" t="t" r="r" b="b"/>
              <a:pathLst>
                <a:path w="19597" h="47838" extrusionOk="0">
                  <a:moveTo>
                    <a:pt x="9187" y="1"/>
                  </a:moveTo>
                  <a:cubicBezTo>
                    <a:pt x="8192" y="1"/>
                    <a:pt x="7352" y="1414"/>
                    <a:pt x="6710" y="3676"/>
                  </a:cubicBezTo>
                  <a:cubicBezTo>
                    <a:pt x="4998" y="9599"/>
                    <a:pt x="8058" y="16506"/>
                    <a:pt x="6626" y="18499"/>
                  </a:cubicBezTo>
                  <a:cubicBezTo>
                    <a:pt x="5278" y="20380"/>
                    <a:pt x="0" y="20184"/>
                    <a:pt x="1039" y="26472"/>
                  </a:cubicBezTo>
                  <a:cubicBezTo>
                    <a:pt x="1937" y="31891"/>
                    <a:pt x="10669" y="47837"/>
                    <a:pt x="10669" y="47837"/>
                  </a:cubicBezTo>
                  <a:cubicBezTo>
                    <a:pt x="10669" y="47837"/>
                    <a:pt x="19596" y="37478"/>
                    <a:pt x="16761" y="21868"/>
                  </a:cubicBezTo>
                  <a:cubicBezTo>
                    <a:pt x="13833" y="5747"/>
                    <a:pt x="11194" y="1"/>
                    <a:pt x="9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5"/>
            <p:cNvSpPr/>
            <p:nvPr/>
          </p:nvSpPr>
          <p:spPr>
            <a:xfrm>
              <a:off x="4727501" y="1843322"/>
              <a:ext cx="385686" cy="1587021"/>
            </a:xfrm>
            <a:custGeom>
              <a:avLst/>
              <a:gdLst/>
              <a:ahLst/>
              <a:cxnLst/>
              <a:rect l="l" t="t" r="r" b="b"/>
              <a:pathLst>
                <a:path w="7918" h="32581" extrusionOk="0">
                  <a:moveTo>
                    <a:pt x="2833" y="0"/>
                  </a:moveTo>
                  <a:cubicBezTo>
                    <a:pt x="2658" y="0"/>
                    <a:pt x="2466" y="63"/>
                    <a:pt x="2247" y="182"/>
                  </a:cubicBezTo>
                  <a:cubicBezTo>
                    <a:pt x="590" y="1108"/>
                    <a:pt x="1152" y="7566"/>
                    <a:pt x="562" y="11608"/>
                  </a:cubicBezTo>
                  <a:cubicBezTo>
                    <a:pt x="1" y="15230"/>
                    <a:pt x="1994" y="18374"/>
                    <a:pt x="2583" y="20985"/>
                  </a:cubicBezTo>
                  <a:cubicBezTo>
                    <a:pt x="3145" y="23428"/>
                    <a:pt x="1320" y="32580"/>
                    <a:pt x="1320" y="32580"/>
                  </a:cubicBezTo>
                  <a:cubicBezTo>
                    <a:pt x="1320" y="32580"/>
                    <a:pt x="7918" y="19413"/>
                    <a:pt x="6205" y="11468"/>
                  </a:cubicBezTo>
                  <a:cubicBezTo>
                    <a:pt x="4344" y="2947"/>
                    <a:pt x="4021" y="0"/>
                    <a:pt x="2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5"/>
            <p:cNvSpPr/>
            <p:nvPr/>
          </p:nvSpPr>
          <p:spPr>
            <a:xfrm>
              <a:off x="4514155" y="2470552"/>
              <a:ext cx="347400" cy="976197"/>
            </a:xfrm>
            <a:custGeom>
              <a:avLst/>
              <a:gdLst/>
              <a:ahLst/>
              <a:cxnLst/>
              <a:rect l="l" t="t" r="r" b="b"/>
              <a:pathLst>
                <a:path w="7132" h="20041" extrusionOk="0">
                  <a:moveTo>
                    <a:pt x="2691" y="0"/>
                  </a:moveTo>
                  <a:cubicBezTo>
                    <a:pt x="2413" y="0"/>
                    <a:pt x="2098" y="150"/>
                    <a:pt x="1742" y="528"/>
                  </a:cubicBezTo>
                  <a:cubicBezTo>
                    <a:pt x="366" y="1904"/>
                    <a:pt x="1" y="4543"/>
                    <a:pt x="815" y="6705"/>
                  </a:cubicBezTo>
                  <a:cubicBezTo>
                    <a:pt x="1601" y="8726"/>
                    <a:pt x="394" y="9793"/>
                    <a:pt x="787" y="11000"/>
                  </a:cubicBezTo>
                  <a:cubicBezTo>
                    <a:pt x="1180" y="12123"/>
                    <a:pt x="3426" y="17120"/>
                    <a:pt x="4156" y="18075"/>
                  </a:cubicBezTo>
                  <a:cubicBezTo>
                    <a:pt x="4858" y="19001"/>
                    <a:pt x="5195" y="20040"/>
                    <a:pt x="5195" y="20040"/>
                  </a:cubicBezTo>
                  <a:cubicBezTo>
                    <a:pt x="5195" y="20040"/>
                    <a:pt x="7132" y="9400"/>
                    <a:pt x="6542" y="7743"/>
                  </a:cubicBezTo>
                  <a:cubicBezTo>
                    <a:pt x="5925" y="6003"/>
                    <a:pt x="4605" y="2662"/>
                    <a:pt x="4268" y="1876"/>
                  </a:cubicBezTo>
                  <a:cubicBezTo>
                    <a:pt x="3996" y="1289"/>
                    <a:pt x="3505" y="0"/>
                    <a:pt x="2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5"/>
            <p:cNvSpPr/>
            <p:nvPr/>
          </p:nvSpPr>
          <p:spPr>
            <a:xfrm>
              <a:off x="4638607" y="2263196"/>
              <a:ext cx="102632" cy="213204"/>
            </a:xfrm>
            <a:custGeom>
              <a:avLst/>
              <a:gdLst/>
              <a:ahLst/>
              <a:cxnLst/>
              <a:rect l="l" t="t" r="r" b="b"/>
              <a:pathLst>
                <a:path w="2107" h="4377" extrusionOk="0">
                  <a:moveTo>
                    <a:pt x="1585" y="1"/>
                  </a:moveTo>
                  <a:cubicBezTo>
                    <a:pt x="1409" y="1"/>
                    <a:pt x="1227" y="355"/>
                    <a:pt x="1068" y="1135"/>
                  </a:cubicBezTo>
                  <a:cubicBezTo>
                    <a:pt x="843" y="2343"/>
                    <a:pt x="1" y="2399"/>
                    <a:pt x="1" y="2960"/>
                  </a:cubicBezTo>
                  <a:cubicBezTo>
                    <a:pt x="1" y="3424"/>
                    <a:pt x="999" y="4377"/>
                    <a:pt x="1370" y="4377"/>
                  </a:cubicBezTo>
                  <a:cubicBezTo>
                    <a:pt x="1425" y="4377"/>
                    <a:pt x="1467" y="4355"/>
                    <a:pt x="1489" y="4308"/>
                  </a:cubicBezTo>
                  <a:cubicBezTo>
                    <a:pt x="1741" y="3690"/>
                    <a:pt x="2106" y="939"/>
                    <a:pt x="1882" y="349"/>
                  </a:cubicBezTo>
                  <a:cubicBezTo>
                    <a:pt x="1789" y="122"/>
                    <a:pt x="1688" y="1"/>
                    <a:pt x="1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5"/>
            <p:cNvSpPr/>
            <p:nvPr/>
          </p:nvSpPr>
          <p:spPr>
            <a:xfrm>
              <a:off x="4156338" y="3333632"/>
              <a:ext cx="929533" cy="542776"/>
            </a:xfrm>
            <a:custGeom>
              <a:avLst/>
              <a:gdLst/>
              <a:ahLst/>
              <a:cxnLst/>
              <a:rect l="l" t="t" r="r" b="b"/>
              <a:pathLst>
                <a:path w="19083" h="11143" extrusionOk="0">
                  <a:moveTo>
                    <a:pt x="16014" y="1"/>
                  </a:moveTo>
                  <a:cubicBezTo>
                    <a:pt x="10922" y="1"/>
                    <a:pt x="13152" y="1884"/>
                    <a:pt x="8666" y="4511"/>
                  </a:cubicBezTo>
                  <a:cubicBezTo>
                    <a:pt x="3557" y="7515"/>
                    <a:pt x="160" y="9312"/>
                    <a:pt x="19" y="10884"/>
                  </a:cubicBezTo>
                  <a:cubicBezTo>
                    <a:pt x="1" y="11063"/>
                    <a:pt x="24" y="11143"/>
                    <a:pt x="92" y="11143"/>
                  </a:cubicBezTo>
                  <a:cubicBezTo>
                    <a:pt x="534" y="11143"/>
                    <a:pt x="2870" y="7726"/>
                    <a:pt x="7740" y="6167"/>
                  </a:cubicBezTo>
                  <a:cubicBezTo>
                    <a:pt x="14001" y="4146"/>
                    <a:pt x="19082" y="131"/>
                    <a:pt x="18464" y="103"/>
                  </a:cubicBezTo>
                  <a:cubicBezTo>
                    <a:pt x="17497" y="34"/>
                    <a:pt x="16691" y="1"/>
                    <a:pt x="16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5"/>
            <p:cNvSpPr/>
            <p:nvPr/>
          </p:nvSpPr>
          <p:spPr>
            <a:xfrm>
              <a:off x="4935342" y="3282877"/>
              <a:ext cx="196983" cy="135316"/>
            </a:xfrm>
            <a:custGeom>
              <a:avLst/>
              <a:gdLst/>
              <a:ahLst/>
              <a:cxnLst/>
              <a:rect l="l" t="t" r="r" b="b"/>
              <a:pathLst>
                <a:path w="4044" h="2778" extrusionOk="0">
                  <a:moveTo>
                    <a:pt x="2851" y="1"/>
                  </a:moveTo>
                  <a:cubicBezTo>
                    <a:pt x="2434" y="1"/>
                    <a:pt x="1936" y="142"/>
                    <a:pt x="1461" y="415"/>
                  </a:cubicBezTo>
                  <a:cubicBezTo>
                    <a:pt x="506" y="977"/>
                    <a:pt x="1" y="1847"/>
                    <a:pt x="338" y="2380"/>
                  </a:cubicBezTo>
                  <a:cubicBezTo>
                    <a:pt x="490" y="2644"/>
                    <a:pt x="814" y="2777"/>
                    <a:pt x="1214" y="2777"/>
                  </a:cubicBezTo>
                  <a:cubicBezTo>
                    <a:pt x="1624" y="2777"/>
                    <a:pt x="2115" y="2637"/>
                    <a:pt x="2584" y="2352"/>
                  </a:cubicBezTo>
                  <a:cubicBezTo>
                    <a:pt x="3538" y="1819"/>
                    <a:pt x="4044" y="921"/>
                    <a:pt x="3735" y="387"/>
                  </a:cubicBezTo>
                  <a:cubicBezTo>
                    <a:pt x="3571" y="127"/>
                    <a:pt x="3247" y="1"/>
                    <a:pt x="28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5"/>
            <p:cNvSpPr/>
            <p:nvPr/>
          </p:nvSpPr>
          <p:spPr>
            <a:xfrm>
              <a:off x="5033832" y="3089745"/>
              <a:ext cx="210622" cy="232542"/>
            </a:xfrm>
            <a:custGeom>
              <a:avLst/>
              <a:gdLst/>
              <a:ahLst/>
              <a:cxnLst/>
              <a:rect l="l" t="t" r="r" b="b"/>
              <a:pathLst>
                <a:path w="4324" h="4774" extrusionOk="0">
                  <a:moveTo>
                    <a:pt x="3659" y="0"/>
                  </a:moveTo>
                  <a:cubicBezTo>
                    <a:pt x="3450" y="0"/>
                    <a:pt x="3293" y="359"/>
                    <a:pt x="3482" y="1011"/>
                  </a:cubicBezTo>
                  <a:cubicBezTo>
                    <a:pt x="3790" y="2078"/>
                    <a:pt x="674" y="4324"/>
                    <a:pt x="674" y="4324"/>
                  </a:cubicBezTo>
                  <a:lnTo>
                    <a:pt x="702" y="4324"/>
                  </a:lnTo>
                  <a:lnTo>
                    <a:pt x="0" y="4549"/>
                  </a:lnTo>
                  <a:lnTo>
                    <a:pt x="758" y="4773"/>
                  </a:lnTo>
                  <a:cubicBezTo>
                    <a:pt x="758" y="4773"/>
                    <a:pt x="674" y="4268"/>
                    <a:pt x="1881" y="3763"/>
                  </a:cubicBezTo>
                  <a:cubicBezTo>
                    <a:pt x="3060" y="3257"/>
                    <a:pt x="4324" y="1264"/>
                    <a:pt x="4043" y="450"/>
                  </a:cubicBezTo>
                  <a:cubicBezTo>
                    <a:pt x="3945" y="145"/>
                    <a:pt x="3792" y="0"/>
                    <a:pt x="3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5"/>
            <p:cNvSpPr/>
            <p:nvPr/>
          </p:nvSpPr>
          <p:spPr>
            <a:xfrm>
              <a:off x="5029740" y="3053505"/>
              <a:ext cx="93036" cy="283833"/>
            </a:xfrm>
            <a:custGeom>
              <a:avLst/>
              <a:gdLst/>
              <a:ahLst/>
              <a:cxnLst/>
              <a:rect l="l" t="t" r="r" b="b"/>
              <a:pathLst>
                <a:path w="1910" h="5827" extrusionOk="0">
                  <a:moveTo>
                    <a:pt x="786" y="1"/>
                  </a:moveTo>
                  <a:cubicBezTo>
                    <a:pt x="480" y="1"/>
                    <a:pt x="456" y="447"/>
                    <a:pt x="1067" y="997"/>
                  </a:cubicBezTo>
                  <a:cubicBezTo>
                    <a:pt x="1881" y="1727"/>
                    <a:pt x="449" y="5265"/>
                    <a:pt x="449" y="5265"/>
                  </a:cubicBezTo>
                  <a:lnTo>
                    <a:pt x="0" y="5826"/>
                  </a:lnTo>
                  <a:lnTo>
                    <a:pt x="0" y="5826"/>
                  </a:lnTo>
                  <a:lnTo>
                    <a:pt x="758" y="5630"/>
                  </a:lnTo>
                  <a:cubicBezTo>
                    <a:pt x="758" y="5630"/>
                    <a:pt x="421" y="5237"/>
                    <a:pt x="1151" y="4170"/>
                  </a:cubicBezTo>
                  <a:cubicBezTo>
                    <a:pt x="1909" y="3103"/>
                    <a:pt x="1909" y="745"/>
                    <a:pt x="1235" y="211"/>
                  </a:cubicBezTo>
                  <a:cubicBezTo>
                    <a:pt x="1058" y="65"/>
                    <a:pt x="902" y="1"/>
                    <a:pt x="7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5"/>
            <p:cNvSpPr/>
            <p:nvPr/>
          </p:nvSpPr>
          <p:spPr>
            <a:xfrm>
              <a:off x="4650234" y="1262388"/>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5"/>
            <p:cNvSpPr/>
            <p:nvPr/>
          </p:nvSpPr>
          <p:spPr>
            <a:xfrm>
              <a:off x="4619494" y="1388814"/>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5"/>
            <p:cNvSpPr/>
            <p:nvPr/>
          </p:nvSpPr>
          <p:spPr>
            <a:xfrm>
              <a:off x="4581372" y="1493600"/>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5"/>
            <p:cNvSpPr/>
            <p:nvPr/>
          </p:nvSpPr>
          <p:spPr>
            <a:xfrm>
              <a:off x="4619494" y="1636764"/>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
            <p:cNvSpPr/>
            <p:nvPr/>
          </p:nvSpPr>
          <p:spPr>
            <a:xfrm>
              <a:off x="4600309" y="1762788"/>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5"/>
            <p:cNvSpPr/>
            <p:nvPr/>
          </p:nvSpPr>
          <p:spPr>
            <a:xfrm>
              <a:off x="4619494" y="1897589"/>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5"/>
            <p:cNvSpPr/>
            <p:nvPr/>
          </p:nvSpPr>
          <p:spPr>
            <a:xfrm>
              <a:off x="4615997" y="2012988"/>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5"/>
            <p:cNvSpPr/>
            <p:nvPr/>
          </p:nvSpPr>
          <p:spPr>
            <a:xfrm>
              <a:off x="4578431" y="2135864"/>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
            <p:cNvSpPr/>
            <p:nvPr/>
          </p:nvSpPr>
          <p:spPr>
            <a:xfrm>
              <a:off x="4487447" y="2176963"/>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5"/>
            <p:cNvSpPr/>
            <p:nvPr/>
          </p:nvSpPr>
          <p:spPr>
            <a:xfrm>
              <a:off x="4401976" y="2256464"/>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5"/>
            <p:cNvSpPr/>
            <p:nvPr/>
          </p:nvSpPr>
          <p:spPr>
            <a:xfrm>
              <a:off x="4332018" y="2336349"/>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5"/>
            <p:cNvSpPr/>
            <p:nvPr/>
          </p:nvSpPr>
          <p:spPr>
            <a:xfrm>
              <a:off x="4376738" y="2477651"/>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5"/>
            <p:cNvSpPr/>
            <p:nvPr/>
          </p:nvSpPr>
          <p:spPr>
            <a:xfrm>
              <a:off x="3205009" y="1677863"/>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5"/>
            <p:cNvSpPr/>
            <p:nvPr/>
          </p:nvSpPr>
          <p:spPr>
            <a:xfrm>
              <a:off x="3243394" y="1842289"/>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5"/>
            <p:cNvSpPr/>
            <p:nvPr/>
          </p:nvSpPr>
          <p:spPr>
            <a:xfrm>
              <a:off x="3284509" y="1938688"/>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5"/>
            <p:cNvSpPr/>
            <p:nvPr/>
          </p:nvSpPr>
          <p:spPr>
            <a:xfrm>
              <a:off x="3376616" y="2052842"/>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5"/>
            <p:cNvSpPr/>
            <p:nvPr/>
          </p:nvSpPr>
          <p:spPr>
            <a:xfrm>
              <a:off x="3448584" y="2116663"/>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5"/>
            <p:cNvSpPr/>
            <p:nvPr/>
          </p:nvSpPr>
          <p:spPr>
            <a:xfrm>
              <a:off x="3556402" y="2243845"/>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5"/>
            <p:cNvSpPr/>
            <p:nvPr/>
          </p:nvSpPr>
          <p:spPr>
            <a:xfrm>
              <a:off x="3630334" y="2336338"/>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5"/>
            <p:cNvSpPr/>
            <p:nvPr/>
          </p:nvSpPr>
          <p:spPr>
            <a:xfrm>
              <a:off x="3649527" y="2477645"/>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5"/>
            <p:cNvSpPr/>
            <p:nvPr/>
          </p:nvSpPr>
          <p:spPr>
            <a:xfrm>
              <a:off x="3597509" y="2580538"/>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5"/>
            <p:cNvSpPr/>
            <p:nvPr/>
          </p:nvSpPr>
          <p:spPr>
            <a:xfrm>
              <a:off x="3581877" y="2745220"/>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5"/>
            <p:cNvSpPr/>
            <p:nvPr/>
          </p:nvSpPr>
          <p:spPr>
            <a:xfrm>
              <a:off x="3639207" y="2812115"/>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
            <p:cNvSpPr/>
            <p:nvPr/>
          </p:nvSpPr>
          <p:spPr>
            <a:xfrm>
              <a:off x="3751102" y="2925473"/>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4" name="Google Shape;374;p5"/>
          <p:cNvSpPr/>
          <p:nvPr/>
        </p:nvSpPr>
        <p:spPr>
          <a:xfrm>
            <a:off x="-6300" y="4436675"/>
            <a:ext cx="1407350" cy="744700"/>
          </a:xfrm>
          <a:custGeom>
            <a:avLst/>
            <a:gdLst/>
            <a:ahLst/>
            <a:cxnLst/>
            <a:rect l="l" t="t" r="r" b="b"/>
            <a:pathLst>
              <a:path w="56294" h="29788" extrusionOk="0">
                <a:moveTo>
                  <a:pt x="0" y="0"/>
                </a:moveTo>
                <a:cubicBezTo>
                  <a:pt x="2145" y="10742"/>
                  <a:pt x="17105" y="18078"/>
                  <a:pt x="28021" y="17166"/>
                </a:cubicBezTo>
                <a:cubicBezTo>
                  <a:pt x="32029" y="16831"/>
                  <a:pt x="35813" y="13442"/>
                  <a:pt x="37613" y="9845"/>
                </a:cubicBezTo>
                <a:cubicBezTo>
                  <a:pt x="38804" y="7465"/>
                  <a:pt x="37535" y="1224"/>
                  <a:pt x="35089" y="2272"/>
                </a:cubicBezTo>
                <a:cubicBezTo>
                  <a:pt x="33663" y="2883"/>
                  <a:pt x="33386" y="5427"/>
                  <a:pt x="34079" y="6815"/>
                </a:cubicBezTo>
                <a:cubicBezTo>
                  <a:pt x="36554" y="11768"/>
                  <a:pt x="44620" y="10559"/>
                  <a:pt x="49226" y="13631"/>
                </a:cubicBezTo>
                <a:cubicBezTo>
                  <a:pt x="54117" y="16892"/>
                  <a:pt x="56294" y="23910"/>
                  <a:pt x="56294" y="29788"/>
                </a:cubicBezTo>
              </a:path>
            </a:pathLst>
          </a:custGeom>
          <a:noFill/>
          <a:ln w="9525" cap="flat" cmpd="sng">
            <a:solidFill>
              <a:schemeClr val="lt1"/>
            </a:solidFill>
            <a:prstDash val="solid"/>
            <a:round/>
            <a:headEnd type="none" w="med" len="med"/>
            <a:tailEnd type="none" w="med" len="med"/>
          </a:ln>
        </p:spPr>
      </p:sp>
      <p:sp>
        <p:nvSpPr>
          <p:cNvPr id="375" name="Google Shape;375;p5"/>
          <p:cNvSpPr/>
          <p:nvPr/>
        </p:nvSpPr>
        <p:spPr>
          <a:xfrm>
            <a:off x="-6311" y="-18939"/>
            <a:ext cx="908775" cy="1186475"/>
          </a:xfrm>
          <a:custGeom>
            <a:avLst/>
            <a:gdLst/>
            <a:ahLst/>
            <a:cxnLst/>
            <a:rect l="l" t="t" r="r" b="b"/>
            <a:pathLst>
              <a:path w="36351" h="47459" extrusionOk="0">
                <a:moveTo>
                  <a:pt x="36351" y="0"/>
                </a:moveTo>
                <a:cubicBezTo>
                  <a:pt x="35259" y="9843"/>
                  <a:pt x="19133" y="11041"/>
                  <a:pt x="13884" y="19438"/>
                </a:cubicBezTo>
                <a:cubicBezTo>
                  <a:pt x="8359" y="28277"/>
                  <a:pt x="10424" y="47459"/>
                  <a:pt x="0" y="47459"/>
                </a:cubicBezTo>
              </a:path>
            </a:pathLst>
          </a:custGeom>
          <a:noFill/>
          <a:ln w="9525" cap="flat" cmpd="sng">
            <a:solidFill>
              <a:schemeClr val="lt1"/>
            </a:solidFill>
            <a:prstDash val="solid"/>
            <a:round/>
            <a:headEnd type="none" w="med" len="med"/>
            <a:tailEnd type="none" w="med" len="med"/>
          </a:ln>
        </p:spPr>
      </p:sp>
      <p:sp>
        <p:nvSpPr>
          <p:cNvPr id="376" name="Google Shape;376;p5"/>
          <p:cNvSpPr/>
          <p:nvPr/>
        </p:nvSpPr>
        <p:spPr>
          <a:xfrm>
            <a:off x="8273775" y="3950725"/>
            <a:ext cx="870925" cy="1199075"/>
          </a:xfrm>
          <a:custGeom>
            <a:avLst/>
            <a:gdLst/>
            <a:ahLst/>
            <a:cxnLst/>
            <a:rect l="l" t="t" r="r" b="b"/>
            <a:pathLst>
              <a:path w="34837" h="47963" extrusionOk="0">
                <a:moveTo>
                  <a:pt x="34837" y="0"/>
                </a:moveTo>
                <a:cubicBezTo>
                  <a:pt x="29877" y="619"/>
                  <a:pt x="24429" y="4137"/>
                  <a:pt x="22720" y="8835"/>
                </a:cubicBezTo>
                <a:cubicBezTo>
                  <a:pt x="20641" y="14551"/>
                  <a:pt x="21400" y="21349"/>
                  <a:pt x="18176" y="26506"/>
                </a:cubicBezTo>
                <a:cubicBezTo>
                  <a:pt x="15205" y="31259"/>
                  <a:pt x="8506" y="32386"/>
                  <a:pt x="4544" y="36351"/>
                </a:cubicBezTo>
                <a:cubicBezTo>
                  <a:pt x="1606" y="39291"/>
                  <a:pt x="0" y="43807"/>
                  <a:pt x="0" y="47963"/>
                </a:cubicBezTo>
              </a:path>
            </a:pathLst>
          </a:custGeom>
          <a:noFill/>
          <a:ln w="9525" cap="flat" cmpd="sng">
            <a:solidFill>
              <a:schemeClr val="lt1"/>
            </a:solidFill>
            <a:prstDash val="solid"/>
            <a:round/>
            <a:headEnd type="none" w="med" len="med"/>
            <a:tailEnd type="none" w="med" len="med"/>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5"/>
        <p:cNvGrpSpPr/>
        <p:nvPr/>
      </p:nvGrpSpPr>
      <p:grpSpPr>
        <a:xfrm>
          <a:off x="0" y="0"/>
          <a:ext cx="0" cy="0"/>
          <a:chOff x="0" y="0"/>
          <a:chExt cx="0" cy="0"/>
        </a:xfrm>
      </p:grpSpPr>
      <p:sp>
        <p:nvSpPr>
          <p:cNvPr id="396" name="Google Shape;396;p9"/>
          <p:cNvSpPr txBox="1">
            <a:spLocks noGrp="1"/>
          </p:cNvSpPr>
          <p:nvPr>
            <p:ph type="title"/>
          </p:nvPr>
        </p:nvSpPr>
        <p:spPr>
          <a:xfrm>
            <a:off x="2135550" y="1315800"/>
            <a:ext cx="4872900" cy="1840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sz="11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97" name="Google Shape;397;p9"/>
          <p:cNvSpPr txBox="1">
            <a:spLocks noGrp="1"/>
          </p:cNvSpPr>
          <p:nvPr>
            <p:ph type="subTitle" idx="1"/>
          </p:nvPr>
        </p:nvSpPr>
        <p:spPr>
          <a:xfrm>
            <a:off x="2135550" y="31566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98" name="Google Shape;398;p9"/>
          <p:cNvGrpSpPr/>
          <p:nvPr/>
        </p:nvGrpSpPr>
        <p:grpSpPr>
          <a:xfrm>
            <a:off x="8639322" y="4209421"/>
            <a:ext cx="504673" cy="934075"/>
            <a:chOff x="2872172" y="647196"/>
            <a:chExt cx="504673" cy="934075"/>
          </a:xfrm>
        </p:grpSpPr>
        <p:sp>
          <p:nvSpPr>
            <p:cNvPr id="399" name="Google Shape;399;p9"/>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9"/>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9"/>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9"/>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9"/>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9"/>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9"/>
          <p:cNvGrpSpPr/>
          <p:nvPr/>
        </p:nvGrpSpPr>
        <p:grpSpPr>
          <a:xfrm>
            <a:off x="7614847" y="4209421"/>
            <a:ext cx="504673" cy="934075"/>
            <a:chOff x="2872172" y="647196"/>
            <a:chExt cx="504673" cy="934075"/>
          </a:xfrm>
        </p:grpSpPr>
        <p:sp>
          <p:nvSpPr>
            <p:cNvPr id="430" name="Google Shape;430;p9"/>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0" name="Google Shape;460;p9"/>
          <p:cNvGrpSpPr/>
          <p:nvPr/>
        </p:nvGrpSpPr>
        <p:grpSpPr>
          <a:xfrm flipH="1">
            <a:off x="8381138" y="3981844"/>
            <a:ext cx="647848" cy="1163774"/>
            <a:chOff x="3780380" y="486447"/>
            <a:chExt cx="647848" cy="1163774"/>
          </a:xfrm>
        </p:grpSpPr>
        <p:sp>
          <p:nvSpPr>
            <p:cNvPr id="461" name="Google Shape;461;p9"/>
            <p:cNvSpPr/>
            <p:nvPr/>
          </p:nvSpPr>
          <p:spPr>
            <a:xfrm>
              <a:off x="4251353" y="1319492"/>
              <a:ext cx="176875" cy="195425"/>
            </a:xfrm>
            <a:custGeom>
              <a:avLst/>
              <a:gdLst/>
              <a:ahLst/>
              <a:cxnLst/>
              <a:rect l="l" t="t" r="r" b="b"/>
              <a:pathLst>
                <a:path w="7075" h="7817" extrusionOk="0">
                  <a:moveTo>
                    <a:pt x="3891" y="1"/>
                  </a:moveTo>
                  <a:cubicBezTo>
                    <a:pt x="3361" y="1"/>
                    <a:pt x="2832" y="119"/>
                    <a:pt x="2358" y="425"/>
                  </a:cubicBezTo>
                  <a:cubicBezTo>
                    <a:pt x="590" y="1520"/>
                    <a:pt x="56" y="5955"/>
                    <a:pt x="56" y="5955"/>
                  </a:cubicBezTo>
                  <a:cubicBezTo>
                    <a:pt x="1" y="7322"/>
                    <a:pt x="383" y="7817"/>
                    <a:pt x="943" y="7817"/>
                  </a:cubicBezTo>
                  <a:cubicBezTo>
                    <a:pt x="2087" y="7817"/>
                    <a:pt x="3974" y="5756"/>
                    <a:pt x="4408" y="4832"/>
                  </a:cubicBezTo>
                  <a:cubicBezTo>
                    <a:pt x="5082" y="3485"/>
                    <a:pt x="7075" y="1239"/>
                    <a:pt x="7075" y="1239"/>
                  </a:cubicBezTo>
                  <a:cubicBezTo>
                    <a:pt x="6727" y="850"/>
                    <a:pt x="5308"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3813380" y="1113218"/>
              <a:ext cx="287800" cy="159125"/>
            </a:xfrm>
            <a:custGeom>
              <a:avLst/>
              <a:gdLst/>
              <a:ahLst/>
              <a:cxnLst/>
              <a:rect l="l" t="t" r="r" b="b"/>
              <a:pathLst>
                <a:path w="11512" h="6365" extrusionOk="0">
                  <a:moveTo>
                    <a:pt x="6308" y="0"/>
                  </a:moveTo>
                  <a:cubicBezTo>
                    <a:pt x="3377" y="0"/>
                    <a:pt x="951" y="3315"/>
                    <a:pt x="0" y="3819"/>
                  </a:cubicBezTo>
                  <a:cubicBezTo>
                    <a:pt x="0" y="3819"/>
                    <a:pt x="2331" y="6149"/>
                    <a:pt x="4970" y="6345"/>
                  </a:cubicBezTo>
                  <a:cubicBezTo>
                    <a:pt x="5149" y="6359"/>
                    <a:pt x="5324" y="6365"/>
                    <a:pt x="5496" y="6365"/>
                  </a:cubicBezTo>
                  <a:cubicBezTo>
                    <a:pt x="7864" y="6365"/>
                    <a:pt x="9627" y="5189"/>
                    <a:pt x="11511" y="5110"/>
                  </a:cubicBezTo>
                  <a:cubicBezTo>
                    <a:pt x="11511" y="5110"/>
                    <a:pt x="9293" y="1"/>
                    <a:pt x="6345" y="1"/>
                  </a:cubicBezTo>
                  <a:cubicBezTo>
                    <a:pt x="6333" y="0"/>
                    <a:pt x="6321" y="0"/>
                    <a:pt x="6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3795130" y="788945"/>
              <a:ext cx="268125" cy="231650"/>
            </a:xfrm>
            <a:custGeom>
              <a:avLst/>
              <a:gdLst/>
              <a:ahLst/>
              <a:cxnLst/>
              <a:rect l="l" t="t" r="r" b="b"/>
              <a:pathLst>
                <a:path w="10725" h="9266" extrusionOk="0">
                  <a:moveTo>
                    <a:pt x="0" y="226"/>
                  </a:moveTo>
                  <a:cubicBezTo>
                    <a:pt x="1" y="226"/>
                    <a:pt x="730" y="4296"/>
                    <a:pt x="2611" y="6767"/>
                  </a:cubicBezTo>
                  <a:cubicBezTo>
                    <a:pt x="4492" y="9266"/>
                    <a:pt x="8254" y="8760"/>
                    <a:pt x="10528" y="8901"/>
                  </a:cubicBezTo>
                  <a:cubicBezTo>
                    <a:pt x="10528" y="8901"/>
                    <a:pt x="10725" y="4324"/>
                    <a:pt x="8198" y="2163"/>
                  </a:cubicBezTo>
                  <a:cubicBezTo>
                    <a:pt x="5643" y="1"/>
                    <a:pt x="1011" y="899"/>
                    <a:pt x="0" y="2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3930579" y="486447"/>
              <a:ext cx="209200" cy="32077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3780380" y="565772"/>
              <a:ext cx="193050" cy="199350"/>
            </a:xfrm>
            <a:custGeom>
              <a:avLst/>
              <a:gdLst/>
              <a:ahLst/>
              <a:cxnLst/>
              <a:rect l="l" t="t" r="r" b="b"/>
              <a:pathLst>
                <a:path w="7722" h="7974" extrusionOk="0">
                  <a:moveTo>
                    <a:pt x="310" y="0"/>
                  </a:moveTo>
                  <a:cubicBezTo>
                    <a:pt x="310" y="1"/>
                    <a:pt x="1" y="3622"/>
                    <a:pt x="1348" y="5587"/>
                  </a:cubicBezTo>
                  <a:cubicBezTo>
                    <a:pt x="2668" y="7552"/>
                    <a:pt x="5812" y="7159"/>
                    <a:pt x="6851" y="7973"/>
                  </a:cubicBezTo>
                  <a:cubicBezTo>
                    <a:pt x="6851" y="7973"/>
                    <a:pt x="7721" y="4689"/>
                    <a:pt x="5335" y="2695"/>
                  </a:cubicBezTo>
                  <a:cubicBezTo>
                    <a:pt x="2949" y="674"/>
                    <a:pt x="506" y="646"/>
                    <a:pt x="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3967079" y="1135668"/>
              <a:ext cx="101800" cy="92675"/>
            </a:xfrm>
            <a:custGeom>
              <a:avLst/>
              <a:gdLst/>
              <a:ahLst/>
              <a:cxnLst/>
              <a:rect l="l" t="t" r="r" b="b"/>
              <a:pathLst>
                <a:path w="4072" h="3707" extrusionOk="0">
                  <a:moveTo>
                    <a:pt x="1" y="1"/>
                  </a:moveTo>
                  <a:cubicBezTo>
                    <a:pt x="1489" y="1096"/>
                    <a:pt x="2864" y="2303"/>
                    <a:pt x="4072" y="3707"/>
                  </a:cubicBezTo>
                  <a:cubicBezTo>
                    <a:pt x="3033" y="2191"/>
                    <a:pt x="1573" y="95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3907430" y="1155318"/>
              <a:ext cx="87050" cy="51275"/>
            </a:xfrm>
            <a:custGeom>
              <a:avLst/>
              <a:gdLst/>
              <a:ahLst/>
              <a:cxnLst/>
              <a:rect l="l" t="t" r="r" b="b"/>
              <a:pathLst>
                <a:path w="3482" h="2051" extrusionOk="0">
                  <a:moveTo>
                    <a:pt x="0" y="1"/>
                  </a:moveTo>
                  <a:lnTo>
                    <a:pt x="0" y="1"/>
                  </a:lnTo>
                  <a:cubicBezTo>
                    <a:pt x="1011" y="619"/>
                    <a:pt x="2443" y="1461"/>
                    <a:pt x="3482" y="2050"/>
                  </a:cubicBezTo>
                  <a:cubicBezTo>
                    <a:pt x="2415" y="1236"/>
                    <a:pt x="1236" y="5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3920754" y="1214992"/>
              <a:ext cx="107425" cy="34425"/>
            </a:xfrm>
            <a:custGeom>
              <a:avLst/>
              <a:gdLst/>
              <a:ahLst/>
              <a:cxnLst/>
              <a:rect l="l" t="t" r="r" b="b"/>
              <a:pathLst>
                <a:path w="4297" h="1377" extrusionOk="0">
                  <a:moveTo>
                    <a:pt x="4296" y="0"/>
                  </a:moveTo>
                  <a:lnTo>
                    <a:pt x="4296" y="0"/>
                  </a:lnTo>
                  <a:cubicBezTo>
                    <a:pt x="2864" y="421"/>
                    <a:pt x="1405" y="955"/>
                    <a:pt x="1" y="1376"/>
                  </a:cubicBezTo>
                  <a:cubicBezTo>
                    <a:pt x="1489" y="1123"/>
                    <a:pt x="2921" y="590"/>
                    <a:pt x="4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3878655" y="1201642"/>
              <a:ext cx="77225" cy="26700"/>
            </a:xfrm>
            <a:custGeom>
              <a:avLst/>
              <a:gdLst/>
              <a:ahLst/>
              <a:cxnLst/>
              <a:rect l="l" t="t" r="r" b="b"/>
              <a:pathLst>
                <a:path w="3089" h="1068" extrusionOk="0">
                  <a:moveTo>
                    <a:pt x="3089" y="1"/>
                  </a:moveTo>
                  <a:lnTo>
                    <a:pt x="3089" y="1"/>
                  </a:lnTo>
                  <a:cubicBezTo>
                    <a:pt x="2050" y="338"/>
                    <a:pt x="1039" y="703"/>
                    <a:pt x="0" y="1068"/>
                  </a:cubicBezTo>
                  <a:cubicBezTo>
                    <a:pt x="1067" y="871"/>
                    <a:pt x="2106" y="506"/>
                    <a:pt x="3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4305378" y="1343441"/>
              <a:ext cx="37925" cy="58975"/>
            </a:xfrm>
            <a:custGeom>
              <a:avLst/>
              <a:gdLst/>
              <a:ahLst/>
              <a:cxnLst/>
              <a:rect l="l" t="t" r="r" b="b"/>
              <a:pathLst>
                <a:path w="1517" h="2359" extrusionOk="0">
                  <a:moveTo>
                    <a:pt x="1517" y="0"/>
                  </a:moveTo>
                  <a:lnTo>
                    <a:pt x="1517" y="0"/>
                  </a:lnTo>
                  <a:cubicBezTo>
                    <a:pt x="787" y="590"/>
                    <a:pt x="197" y="1432"/>
                    <a:pt x="1" y="2358"/>
                  </a:cubicBezTo>
                  <a:cubicBezTo>
                    <a:pt x="366" y="1488"/>
                    <a:pt x="927" y="730"/>
                    <a:pt x="1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4267478" y="1366591"/>
              <a:ext cx="28800" cy="80050"/>
            </a:xfrm>
            <a:custGeom>
              <a:avLst/>
              <a:gdLst/>
              <a:ahLst/>
              <a:cxnLst/>
              <a:rect l="l" t="t" r="r" b="b"/>
              <a:pathLst>
                <a:path w="1152" h="3202" extrusionOk="0">
                  <a:moveTo>
                    <a:pt x="1152" y="1"/>
                  </a:moveTo>
                  <a:lnTo>
                    <a:pt x="1152" y="1"/>
                  </a:lnTo>
                  <a:cubicBezTo>
                    <a:pt x="618" y="983"/>
                    <a:pt x="85" y="2078"/>
                    <a:pt x="1" y="3201"/>
                  </a:cubicBezTo>
                  <a:cubicBezTo>
                    <a:pt x="281" y="2106"/>
                    <a:pt x="759" y="1067"/>
                    <a:pt x="1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4285028" y="1396766"/>
              <a:ext cx="73025" cy="28100"/>
            </a:xfrm>
            <a:custGeom>
              <a:avLst/>
              <a:gdLst/>
              <a:ahLst/>
              <a:cxnLst/>
              <a:rect l="l" t="t" r="r" b="b"/>
              <a:pathLst>
                <a:path w="2921" h="1124" extrusionOk="0">
                  <a:moveTo>
                    <a:pt x="2920" y="1"/>
                  </a:moveTo>
                  <a:lnTo>
                    <a:pt x="2920" y="1"/>
                  </a:lnTo>
                  <a:cubicBezTo>
                    <a:pt x="1882" y="169"/>
                    <a:pt x="843" y="534"/>
                    <a:pt x="1" y="1124"/>
                  </a:cubicBezTo>
                  <a:cubicBezTo>
                    <a:pt x="955" y="675"/>
                    <a:pt x="1938" y="366"/>
                    <a:pt x="2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4256253" y="1457416"/>
              <a:ext cx="54075" cy="6750"/>
            </a:xfrm>
            <a:custGeom>
              <a:avLst/>
              <a:gdLst/>
              <a:ahLst/>
              <a:cxnLst/>
              <a:rect l="l" t="t" r="r" b="b"/>
              <a:pathLst>
                <a:path w="2163" h="270" extrusionOk="0">
                  <a:moveTo>
                    <a:pt x="1261" y="1"/>
                  </a:moveTo>
                  <a:cubicBezTo>
                    <a:pt x="830" y="1"/>
                    <a:pt x="392" y="107"/>
                    <a:pt x="1" y="270"/>
                  </a:cubicBezTo>
                  <a:cubicBezTo>
                    <a:pt x="487" y="195"/>
                    <a:pt x="961" y="120"/>
                    <a:pt x="1440" y="120"/>
                  </a:cubicBezTo>
                  <a:cubicBezTo>
                    <a:pt x="1679" y="120"/>
                    <a:pt x="1919" y="139"/>
                    <a:pt x="2162" y="186"/>
                  </a:cubicBezTo>
                  <a:cubicBezTo>
                    <a:pt x="1880" y="56"/>
                    <a:pt x="1572" y="1"/>
                    <a:pt x="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3999379" y="868970"/>
              <a:ext cx="29500" cy="109525"/>
            </a:xfrm>
            <a:custGeom>
              <a:avLst/>
              <a:gdLst/>
              <a:ahLst/>
              <a:cxnLst/>
              <a:rect l="l" t="t" r="r" b="b"/>
              <a:pathLst>
                <a:path w="1180" h="4381" extrusionOk="0">
                  <a:moveTo>
                    <a:pt x="0" y="0"/>
                  </a:moveTo>
                  <a:cubicBezTo>
                    <a:pt x="590" y="1404"/>
                    <a:pt x="955" y="2864"/>
                    <a:pt x="1179" y="4380"/>
                  </a:cubicBezTo>
                  <a:cubicBezTo>
                    <a:pt x="1123" y="2864"/>
                    <a:pt x="758" y="132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3890580" y="937044"/>
              <a:ext cx="110925" cy="17900"/>
            </a:xfrm>
            <a:custGeom>
              <a:avLst/>
              <a:gdLst/>
              <a:ahLst/>
              <a:cxnLst/>
              <a:rect l="l" t="t" r="r" b="b"/>
              <a:pathLst>
                <a:path w="4437" h="716" extrusionOk="0">
                  <a:moveTo>
                    <a:pt x="1" y="1"/>
                  </a:moveTo>
                  <a:lnTo>
                    <a:pt x="1" y="1"/>
                  </a:lnTo>
                  <a:cubicBezTo>
                    <a:pt x="1053" y="473"/>
                    <a:pt x="2220" y="716"/>
                    <a:pt x="3376" y="716"/>
                  </a:cubicBezTo>
                  <a:cubicBezTo>
                    <a:pt x="3732" y="716"/>
                    <a:pt x="4086" y="693"/>
                    <a:pt x="4436" y="646"/>
                  </a:cubicBezTo>
                  <a:cubicBezTo>
                    <a:pt x="2920" y="646"/>
                    <a:pt x="1432" y="45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3937604" y="840195"/>
              <a:ext cx="21075" cy="75125"/>
            </a:xfrm>
            <a:custGeom>
              <a:avLst/>
              <a:gdLst/>
              <a:ahLst/>
              <a:cxnLst/>
              <a:rect l="l" t="t" r="r" b="b"/>
              <a:pathLst>
                <a:path w="843" h="3005" extrusionOk="0">
                  <a:moveTo>
                    <a:pt x="1" y="0"/>
                  </a:moveTo>
                  <a:lnTo>
                    <a:pt x="1" y="0"/>
                  </a:lnTo>
                  <a:cubicBezTo>
                    <a:pt x="338" y="983"/>
                    <a:pt x="618" y="1994"/>
                    <a:pt x="843" y="3004"/>
                  </a:cubicBezTo>
                  <a:cubicBezTo>
                    <a:pt x="815" y="1966"/>
                    <a:pt x="506" y="89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3854080" y="868970"/>
              <a:ext cx="72325" cy="18975"/>
            </a:xfrm>
            <a:custGeom>
              <a:avLst/>
              <a:gdLst/>
              <a:ahLst/>
              <a:cxnLst/>
              <a:rect l="l" t="t" r="r" b="b"/>
              <a:pathLst>
                <a:path w="2893" h="759" extrusionOk="0">
                  <a:moveTo>
                    <a:pt x="1" y="0"/>
                  </a:moveTo>
                  <a:lnTo>
                    <a:pt x="1" y="0"/>
                  </a:lnTo>
                  <a:cubicBezTo>
                    <a:pt x="871" y="534"/>
                    <a:pt x="1910" y="730"/>
                    <a:pt x="2892" y="759"/>
                  </a:cubicBezTo>
                  <a:cubicBezTo>
                    <a:pt x="1910" y="534"/>
                    <a:pt x="955" y="33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3911630" y="649296"/>
              <a:ext cx="18275" cy="79325"/>
            </a:xfrm>
            <a:custGeom>
              <a:avLst/>
              <a:gdLst/>
              <a:ahLst/>
              <a:cxnLst/>
              <a:rect l="l" t="t" r="r" b="b"/>
              <a:pathLst>
                <a:path w="731" h="3173" extrusionOk="0">
                  <a:moveTo>
                    <a:pt x="1" y="0"/>
                  </a:moveTo>
                  <a:lnTo>
                    <a:pt x="1" y="0"/>
                  </a:lnTo>
                  <a:cubicBezTo>
                    <a:pt x="282" y="1039"/>
                    <a:pt x="534" y="2078"/>
                    <a:pt x="562" y="3173"/>
                  </a:cubicBezTo>
                  <a:cubicBezTo>
                    <a:pt x="731" y="2078"/>
                    <a:pt x="450" y="95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3863905" y="614196"/>
              <a:ext cx="26000" cy="63900"/>
            </a:xfrm>
            <a:custGeom>
              <a:avLst/>
              <a:gdLst/>
              <a:ahLst/>
              <a:cxnLst/>
              <a:rect l="l" t="t" r="r" b="b"/>
              <a:pathLst>
                <a:path w="1040" h="2556" extrusionOk="0">
                  <a:moveTo>
                    <a:pt x="1" y="0"/>
                  </a:moveTo>
                  <a:lnTo>
                    <a:pt x="1" y="0"/>
                  </a:lnTo>
                  <a:cubicBezTo>
                    <a:pt x="366" y="871"/>
                    <a:pt x="731" y="1685"/>
                    <a:pt x="1040" y="2555"/>
                  </a:cubicBezTo>
                  <a:cubicBezTo>
                    <a:pt x="899" y="1629"/>
                    <a:pt x="506" y="7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3830930" y="673846"/>
              <a:ext cx="83550" cy="38625"/>
            </a:xfrm>
            <a:custGeom>
              <a:avLst/>
              <a:gdLst/>
              <a:ahLst/>
              <a:cxnLst/>
              <a:rect l="l" t="t" r="r" b="b"/>
              <a:pathLst>
                <a:path w="3342" h="1545" extrusionOk="0">
                  <a:moveTo>
                    <a:pt x="0" y="1"/>
                  </a:moveTo>
                  <a:lnTo>
                    <a:pt x="0" y="1"/>
                  </a:lnTo>
                  <a:cubicBezTo>
                    <a:pt x="955" y="759"/>
                    <a:pt x="2134" y="1264"/>
                    <a:pt x="3341" y="1545"/>
                  </a:cubicBezTo>
                  <a:cubicBezTo>
                    <a:pt x="2190" y="1096"/>
                    <a:pt x="1067" y="61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3812680" y="621221"/>
              <a:ext cx="66000" cy="40025"/>
            </a:xfrm>
            <a:custGeom>
              <a:avLst/>
              <a:gdLst/>
              <a:ahLst/>
              <a:cxnLst/>
              <a:rect l="l" t="t" r="r" b="b"/>
              <a:pathLst>
                <a:path w="2640" h="1601" extrusionOk="0">
                  <a:moveTo>
                    <a:pt x="0" y="0"/>
                  </a:moveTo>
                  <a:lnTo>
                    <a:pt x="0" y="0"/>
                  </a:lnTo>
                  <a:cubicBezTo>
                    <a:pt x="702" y="758"/>
                    <a:pt x="1657" y="1292"/>
                    <a:pt x="2639" y="1600"/>
                  </a:cubicBezTo>
                  <a:cubicBezTo>
                    <a:pt x="1713" y="1123"/>
                    <a:pt x="815" y="61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4026754" y="555247"/>
              <a:ext cx="19675" cy="106700"/>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9"/>
            <p:cNvSpPr/>
            <p:nvPr/>
          </p:nvSpPr>
          <p:spPr>
            <a:xfrm>
              <a:off x="4044279" y="640171"/>
              <a:ext cx="64600" cy="112325"/>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9"/>
            <p:cNvSpPr/>
            <p:nvPr/>
          </p:nvSpPr>
          <p:spPr>
            <a:xfrm>
              <a:off x="3981129" y="576997"/>
              <a:ext cx="50550" cy="108800"/>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9"/>
            <p:cNvSpPr/>
            <p:nvPr/>
          </p:nvSpPr>
          <p:spPr>
            <a:xfrm>
              <a:off x="3964979" y="659821"/>
              <a:ext cx="82850" cy="111625"/>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9"/>
            <p:cNvSpPr/>
            <p:nvPr/>
          </p:nvSpPr>
          <p:spPr>
            <a:xfrm>
              <a:off x="3865530" y="646271"/>
              <a:ext cx="422475" cy="1003950"/>
            </a:xfrm>
            <a:custGeom>
              <a:avLst/>
              <a:gdLst/>
              <a:ahLst/>
              <a:cxnLst/>
              <a:rect l="l" t="t" r="r" b="b"/>
              <a:pathLst>
                <a:path w="16899" h="40158" extrusionOk="0">
                  <a:moveTo>
                    <a:pt x="171" y="0"/>
                  </a:moveTo>
                  <a:cubicBezTo>
                    <a:pt x="78" y="0"/>
                    <a:pt x="0" y="82"/>
                    <a:pt x="76" y="177"/>
                  </a:cubicBezTo>
                  <a:lnTo>
                    <a:pt x="76" y="205"/>
                  </a:lnTo>
                  <a:cubicBezTo>
                    <a:pt x="1087" y="1637"/>
                    <a:pt x="2098" y="3097"/>
                    <a:pt x="3136" y="4557"/>
                  </a:cubicBezTo>
                  <a:cubicBezTo>
                    <a:pt x="3922" y="5708"/>
                    <a:pt x="4737" y="6831"/>
                    <a:pt x="5523" y="7954"/>
                  </a:cubicBezTo>
                  <a:cubicBezTo>
                    <a:pt x="6309" y="9105"/>
                    <a:pt x="7095" y="10144"/>
                    <a:pt x="7769" y="11323"/>
                  </a:cubicBezTo>
                  <a:cubicBezTo>
                    <a:pt x="8751" y="13120"/>
                    <a:pt x="9425" y="15057"/>
                    <a:pt x="9987" y="17022"/>
                  </a:cubicBezTo>
                  <a:cubicBezTo>
                    <a:pt x="10239" y="17920"/>
                    <a:pt x="10464" y="18819"/>
                    <a:pt x="10716" y="19717"/>
                  </a:cubicBezTo>
                  <a:cubicBezTo>
                    <a:pt x="10969" y="20588"/>
                    <a:pt x="11278" y="21514"/>
                    <a:pt x="11559" y="22412"/>
                  </a:cubicBezTo>
                  <a:cubicBezTo>
                    <a:pt x="12682" y="25894"/>
                    <a:pt x="14029" y="29319"/>
                    <a:pt x="14956" y="32856"/>
                  </a:cubicBezTo>
                  <a:cubicBezTo>
                    <a:pt x="15573" y="35186"/>
                    <a:pt x="16107" y="37545"/>
                    <a:pt x="16584" y="39931"/>
                  </a:cubicBezTo>
                  <a:cubicBezTo>
                    <a:pt x="16584" y="39959"/>
                    <a:pt x="16612" y="40015"/>
                    <a:pt x="16612" y="40043"/>
                  </a:cubicBezTo>
                  <a:cubicBezTo>
                    <a:pt x="16624" y="40124"/>
                    <a:pt x="16677" y="40157"/>
                    <a:pt x="16733" y="40157"/>
                  </a:cubicBezTo>
                  <a:cubicBezTo>
                    <a:pt x="16813" y="40157"/>
                    <a:pt x="16898" y="40087"/>
                    <a:pt x="16865" y="39987"/>
                  </a:cubicBezTo>
                  <a:cubicBezTo>
                    <a:pt x="16472" y="37938"/>
                    <a:pt x="15994" y="35888"/>
                    <a:pt x="15489" y="33867"/>
                  </a:cubicBezTo>
                  <a:cubicBezTo>
                    <a:pt x="15124" y="32407"/>
                    <a:pt x="14731" y="30947"/>
                    <a:pt x="14254" y="29515"/>
                  </a:cubicBezTo>
                  <a:cubicBezTo>
                    <a:pt x="13608" y="27578"/>
                    <a:pt x="12906" y="25669"/>
                    <a:pt x="12289" y="23732"/>
                  </a:cubicBezTo>
                  <a:cubicBezTo>
                    <a:pt x="11671" y="21907"/>
                    <a:pt x="11110" y="20082"/>
                    <a:pt x="10604" y="18257"/>
                  </a:cubicBezTo>
                  <a:cubicBezTo>
                    <a:pt x="10127" y="16404"/>
                    <a:pt x="9537" y="14383"/>
                    <a:pt x="8695" y="12558"/>
                  </a:cubicBezTo>
                  <a:cubicBezTo>
                    <a:pt x="8274" y="11632"/>
                    <a:pt x="7769" y="10733"/>
                    <a:pt x="7207" y="9891"/>
                  </a:cubicBezTo>
                  <a:cubicBezTo>
                    <a:pt x="6898" y="9442"/>
                    <a:pt x="6589" y="9021"/>
                    <a:pt x="6281" y="8572"/>
                  </a:cubicBezTo>
                  <a:cubicBezTo>
                    <a:pt x="5523" y="7477"/>
                    <a:pt x="4737" y="6382"/>
                    <a:pt x="3979" y="5287"/>
                  </a:cubicBezTo>
                  <a:cubicBezTo>
                    <a:pt x="2771" y="3574"/>
                    <a:pt x="1564" y="1862"/>
                    <a:pt x="357" y="149"/>
                  </a:cubicBezTo>
                  <a:cubicBezTo>
                    <a:pt x="329" y="121"/>
                    <a:pt x="329" y="93"/>
                    <a:pt x="301" y="65"/>
                  </a:cubicBezTo>
                  <a:cubicBezTo>
                    <a:pt x="264" y="19"/>
                    <a:pt x="216" y="0"/>
                    <a:pt x="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9"/>
            <p:cNvSpPr/>
            <p:nvPr/>
          </p:nvSpPr>
          <p:spPr>
            <a:xfrm>
              <a:off x="4241478" y="1351791"/>
              <a:ext cx="122225" cy="131825"/>
            </a:xfrm>
            <a:custGeom>
              <a:avLst/>
              <a:gdLst/>
              <a:ahLst/>
              <a:cxnLst/>
              <a:rect l="l" t="t" r="r" b="b"/>
              <a:pathLst>
                <a:path w="4889" h="5273" extrusionOk="0">
                  <a:moveTo>
                    <a:pt x="4713" y="0"/>
                  </a:moveTo>
                  <a:cubicBezTo>
                    <a:pt x="4688" y="0"/>
                    <a:pt x="4661" y="10"/>
                    <a:pt x="4634" y="31"/>
                  </a:cubicBezTo>
                  <a:cubicBezTo>
                    <a:pt x="3371" y="929"/>
                    <a:pt x="2220" y="2080"/>
                    <a:pt x="1265" y="3288"/>
                  </a:cubicBezTo>
                  <a:cubicBezTo>
                    <a:pt x="816" y="3849"/>
                    <a:pt x="395" y="4439"/>
                    <a:pt x="58" y="5056"/>
                  </a:cubicBezTo>
                  <a:cubicBezTo>
                    <a:pt x="1" y="5171"/>
                    <a:pt x="87" y="5273"/>
                    <a:pt x="174" y="5273"/>
                  </a:cubicBezTo>
                  <a:cubicBezTo>
                    <a:pt x="215" y="5273"/>
                    <a:pt x="256" y="5250"/>
                    <a:pt x="283" y="5197"/>
                  </a:cubicBezTo>
                  <a:cubicBezTo>
                    <a:pt x="1293" y="3400"/>
                    <a:pt x="2781" y="1828"/>
                    <a:pt x="4382" y="536"/>
                  </a:cubicBezTo>
                  <a:cubicBezTo>
                    <a:pt x="4522" y="452"/>
                    <a:pt x="4634" y="340"/>
                    <a:pt x="4775" y="256"/>
                  </a:cubicBezTo>
                  <a:cubicBezTo>
                    <a:pt x="4888" y="165"/>
                    <a:pt x="4818" y="0"/>
                    <a:pt x="4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9"/>
            <p:cNvSpPr/>
            <p:nvPr/>
          </p:nvSpPr>
          <p:spPr>
            <a:xfrm>
              <a:off x="3928479" y="1197342"/>
              <a:ext cx="259800" cy="89975"/>
            </a:xfrm>
            <a:custGeom>
              <a:avLst/>
              <a:gdLst/>
              <a:ahLst/>
              <a:cxnLst/>
              <a:rect l="l" t="t" r="r" b="b"/>
              <a:pathLst>
                <a:path w="10392" h="3599" extrusionOk="0">
                  <a:moveTo>
                    <a:pt x="432" y="1"/>
                  </a:moveTo>
                  <a:cubicBezTo>
                    <a:pt x="345" y="1"/>
                    <a:pt x="257" y="2"/>
                    <a:pt x="169" y="4"/>
                  </a:cubicBezTo>
                  <a:cubicBezTo>
                    <a:pt x="1" y="33"/>
                    <a:pt x="1" y="285"/>
                    <a:pt x="169" y="285"/>
                  </a:cubicBezTo>
                  <a:cubicBezTo>
                    <a:pt x="267" y="282"/>
                    <a:pt x="365" y="281"/>
                    <a:pt x="463" y="281"/>
                  </a:cubicBezTo>
                  <a:cubicBezTo>
                    <a:pt x="2189" y="281"/>
                    <a:pt x="3911" y="741"/>
                    <a:pt x="5531" y="1352"/>
                  </a:cubicBezTo>
                  <a:cubicBezTo>
                    <a:pt x="6851" y="1829"/>
                    <a:pt x="8170" y="2447"/>
                    <a:pt x="9406" y="3149"/>
                  </a:cubicBezTo>
                  <a:cubicBezTo>
                    <a:pt x="9658" y="3289"/>
                    <a:pt x="9911" y="3430"/>
                    <a:pt x="10136" y="3570"/>
                  </a:cubicBezTo>
                  <a:cubicBezTo>
                    <a:pt x="10160" y="3590"/>
                    <a:pt x="10185" y="3598"/>
                    <a:pt x="10208" y="3598"/>
                  </a:cubicBezTo>
                  <a:cubicBezTo>
                    <a:pt x="10317" y="3598"/>
                    <a:pt x="10392" y="3415"/>
                    <a:pt x="10276" y="3345"/>
                  </a:cubicBezTo>
                  <a:cubicBezTo>
                    <a:pt x="9574" y="2896"/>
                    <a:pt x="8844" y="2531"/>
                    <a:pt x="8114" y="2166"/>
                  </a:cubicBezTo>
                  <a:cubicBezTo>
                    <a:pt x="6570" y="1408"/>
                    <a:pt x="4942" y="763"/>
                    <a:pt x="3229" y="369"/>
                  </a:cubicBezTo>
                  <a:cubicBezTo>
                    <a:pt x="2330" y="138"/>
                    <a:pt x="1383"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9"/>
            <p:cNvSpPr/>
            <p:nvPr/>
          </p:nvSpPr>
          <p:spPr>
            <a:xfrm>
              <a:off x="3868155" y="839345"/>
              <a:ext cx="269550" cy="290550"/>
            </a:xfrm>
            <a:custGeom>
              <a:avLst/>
              <a:gdLst/>
              <a:ahLst/>
              <a:cxnLst/>
              <a:rect l="l" t="t" r="r" b="b"/>
              <a:pathLst>
                <a:path w="10782" h="11622" extrusionOk="0">
                  <a:moveTo>
                    <a:pt x="216" y="1"/>
                  </a:moveTo>
                  <a:cubicBezTo>
                    <a:pt x="100" y="1"/>
                    <a:pt x="1" y="142"/>
                    <a:pt x="112" y="231"/>
                  </a:cubicBezTo>
                  <a:cubicBezTo>
                    <a:pt x="1487" y="1382"/>
                    <a:pt x="2835" y="2533"/>
                    <a:pt x="4182" y="3712"/>
                  </a:cubicBezTo>
                  <a:cubicBezTo>
                    <a:pt x="5053" y="4470"/>
                    <a:pt x="5923" y="5228"/>
                    <a:pt x="6737" y="6071"/>
                  </a:cubicBezTo>
                  <a:cubicBezTo>
                    <a:pt x="7664" y="7053"/>
                    <a:pt x="8422" y="8176"/>
                    <a:pt x="9152" y="9327"/>
                  </a:cubicBezTo>
                  <a:cubicBezTo>
                    <a:pt x="9629" y="10057"/>
                    <a:pt x="10078" y="10787"/>
                    <a:pt x="10499" y="11545"/>
                  </a:cubicBezTo>
                  <a:cubicBezTo>
                    <a:pt x="10526" y="11599"/>
                    <a:pt x="10567" y="11621"/>
                    <a:pt x="10608" y="11621"/>
                  </a:cubicBezTo>
                  <a:cubicBezTo>
                    <a:pt x="10695" y="11621"/>
                    <a:pt x="10781" y="11519"/>
                    <a:pt x="10724" y="11405"/>
                  </a:cubicBezTo>
                  <a:lnTo>
                    <a:pt x="10752" y="11405"/>
                  </a:lnTo>
                  <a:cubicBezTo>
                    <a:pt x="10387" y="10787"/>
                    <a:pt x="10022" y="10169"/>
                    <a:pt x="9629" y="9552"/>
                  </a:cubicBezTo>
                  <a:cubicBezTo>
                    <a:pt x="8927" y="8401"/>
                    <a:pt x="8169" y="7278"/>
                    <a:pt x="7271" y="6267"/>
                  </a:cubicBezTo>
                  <a:cubicBezTo>
                    <a:pt x="6513" y="5397"/>
                    <a:pt x="5642" y="4639"/>
                    <a:pt x="4772" y="3881"/>
                  </a:cubicBezTo>
                  <a:cubicBezTo>
                    <a:pt x="3845" y="3038"/>
                    <a:pt x="2891" y="2224"/>
                    <a:pt x="1936" y="1410"/>
                  </a:cubicBezTo>
                  <a:cubicBezTo>
                    <a:pt x="1375" y="961"/>
                    <a:pt x="841" y="512"/>
                    <a:pt x="308" y="34"/>
                  </a:cubicBezTo>
                  <a:cubicBezTo>
                    <a:pt x="279" y="11"/>
                    <a:pt x="247" y="1"/>
                    <a:pt x="2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9"/>
            <p:cNvSpPr/>
            <p:nvPr/>
          </p:nvSpPr>
          <p:spPr>
            <a:xfrm>
              <a:off x="4009504" y="605321"/>
              <a:ext cx="54475" cy="312450"/>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1" name="Google Shape;491;p9"/>
          <p:cNvGrpSpPr/>
          <p:nvPr/>
        </p:nvGrpSpPr>
        <p:grpSpPr>
          <a:xfrm>
            <a:off x="6901928" y="3602430"/>
            <a:ext cx="451305" cy="1541081"/>
            <a:chOff x="4864845" y="1806137"/>
            <a:chExt cx="880939" cy="3008160"/>
          </a:xfrm>
        </p:grpSpPr>
        <p:sp>
          <p:nvSpPr>
            <p:cNvPr id="492" name="Google Shape;492;p9"/>
            <p:cNvSpPr/>
            <p:nvPr/>
          </p:nvSpPr>
          <p:spPr>
            <a:xfrm>
              <a:off x="5441971" y="3203860"/>
              <a:ext cx="303813" cy="999322"/>
            </a:xfrm>
            <a:custGeom>
              <a:avLst/>
              <a:gdLst/>
              <a:ahLst/>
              <a:cxnLst/>
              <a:rect l="l" t="t" r="r" b="b"/>
              <a:pathLst>
                <a:path w="6226" h="20480" extrusionOk="0">
                  <a:moveTo>
                    <a:pt x="5480" y="0"/>
                  </a:moveTo>
                  <a:cubicBezTo>
                    <a:pt x="4735" y="0"/>
                    <a:pt x="2310" y="3458"/>
                    <a:pt x="1144" y="8043"/>
                  </a:cubicBezTo>
                  <a:cubicBezTo>
                    <a:pt x="1" y="12536"/>
                    <a:pt x="897" y="19674"/>
                    <a:pt x="995" y="20417"/>
                  </a:cubicBezTo>
                  <a:lnTo>
                    <a:pt x="995" y="20417"/>
                  </a:lnTo>
                  <a:cubicBezTo>
                    <a:pt x="1249" y="19601"/>
                    <a:pt x="3893" y="11092"/>
                    <a:pt x="4401" y="8660"/>
                  </a:cubicBezTo>
                  <a:cubicBezTo>
                    <a:pt x="4962" y="6077"/>
                    <a:pt x="6225" y="238"/>
                    <a:pt x="5552" y="13"/>
                  </a:cubicBezTo>
                  <a:cubicBezTo>
                    <a:pt x="5530" y="5"/>
                    <a:pt x="5506" y="0"/>
                    <a:pt x="5480" y="0"/>
                  </a:cubicBezTo>
                  <a:close/>
                  <a:moveTo>
                    <a:pt x="995" y="20417"/>
                  </a:moveTo>
                  <a:cubicBezTo>
                    <a:pt x="982" y="20458"/>
                    <a:pt x="975" y="20480"/>
                    <a:pt x="975" y="20480"/>
                  </a:cubicBezTo>
                  <a:lnTo>
                    <a:pt x="1004" y="20480"/>
                  </a:lnTo>
                  <a:cubicBezTo>
                    <a:pt x="1004" y="20480"/>
                    <a:pt x="1001" y="20458"/>
                    <a:pt x="995" y="204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9"/>
            <p:cNvSpPr/>
            <p:nvPr/>
          </p:nvSpPr>
          <p:spPr>
            <a:xfrm>
              <a:off x="5334763" y="2546937"/>
              <a:ext cx="267020" cy="983610"/>
            </a:xfrm>
            <a:custGeom>
              <a:avLst/>
              <a:gdLst/>
              <a:ahLst/>
              <a:cxnLst/>
              <a:rect l="l" t="t" r="r" b="b"/>
              <a:pathLst>
                <a:path w="5472" h="20158" extrusionOk="0">
                  <a:moveTo>
                    <a:pt x="5028" y="0"/>
                  </a:moveTo>
                  <a:cubicBezTo>
                    <a:pt x="5027" y="0"/>
                    <a:pt x="5026" y="0"/>
                    <a:pt x="5025" y="0"/>
                  </a:cubicBezTo>
                  <a:cubicBezTo>
                    <a:pt x="4604" y="0"/>
                    <a:pt x="2527" y="2948"/>
                    <a:pt x="1263" y="8367"/>
                  </a:cubicBezTo>
                  <a:cubicBezTo>
                    <a:pt x="0" y="13785"/>
                    <a:pt x="702" y="20158"/>
                    <a:pt x="702" y="20158"/>
                  </a:cubicBezTo>
                  <a:cubicBezTo>
                    <a:pt x="702" y="20158"/>
                    <a:pt x="2106" y="15133"/>
                    <a:pt x="3313" y="11399"/>
                  </a:cubicBezTo>
                  <a:cubicBezTo>
                    <a:pt x="4518" y="7672"/>
                    <a:pt x="5471" y="0"/>
                    <a:pt x="5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9"/>
            <p:cNvSpPr/>
            <p:nvPr/>
          </p:nvSpPr>
          <p:spPr>
            <a:xfrm>
              <a:off x="5323784" y="2109640"/>
              <a:ext cx="290492" cy="727777"/>
            </a:xfrm>
            <a:custGeom>
              <a:avLst/>
              <a:gdLst/>
              <a:ahLst/>
              <a:cxnLst/>
              <a:rect l="l" t="t" r="r" b="b"/>
              <a:pathLst>
                <a:path w="5953" h="14915" extrusionOk="0">
                  <a:moveTo>
                    <a:pt x="4975" y="0"/>
                  </a:moveTo>
                  <a:cubicBezTo>
                    <a:pt x="4183" y="0"/>
                    <a:pt x="2896" y="1215"/>
                    <a:pt x="1516" y="4639"/>
                  </a:cubicBezTo>
                  <a:cubicBezTo>
                    <a:pt x="0" y="8429"/>
                    <a:pt x="365" y="14914"/>
                    <a:pt x="365" y="14914"/>
                  </a:cubicBezTo>
                  <a:cubicBezTo>
                    <a:pt x="1460" y="11040"/>
                    <a:pt x="5952" y="315"/>
                    <a:pt x="5194" y="35"/>
                  </a:cubicBezTo>
                  <a:cubicBezTo>
                    <a:pt x="5126" y="12"/>
                    <a:pt x="5053" y="0"/>
                    <a:pt x="4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9"/>
            <p:cNvSpPr/>
            <p:nvPr/>
          </p:nvSpPr>
          <p:spPr>
            <a:xfrm>
              <a:off x="4864845" y="3484868"/>
              <a:ext cx="561757" cy="799165"/>
            </a:xfrm>
            <a:custGeom>
              <a:avLst/>
              <a:gdLst/>
              <a:ahLst/>
              <a:cxnLst/>
              <a:rect l="l" t="t" r="r" b="b"/>
              <a:pathLst>
                <a:path w="11512" h="16378" extrusionOk="0">
                  <a:moveTo>
                    <a:pt x="505" y="0"/>
                  </a:moveTo>
                  <a:cubicBezTo>
                    <a:pt x="494" y="0"/>
                    <a:pt x="485" y="3"/>
                    <a:pt x="478" y="10"/>
                  </a:cubicBezTo>
                  <a:cubicBezTo>
                    <a:pt x="0" y="403"/>
                    <a:pt x="1881" y="5989"/>
                    <a:pt x="4605" y="9976"/>
                  </a:cubicBezTo>
                  <a:cubicBezTo>
                    <a:pt x="7356" y="13963"/>
                    <a:pt x="11511" y="16377"/>
                    <a:pt x="11511" y="16377"/>
                  </a:cubicBezTo>
                  <a:cubicBezTo>
                    <a:pt x="8885" y="12093"/>
                    <a:pt x="1199"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9"/>
            <p:cNvSpPr/>
            <p:nvPr/>
          </p:nvSpPr>
          <p:spPr>
            <a:xfrm>
              <a:off x="4956633" y="2884792"/>
              <a:ext cx="389111" cy="878652"/>
            </a:xfrm>
            <a:custGeom>
              <a:avLst/>
              <a:gdLst/>
              <a:ahLst/>
              <a:cxnLst/>
              <a:rect l="l" t="t" r="r" b="b"/>
              <a:pathLst>
                <a:path w="7974" h="18007" extrusionOk="0">
                  <a:moveTo>
                    <a:pt x="519" y="1"/>
                  </a:moveTo>
                  <a:cubicBezTo>
                    <a:pt x="503" y="1"/>
                    <a:pt x="490" y="4"/>
                    <a:pt x="478" y="11"/>
                  </a:cubicBezTo>
                  <a:cubicBezTo>
                    <a:pt x="0" y="320"/>
                    <a:pt x="534" y="4222"/>
                    <a:pt x="2246" y="8798"/>
                  </a:cubicBezTo>
                  <a:cubicBezTo>
                    <a:pt x="3959" y="13346"/>
                    <a:pt x="7974" y="18007"/>
                    <a:pt x="7974" y="18007"/>
                  </a:cubicBezTo>
                  <a:cubicBezTo>
                    <a:pt x="7974" y="18007"/>
                    <a:pt x="6794" y="11353"/>
                    <a:pt x="5700" y="8433"/>
                  </a:cubicBezTo>
                  <a:cubicBezTo>
                    <a:pt x="4630" y="5582"/>
                    <a:pt x="1152" y="1"/>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9"/>
            <p:cNvSpPr/>
            <p:nvPr/>
          </p:nvSpPr>
          <p:spPr>
            <a:xfrm>
              <a:off x="5118298" y="2268857"/>
              <a:ext cx="176745" cy="832931"/>
            </a:xfrm>
            <a:custGeom>
              <a:avLst/>
              <a:gdLst/>
              <a:ahLst/>
              <a:cxnLst/>
              <a:rect l="l" t="t" r="r" b="b"/>
              <a:pathLst>
                <a:path w="3622" h="17070" extrusionOk="0">
                  <a:moveTo>
                    <a:pt x="1123" y="0"/>
                  </a:moveTo>
                  <a:cubicBezTo>
                    <a:pt x="618" y="0"/>
                    <a:pt x="0" y="3762"/>
                    <a:pt x="506" y="7973"/>
                  </a:cubicBezTo>
                  <a:cubicBezTo>
                    <a:pt x="983" y="12157"/>
                    <a:pt x="3622" y="17070"/>
                    <a:pt x="3622" y="17070"/>
                  </a:cubicBezTo>
                  <a:cubicBezTo>
                    <a:pt x="3341" y="11623"/>
                    <a:pt x="1629" y="0"/>
                    <a:pt x="1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9"/>
            <p:cNvSpPr/>
            <p:nvPr/>
          </p:nvSpPr>
          <p:spPr>
            <a:xfrm>
              <a:off x="5255272" y="1806137"/>
              <a:ext cx="184991" cy="816194"/>
            </a:xfrm>
            <a:custGeom>
              <a:avLst/>
              <a:gdLst/>
              <a:ahLst/>
              <a:cxnLst/>
              <a:rect l="l" t="t" r="r" b="b"/>
              <a:pathLst>
                <a:path w="3791" h="16727" extrusionOk="0">
                  <a:moveTo>
                    <a:pt x="3521" y="1"/>
                  </a:moveTo>
                  <a:cubicBezTo>
                    <a:pt x="3204" y="1"/>
                    <a:pt x="1828" y="2009"/>
                    <a:pt x="927" y="6142"/>
                  </a:cubicBezTo>
                  <a:cubicBezTo>
                    <a:pt x="1" y="10550"/>
                    <a:pt x="1320" y="16726"/>
                    <a:pt x="1320" y="16726"/>
                  </a:cubicBezTo>
                  <a:cubicBezTo>
                    <a:pt x="2499" y="9764"/>
                    <a:pt x="3791" y="275"/>
                    <a:pt x="3566" y="22"/>
                  </a:cubicBezTo>
                  <a:cubicBezTo>
                    <a:pt x="3555" y="8"/>
                    <a:pt x="3540" y="1"/>
                    <a:pt x="3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9"/>
            <p:cNvSpPr/>
            <p:nvPr/>
          </p:nvSpPr>
          <p:spPr>
            <a:xfrm>
              <a:off x="5308705" y="2163509"/>
              <a:ext cx="342705" cy="2650788"/>
            </a:xfrm>
            <a:custGeom>
              <a:avLst/>
              <a:gdLst/>
              <a:ahLst/>
              <a:cxnLst/>
              <a:rect l="l" t="t" r="r" b="b"/>
              <a:pathLst>
                <a:path w="7023" h="54325" extrusionOk="0">
                  <a:moveTo>
                    <a:pt x="777" y="1"/>
                  </a:moveTo>
                  <a:cubicBezTo>
                    <a:pt x="708" y="1"/>
                    <a:pt x="633" y="50"/>
                    <a:pt x="618" y="138"/>
                  </a:cubicBezTo>
                  <a:lnTo>
                    <a:pt x="618" y="110"/>
                  </a:lnTo>
                  <a:cubicBezTo>
                    <a:pt x="506" y="1289"/>
                    <a:pt x="422" y="2468"/>
                    <a:pt x="338" y="3647"/>
                  </a:cubicBezTo>
                  <a:cubicBezTo>
                    <a:pt x="169" y="6679"/>
                    <a:pt x="57" y="9711"/>
                    <a:pt x="29" y="12743"/>
                  </a:cubicBezTo>
                  <a:cubicBezTo>
                    <a:pt x="1" y="16983"/>
                    <a:pt x="113" y="21194"/>
                    <a:pt x="394" y="25405"/>
                  </a:cubicBezTo>
                  <a:cubicBezTo>
                    <a:pt x="731" y="30094"/>
                    <a:pt x="1264" y="34782"/>
                    <a:pt x="2162" y="39386"/>
                  </a:cubicBezTo>
                  <a:cubicBezTo>
                    <a:pt x="3033" y="43962"/>
                    <a:pt x="4268" y="48483"/>
                    <a:pt x="6065" y="52778"/>
                  </a:cubicBezTo>
                  <a:cubicBezTo>
                    <a:pt x="6289" y="53283"/>
                    <a:pt x="6514" y="53761"/>
                    <a:pt x="6739" y="54266"/>
                  </a:cubicBezTo>
                  <a:cubicBezTo>
                    <a:pt x="6755" y="54307"/>
                    <a:pt x="6788" y="54324"/>
                    <a:pt x="6825" y="54324"/>
                  </a:cubicBezTo>
                  <a:cubicBezTo>
                    <a:pt x="6914" y="54324"/>
                    <a:pt x="7023" y="54225"/>
                    <a:pt x="6963" y="54126"/>
                  </a:cubicBezTo>
                  <a:cubicBezTo>
                    <a:pt x="5026" y="49914"/>
                    <a:pt x="3706" y="45450"/>
                    <a:pt x="2752" y="40958"/>
                  </a:cubicBezTo>
                  <a:cubicBezTo>
                    <a:pt x="1797" y="36438"/>
                    <a:pt x="1152" y="31582"/>
                    <a:pt x="787" y="26865"/>
                  </a:cubicBezTo>
                  <a:cubicBezTo>
                    <a:pt x="450" y="22598"/>
                    <a:pt x="281" y="18330"/>
                    <a:pt x="309" y="14035"/>
                  </a:cubicBezTo>
                  <a:cubicBezTo>
                    <a:pt x="309" y="10834"/>
                    <a:pt x="394" y="7662"/>
                    <a:pt x="562" y="4461"/>
                  </a:cubicBezTo>
                  <a:cubicBezTo>
                    <a:pt x="618" y="3479"/>
                    <a:pt x="702" y="2496"/>
                    <a:pt x="759" y="1513"/>
                  </a:cubicBezTo>
                  <a:cubicBezTo>
                    <a:pt x="815" y="1092"/>
                    <a:pt x="871" y="615"/>
                    <a:pt x="871" y="194"/>
                  </a:cubicBezTo>
                  <a:cubicBezTo>
                    <a:pt x="871" y="166"/>
                    <a:pt x="899" y="138"/>
                    <a:pt x="899" y="138"/>
                  </a:cubicBezTo>
                  <a:cubicBezTo>
                    <a:pt x="899" y="43"/>
                    <a:pt x="841" y="1"/>
                    <a:pt x="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9"/>
            <p:cNvSpPr/>
            <p:nvPr/>
          </p:nvSpPr>
          <p:spPr>
            <a:xfrm>
              <a:off x="5453926" y="3383961"/>
              <a:ext cx="191823" cy="1049385"/>
            </a:xfrm>
            <a:custGeom>
              <a:avLst/>
              <a:gdLst/>
              <a:ahLst/>
              <a:cxnLst/>
              <a:rect l="l" t="t" r="r" b="b"/>
              <a:pathLst>
                <a:path w="3931" h="21506" extrusionOk="0">
                  <a:moveTo>
                    <a:pt x="3931" y="0"/>
                  </a:moveTo>
                  <a:lnTo>
                    <a:pt x="3931" y="0"/>
                  </a:lnTo>
                  <a:cubicBezTo>
                    <a:pt x="1348" y="6794"/>
                    <a:pt x="1" y="14262"/>
                    <a:pt x="1039" y="21505"/>
                  </a:cubicBezTo>
                  <a:lnTo>
                    <a:pt x="927" y="20130"/>
                  </a:lnTo>
                  <a:cubicBezTo>
                    <a:pt x="450" y="13307"/>
                    <a:pt x="1769" y="6457"/>
                    <a:pt x="3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9"/>
            <p:cNvSpPr/>
            <p:nvPr/>
          </p:nvSpPr>
          <p:spPr>
            <a:xfrm>
              <a:off x="5337496" y="2670241"/>
              <a:ext cx="208268" cy="1123358"/>
            </a:xfrm>
            <a:custGeom>
              <a:avLst/>
              <a:gdLst/>
              <a:ahLst/>
              <a:cxnLst/>
              <a:rect l="l" t="t" r="r" b="b"/>
              <a:pathLst>
                <a:path w="4268" h="23022" extrusionOk="0">
                  <a:moveTo>
                    <a:pt x="4268" y="0"/>
                  </a:moveTo>
                  <a:lnTo>
                    <a:pt x="4268" y="0"/>
                  </a:lnTo>
                  <a:cubicBezTo>
                    <a:pt x="1600" y="7328"/>
                    <a:pt x="0" y="15217"/>
                    <a:pt x="758" y="23021"/>
                  </a:cubicBezTo>
                  <a:cubicBezTo>
                    <a:pt x="702" y="22039"/>
                    <a:pt x="618" y="21056"/>
                    <a:pt x="674" y="20102"/>
                  </a:cubicBezTo>
                  <a:cubicBezTo>
                    <a:pt x="702" y="13251"/>
                    <a:pt x="2162" y="6485"/>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9"/>
            <p:cNvSpPr/>
            <p:nvPr/>
          </p:nvSpPr>
          <p:spPr>
            <a:xfrm>
              <a:off x="5318318" y="2281153"/>
              <a:ext cx="160300" cy="746661"/>
            </a:xfrm>
            <a:custGeom>
              <a:avLst/>
              <a:gdLst/>
              <a:ahLst/>
              <a:cxnLst/>
              <a:rect l="l" t="t" r="r" b="b"/>
              <a:pathLst>
                <a:path w="3285" h="15302" extrusionOk="0">
                  <a:moveTo>
                    <a:pt x="3285" y="1"/>
                  </a:moveTo>
                  <a:lnTo>
                    <a:pt x="3285" y="1"/>
                  </a:lnTo>
                  <a:cubicBezTo>
                    <a:pt x="1207" y="4830"/>
                    <a:pt x="449" y="10108"/>
                    <a:pt x="0" y="15302"/>
                  </a:cubicBezTo>
                  <a:cubicBezTo>
                    <a:pt x="730" y="10136"/>
                    <a:pt x="1488" y="4914"/>
                    <a:pt x="3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9"/>
            <p:cNvSpPr/>
            <p:nvPr/>
          </p:nvSpPr>
          <p:spPr>
            <a:xfrm>
              <a:off x="5051153" y="3086655"/>
              <a:ext cx="330213" cy="765838"/>
            </a:xfrm>
            <a:custGeom>
              <a:avLst/>
              <a:gdLst/>
              <a:ahLst/>
              <a:cxnLst/>
              <a:rect l="l" t="t" r="r" b="b"/>
              <a:pathLst>
                <a:path w="6767" h="15695" extrusionOk="0">
                  <a:moveTo>
                    <a:pt x="1" y="1"/>
                  </a:moveTo>
                  <a:cubicBezTo>
                    <a:pt x="1994" y="4437"/>
                    <a:pt x="4829" y="11146"/>
                    <a:pt x="6767" y="15695"/>
                  </a:cubicBezTo>
                  <a:cubicBezTo>
                    <a:pt x="4773" y="10360"/>
                    <a:pt x="2583" y="508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9"/>
            <p:cNvSpPr/>
            <p:nvPr/>
          </p:nvSpPr>
          <p:spPr>
            <a:xfrm>
              <a:off x="5011432" y="3730501"/>
              <a:ext cx="467187" cy="608327"/>
            </a:xfrm>
            <a:custGeom>
              <a:avLst/>
              <a:gdLst/>
              <a:ahLst/>
              <a:cxnLst/>
              <a:rect l="l" t="t" r="r" b="b"/>
              <a:pathLst>
                <a:path w="9574" h="12467" extrusionOk="0">
                  <a:moveTo>
                    <a:pt x="0" y="1"/>
                  </a:moveTo>
                  <a:cubicBezTo>
                    <a:pt x="2668" y="4521"/>
                    <a:pt x="5840" y="8760"/>
                    <a:pt x="9574" y="12466"/>
                  </a:cubicBezTo>
                  <a:cubicBezTo>
                    <a:pt x="6065" y="8592"/>
                    <a:pt x="2920" y="4353"/>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9"/>
            <p:cNvSpPr/>
            <p:nvPr/>
          </p:nvSpPr>
          <p:spPr>
            <a:xfrm>
              <a:off x="5184028" y="2461986"/>
              <a:ext cx="139805" cy="741196"/>
            </a:xfrm>
            <a:custGeom>
              <a:avLst/>
              <a:gdLst/>
              <a:ahLst/>
              <a:cxnLst/>
              <a:rect l="l" t="t" r="r" b="b"/>
              <a:pathLst>
                <a:path w="2865" h="15190" extrusionOk="0">
                  <a:moveTo>
                    <a:pt x="1" y="1"/>
                  </a:moveTo>
                  <a:lnTo>
                    <a:pt x="1" y="1"/>
                  </a:lnTo>
                  <a:cubicBezTo>
                    <a:pt x="422" y="5138"/>
                    <a:pt x="1264" y="10276"/>
                    <a:pt x="2864" y="15189"/>
                  </a:cubicBezTo>
                  <a:cubicBezTo>
                    <a:pt x="1545" y="10192"/>
                    <a:pt x="703" y="51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6" name="Google Shape;506;p9"/>
          <p:cNvGrpSpPr/>
          <p:nvPr/>
        </p:nvGrpSpPr>
        <p:grpSpPr>
          <a:xfrm>
            <a:off x="7148020" y="4253644"/>
            <a:ext cx="698534" cy="889849"/>
            <a:chOff x="2949775" y="1914763"/>
            <a:chExt cx="2004403" cy="2553368"/>
          </a:xfrm>
        </p:grpSpPr>
        <p:sp>
          <p:nvSpPr>
            <p:cNvPr id="507" name="Google Shape;507;p9"/>
            <p:cNvSpPr/>
            <p:nvPr/>
          </p:nvSpPr>
          <p:spPr>
            <a:xfrm>
              <a:off x="3910368" y="1914763"/>
              <a:ext cx="1043810" cy="1113950"/>
            </a:xfrm>
            <a:custGeom>
              <a:avLst/>
              <a:gdLst/>
              <a:ahLst/>
              <a:cxnLst/>
              <a:rect l="l" t="t" r="r" b="b"/>
              <a:pathLst>
                <a:path w="9182" h="9799" extrusionOk="0">
                  <a:moveTo>
                    <a:pt x="1" y="1"/>
                  </a:moveTo>
                  <a:lnTo>
                    <a:pt x="1" y="1"/>
                  </a:lnTo>
                  <a:cubicBezTo>
                    <a:pt x="1" y="1"/>
                    <a:pt x="225" y="3314"/>
                    <a:pt x="422" y="4886"/>
                  </a:cubicBezTo>
                  <a:cubicBezTo>
                    <a:pt x="590" y="6486"/>
                    <a:pt x="422" y="9799"/>
                    <a:pt x="422" y="9799"/>
                  </a:cubicBezTo>
                  <a:lnTo>
                    <a:pt x="1320" y="9799"/>
                  </a:lnTo>
                  <a:cubicBezTo>
                    <a:pt x="1320" y="9799"/>
                    <a:pt x="3566" y="8142"/>
                    <a:pt x="5363" y="7160"/>
                  </a:cubicBezTo>
                  <a:cubicBezTo>
                    <a:pt x="7160" y="6149"/>
                    <a:pt x="7974" y="5335"/>
                    <a:pt x="7974" y="5335"/>
                  </a:cubicBezTo>
                  <a:lnTo>
                    <a:pt x="7188" y="5335"/>
                  </a:lnTo>
                  <a:lnTo>
                    <a:pt x="9181" y="3791"/>
                  </a:lnTo>
                  <a:lnTo>
                    <a:pt x="9181" y="3791"/>
                  </a:lnTo>
                  <a:cubicBezTo>
                    <a:pt x="9181" y="3791"/>
                    <a:pt x="6514" y="4352"/>
                    <a:pt x="5251" y="5335"/>
                  </a:cubicBezTo>
                  <a:cubicBezTo>
                    <a:pt x="3959" y="6290"/>
                    <a:pt x="1320" y="8676"/>
                    <a:pt x="1320" y="8676"/>
                  </a:cubicBezTo>
                  <a:cubicBezTo>
                    <a:pt x="1320" y="8676"/>
                    <a:pt x="2163" y="5391"/>
                    <a:pt x="1629" y="3342"/>
                  </a:cubicBezTo>
                  <a:cubicBezTo>
                    <a:pt x="1096" y="1264"/>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9"/>
            <p:cNvSpPr/>
            <p:nvPr/>
          </p:nvSpPr>
          <p:spPr>
            <a:xfrm>
              <a:off x="3798735" y="2420185"/>
              <a:ext cx="695835" cy="793373"/>
            </a:xfrm>
            <a:custGeom>
              <a:avLst/>
              <a:gdLst/>
              <a:ahLst/>
              <a:cxnLst/>
              <a:rect l="l" t="t" r="r" b="b"/>
              <a:pathLst>
                <a:path w="6121" h="6979" extrusionOk="0">
                  <a:moveTo>
                    <a:pt x="2194" y="0"/>
                  </a:moveTo>
                  <a:cubicBezTo>
                    <a:pt x="1902" y="0"/>
                    <a:pt x="1616" y="42"/>
                    <a:pt x="1348" y="131"/>
                  </a:cubicBezTo>
                  <a:cubicBezTo>
                    <a:pt x="0" y="608"/>
                    <a:pt x="141" y="1928"/>
                    <a:pt x="365" y="2770"/>
                  </a:cubicBezTo>
                  <a:cubicBezTo>
                    <a:pt x="590" y="3640"/>
                    <a:pt x="871" y="5100"/>
                    <a:pt x="730" y="6588"/>
                  </a:cubicBezTo>
                  <a:cubicBezTo>
                    <a:pt x="730" y="6588"/>
                    <a:pt x="789" y="6978"/>
                    <a:pt x="1166" y="6978"/>
                  </a:cubicBezTo>
                  <a:cubicBezTo>
                    <a:pt x="1241" y="6978"/>
                    <a:pt x="1329" y="6962"/>
                    <a:pt x="1432" y="6925"/>
                  </a:cubicBezTo>
                  <a:cubicBezTo>
                    <a:pt x="1432" y="6925"/>
                    <a:pt x="3790" y="4791"/>
                    <a:pt x="4745" y="4314"/>
                  </a:cubicBezTo>
                  <a:cubicBezTo>
                    <a:pt x="5671" y="3809"/>
                    <a:pt x="6120" y="2770"/>
                    <a:pt x="5306" y="1619"/>
                  </a:cubicBezTo>
                  <a:cubicBezTo>
                    <a:pt x="4654" y="674"/>
                    <a:pt x="3371" y="0"/>
                    <a:pt x="21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a:off x="3817833" y="2421777"/>
              <a:ext cx="635244" cy="445285"/>
            </a:xfrm>
            <a:custGeom>
              <a:avLst/>
              <a:gdLst/>
              <a:ahLst/>
              <a:cxnLst/>
              <a:rect l="l" t="t" r="r" b="b"/>
              <a:pathLst>
                <a:path w="5588" h="3917" extrusionOk="0">
                  <a:moveTo>
                    <a:pt x="2063" y="0"/>
                  </a:moveTo>
                  <a:cubicBezTo>
                    <a:pt x="1758" y="0"/>
                    <a:pt x="1459" y="46"/>
                    <a:pt x="1180" y="145"/>
                  </a:cubicBezTo>
                  <a:cubicBezTo>
                    <a:pt x="1039" y="201"/>
                    <a:pt x="899" y="257"/>
                    <a:pt x="787" y="342"/>
                  </a:cubicBezTo>
                  <a:cubicBezTo>
                    <a:pt x="1" y="1352"/>
                    <a:pt x="590" y="2588"/>
                    <a:pt x="2134" y="3486"/>
                  </a:cubicBezTo>
                  <a:cubicBezTo>
                    <a:pt x="2665" y="3790"/>
                    <a:pt x="3202" y="3916"/>
                    <a:pt x="3691" y="3916"/>
                  </a:cubicBezTo>
                  <a:cubicBezTo>
                    <a:pt x="4599" y="3916"/>
                    <a:pt x="5340" y="3482"/>
                    <a:pt x="5559" y="2953"/>
                  </a:cubicBezTo>
                  <a:cubicBezTo>
                    <a:pt x="5587" y="2559"/>
                    <a:pt x="5475" y="2082"/>
                    <a:pt x="5138" y="1605"/>
                  </a:cubicBezTo>
                  <a:cubicBezTo>
                    <a:pt x="4493" y="670"/>
                    <a:pt x="3230" y="0"/>
                    <a:pt x="20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9"/>
            <p:cNvSpPr/>
            <p:nvPr/>
          </p:nvSpPr>
          <p:spPr>
            <a:xfrm>
              <a:off x="4357243" y="2674375"/>
              <a:ext cx="38424" cy="32058"/>
            </a:xfrm>
            <a:custGeom>
              <a:avLst/>
              <a:gdLst/>
              <a:ahLst/>
              <a:cxnLst/>
              <a:rect l="l" t="t" r="r" b="b"/>
              <a:pathLst>
                <a:path w="338" h="282" extrusionOk="0">
                  <a:moveTo>
                    <a:pt x="169" y="1"/>
                  </a:moveTo>
                  <a:cubicBezTo>
                    <a:pt x="0" y="1"/>
                    <a:pt x="0" y="281"/>
                    <a:pt x="169" y="281"/>
                  </a:cubicBezTo>
                  <a:cubicBezTo>
                    <a:pt x="337" y="281"/>
                    <a:pt x="337"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9"/>
            <p:cNvSpPr/>
            <p:nvPr/>
          </p:nvSpPr>
          <p:spPr>
            <a:xfrm>
              <a:off x="4280623" y="2766911"/>
              <a:ext cx="38424" cy="32058"/>
            </a:xfrm>
            <a:custGeom>
              <a:avLst/>
              <a:gdLst/>
              <a:ahLst/>
              <a:cxnLst/>
              <a:rect l="l" t="t" r="r" b="b"/>
              <a:pathLst>
                <a:path w="338" h="282" extrusionOk="0">
                  <a:moveTo>
                    <a:pt x="169" y="1"/>
                  </a:moveTo>
                  <a:cubicBezTo>
                    <a:pt x="0" y="1"/>
                    <a:pt x="0" y="281"/>
                    <a:pt x="169" y="281"/>
                  </a:cubicBezTo>
                  <a:cubicBezTo>
                    <a:pt x="337" y="281"/>
                    <a:pt x="337"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9"/>
            <p:cNvSpPr/>
            <p:nvPr/>
          </p:nvSpPr>
          <p:spPr>
            <a:xfrm>
              <a:off x="4258228" y="2573881"/>
              <a:ext cx="32058" cy="35241"/>
            </a:xfrm>
            <a:custGeom>
              <a:avLst/>
              <a:gdLst/>
              <a:ahLst/>
              <a:cxnLst/>
              <a:rect l="l" t="t" r="r" b="b"/>
              <a:pathLst>
                <a:path w="282" h="310" extrusionOk="0">
                  <a:moveTo>
                    <a:pt x="141" y="0"/>
                  </a:moveTo>
                  <a:cubicBezTo>
                    <a:pt x="71" y="0"/>
                    <a:pt x="1" y="42"/>
                    <a:pt x="1" y="127"/>
                  </a:cubicBezTo>
                  <a:lnTo>
                    <a:pt x="1" y="183"/>
                  </a:lnTo>
                  <a:cubicBezTo>
                    <a:pt x="1" y="267"/>
                    <a:pt x="71" y="309"/>
                    <a:pt x="141" y="309"/>
                  </a:cubicBezTo>
                  <a:cubicBezTo>
                    <a:pt x="212" y="309"/>
                    <a:pt x="282" y="267"/>
                    <a:pt x="282" y="183"/>
                  </a:cubicBezTo>
                  <a:lnTo>
                    <a:pt x="282" y="127"/>
                  </a:lnTo>
                  <a:cubicBezTo>
                    <a:pt x="282" y="42"/>
                    <a:pt x="212"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9"/>
            <p:cNvSpPr/>
            <p:nvPr/>
          </p:nvSpPr>
          <p:spPr>
            <a:xfrm>
              <a:off x="4264708" y="2655276"/>
              <a:ext cx="41607" cy="28761"/>
            </a:xfrm>
            <a:custGeom>
              <a:avLst/>
              <a:gdLst/>
              <a:ahLst/>
              <a:cxnLst/>
              <a:rect l="l" t="t" r="r" b="b"/>
              <a:pathLst>
                <a:path w="366" h="253" extrusionOk="0">
                  <a:moveTo>
                    <a:pt x="169" y="0"/>
                  </a:moveTo>
                  <a:cubicBezTo>
                    <a:pt x="0" y="0"/>
                    <a:pt x="0" y="253"/>
                    <a:pt x="169" y="253"/>
                  </a:cubicBezTo>
                  <a:cubicBezTo>
                    <a:pt x="365" y="253"/>
                    <a:pt x="365"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9"/>
            <p:cNvSpPr/>
            <p:nvPr/>
          </p:nvSpPr>
          <p:spPr>
            <a:xfrm>
              <a:off x="4137046" y="2699953"/>
              <a:ext cx="41607" cy="31944"/>
            </a:xfrm>
            <a:custGeom>
              <a:avLst/>
              <a:gdLst/>
              <a:ahLst/>
              <a:cxnLst/>
              <a:rect l="l" t="t" r="r" b="b"/>
              <a:pathLst>
                <a:path w="366" h="281" extrusionOk="0">
                  <a:moveTo>
                    <a:pt x="169" y="0"/>
                  </a:moveTo>
                  <a:cubicBezTo>
                    <a:pt x="0" y="0"/>
                    <a:pt x="0" y="281"/>
                    <a:pt x="169" y="281"/>
                  </a:cubicBezTo>
                  <a:cubicBezTo>
                    <a:pt x="365" y="281"/>
                    <a:pt x="365"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9"/>
            <p:cNvSpPr/>
            <p:nvPr/>
          </p:nvSpPr>
          <p:spPr>
            <a:xfrm>
              <a:off x="4220032" y="2750995"/>
              <a:ext cx="44790" cy="32058"/>
            </a:xfrm>
            <a:custGeom>
              <a:avLst/>
              <a:gdLst/>
              <a:ahLst/>
              <a:cxnLst/>
              <a:rect l="l" t="t" r="r" b="b"/>
              <a:pathLst>
                <a:path w="394" h="282" extrusionOk="0">
                  <a:moveTo>
                    <a:pt x="168" y="0"/>
                  </a:moveTo>
                  <a:cubicBezTo>
                    <a:pt x="0" y="0"/>
                    <a:pt x="0" y="281"/>
                    <a:pt x="168" y="281"/>
                  </a:cubicBezTo>
                  <a:lnTo>
                    <a:pt x="225" y="281"/>
                  </a:lnTo>
                  <a:cubicBezTo>
                    <a:pt x="393" y="281"/>
                    <a:pt x="393"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9"/>
            <p:cNvSpPr/>
            <p:nvPr/>
          </p:nvSpPr>
          <p:spPr>
            <a:xfrm>
              <a:off x="4194454" y="2623332"/>
              <a:ext cx="38424" cy="36719"/>
            </a:xfrm>
            <a:custGeom>
              <a:avLst/>
              <a:gdLst/>
              <a:ahLst/>
              <a:cxnLst/>
              <a:rect l="l" t="t" r="r" b="b"/>
              <a:pathLst>
                <a:path w="338" h="323" extrusionOk="0">
                  <a:moveTo>
                    <a:pt x="169" y="0"/>
                  </a:moveTo>
                  <a:cubicBezTo>
                    <a:pt x="29" y="0"/>
                    <a:pt x="0" y="197"/>
                    <a:pt x="85" y="253"/>
                  </a:cubicBezTo>
                  <a:cubicBezTo>
                    <a:pt x="120" y="300"/>
                    <a:pt x="170" y="322"/>
                    <a:pt x="216" y="322"/>
                  </a:cubicBezTo>
                  <a:cubicBezTo>
                    <a:pt x="280" y="322"/>
                    <a:pt x="337" y="279"/>
                    <a:pt x="337" y="197"/>
                  </a:cubicBezTo>
                  <a:cubicBezTo>
                    <a:pt x="337" y="85"/>
                    <a:pt x="281"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9"/>
            <p:cNvSpPr/>
            <p:nvPr/>
          </p:nvSpPr>
          <p:spPr>
            <a:xfrm>
              <a:off x="4223215" y="2699953"/>
              <a:ext cx="41607" cy="31944"/>
            </a:xfrm>
            <a:custGeom>
              <a:avLst/>
              <a:gdLst/>
              <a:ahLst/>
              <a:cxnLst/>
              <a:rect l="l" t="t" r="r" b="b"/>
              <a:pathLst>
                <a:path w="366" h="281" extrusionOk="0">
                  <a:moveTo>
                    <a:pt x="169" y="0"/>
                  </a:moveTo>
                  <a:cubicBezTo>
                    <a:pt x="0" y="0"/>
                    <a:pt x="0" y="281"/>
                    <a:pt x="169" y="281"/>
                  </a:cubicBezTo>
                  <a:cubicBezTo>
                    <a:pt x="365" y="281"/>
                    <a:pt x="365"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9"/>
            <p:cNvSpPr/>
            <p:nvPr/>
          </p:nvSpPr>
          <p:spPr>
            <a:xfrm>
              <a:off x="4322116" y="2725417"/>
              <a:ext cx="38424" cy="32058"/>
            </a:xfrm>
            <a:custGeom>
              <a:avLst/>
              <a:gdLst/>
              <a:ahLst/>
              <a:cxnLst/>
              <a:rect l="l" t="t" r="r" b="b"/>
              <a:pathLst>
                <a:path w="338" h="282" extrusionOk="0">
                  <a:moveTo>
                    <a:pt x="169" y="1"/>
                  </a:moveTo>
                  <a:cubicBezTo>
                    <a:pt x="0" y="1"/>
                    <a:pt x="0" y="282"/>
                    <a:pt x="169" y="282"/>
                  </a:cubicBezTo>
                  <a:cubicBezTo>
                    <a:pt x="337" y="282"/>
                    <a:pt x="337"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9"/>
            <p:cNvSpPr/>
            <p:nvPr/>
          </p:nvSpPr>
          <p:spPr>
            <a:xfrm>
              <a:off x="4322116" y="2607417"/>
              <a:ext cx="44790" cy="31944"/>
            </a:xfrm>
            <a:custGeom>
              <a:avLst/>
              <a:gdLst/>
              <a:ahLst/>
              <a:cxnLst/>
              <a:rect l="l" t="t" r="r" b="b"/>
              <a:pathLst>
                <a:path w="394" h="281" extrusionOk="0">
                  <a:moveTo>
                    <a:pt x="169" y="0"/>
                  </a:moveTo>
                  <a:cubicBezTo>
                    <a:pt x="0" y="0"/>
                    <a:pt x="0" y="281"/>
                    <a:pt x="169" y="281"/>
                  </a:cubicBezTo>
                  <a:lnTo>
                    <a:pt x="225" y="281"/>
                  </a:lnTo>
                  <a:cubicBezTo>
                    <a:pt x="393" y="281"/>
                    <a:pt x="393"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9"/>
            <p:cNvSpPr/>
            <p:nvPr/>
          </p:nvSpPr>
          <p:spPr>
            <a:xfrm>
              <a:off x="4076341" y="2486120"/>
              <a:ext cx="38424" cy="31944"/>
            </a:xfrm>
            <a:custGeom>
              <a:avLst/>
              <a:gdLst/>
              <a:ahLst/>
              <a:cxnLst/>
              <a:rect l="l" t="t" r="r" b="b"/>
              <a:pathLst>
                <a:path w="338" h="281" extrusionOk="0">
                  <a:moveTo>
                    <a:pt x="169" y="0"/>
                  </a:moveTo>
                  <a:cubicBezTo>
                    <a:pt x="1" y="0"/>
                    <a:pt x="1" y="281"/>
                    <a:pt x="169" y="281"/>
                  </a:cubicBezTo>
                  <a:cubicBezTo>
                    <a:pt x="338" y="281"/>
                    <a:pt x="338"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9"/>
            <p:cNvSpPr/>
            <p:nvPr/>
          </p:nvSpPr>
          <p:spPr>
            <a:xfrm>
              <a:off x="3948678" y="2604120"/>
              <a:ext cx="44790" cy="28875"/>
            </a:xfrm>
            <a:custGeom>
              <a:avLst/>
              <a:gdLst/>
              <a:ahLst/>
              <a:cxnLst/>
              <a:rect l="l" t="t" r="r" b="b"/>
              <a:pathLst>
                <a:path w="394" h="254" extrusionOk="0">
                  <a:moveTo>
                    <a:pt x="169" y="1"/>
                  </a:moveTo>
                  <a:cubicBezTo>
                    <a:pt x="1" y="1"/>
                    <a:pt x="1" y="254"/>
                    <a:pt x="169" y="254"/>
                  </a:cubicBezTo>
                  <a:lnTo>
                    <a:pt x="225" y="254"/>
                  </a:lnTo>
                  <a:cubicBezTo>
                    <a:pt x="394" y="254"/>
                    <a:pt x="394"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9"/>
            <p:cNvSpPr/>
            <p:nvPr/>
          </p:nvSpPr>
          <p:spPr>
            <a:xfrm>
              <a:off x="4044397" y="2705523"/>
              <a:ext cx="32058" cy="36832"/>
            </a:xfrm>
            <a:custGeom>
              <a:avLst/>
              <a:gdLst/>
              <a:ahLst/>
              <a:cxnLst/>
              <a:rect l="l" t="t" r="r" b="b"/>
              <a:pathLst>
                <a:path w="282" h="324" extrusionOk="0">
                  <a:moveTo>
                    <a:pt x="141" y="0"/>
                  </a:moveTo>
                  <a:cubicBezTo>
                    <a:pt x="71" y="0"/>
                    <a:pt x="1" y="49"/>
                    <a:pt x="1" y="148"/>
                  </a:cubicBezTo>
                  <a:lnTo>
                    <a:pt x="1" y="176"/>
                  </a:lnTo>
                  <a:cubicBezTo>
                    <a:pt x="1" y="274"/>
                    <a:pt x="71" y="323"/>
                    <a:pt x="141" y="323"/>
                  </a:cubicBezTo>
                  <a:cubicBezTo>
                    <a:pt x="211" y="323"/>
                    <a:pt x="282" y="274"/>
                    <a:pt x="282" y="176"/>
                  </a:cubicBezTo>
                  <a:lnTo>
                    <a:pt x="282" y="148"/>
                  </a:lnTo>
                  <a:cubicBezTo>
                    <a:pt x="282" y="49"/>
                    <a:pt x="21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9"/>
            <p:cNvSpPr/>
            <p:nvPr/>
          </p:nvSpPr>
          <p:spPr>
            <a:xfrm>
              <a:off x="4156144" y="2792489"/>
              <a:ext cx="41607" cy="32058"/>
            </a:xfrm>
            <a:custGeom>
              <a:avLst/>
              <a:gdLst/>
              <a:ahLst/>
              <a:cxnLst/>
              <a:rect l="l" t="t" r="r" b="b"/>
              <a:pathLst>
                <a:path w="366" h="282" extrusionOk="0">
                  <a:moveTo>
                    <a:pt x="197" y="0"/>
                  </a:moveTo>
                  <a:cubicBezTo>
                    <a:pt x="1" y="0"/>
                    <a:pt x="1" y="281"/>
                    <a:pt x="197" y="281"/>
                  </a:cubicBezTo>
                  <a:cubicBezTo>
                    <a:pt x="366" y="281"/>
                    <a:pt x="366"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9"/>
            <p:cNvSpPr/>
            <p:nvPr/>
          </p:nvSpPr>
          <p:spPr>
            <a:xfrm>
              <a:off x="4392370" y="2747812"/>
              <a:ext cx="44790" cy="28761"/>
            </a:xfrm>
            <a:custGeom>
              <a:avLst/>
              <a:gdLst/>
              <a:ahLst/>
              <a:cxnLst/>
              <a:rect l="l" t="t" r="r" b="b"/>
              <a:pathLst>
                <a:path w="394" h="253" extrusionOk="0">
                  <a:moveTo>
                    <a:pt x="169" y="0"/>
                  </a:moveTo>
                  <a:cubicBezTo>
                    <a:pt x="0" y="0"/>
                    <a:pt x="0" y="253"/>
                    <a:pt x="169" y="253"/>
                  </a:cubicBezTo>
                  <a:lnTo>
                    <a:pt x="225" y="253"/>
                  </a:lnTo>
                  <a:cubicBezTo>
                    <a:pt x="393" y="253"/>
                    <a:pt x="393"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9"/>
            <p:cNvSpPr/>
            <p:nvPr/>
          </p:nvSpPr>
          <p:spPr>
            <a:xfrm>
              <a:off x="4204003" y="2527613"/>
              <a:ext cx="38424" cy="28761"/>
            </a:xfrm>
            <a:custGeom>
              <a:avLst/>
              <a:gdLst/>
              <a:ahLst/>
              <a:cxnLst/>
              <a:rect l="l" t="t" r="r" b="b"/>
              <a:pathLst>
                <a:path w="338" h="253" extrusionOk="0">
                  <a:moveTo>
                    <a:pt x="169" y="0"/>
                  </a:moveTo>
                  <a:cubicBezTo>
                    <a:pt x="1" y="0"/>
                    <a:pt x="1" y="253"/>
                    <a:pt x="169" y="253"/>
                  </a:cubicBezTo>
                  <a:cubicBezTo>
                    <a:pt x="338" y="253"/>
                    <a:pt x="338"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9"/>
            <p:cNvSpPr/>
            <p:nvPr/>
          </p:nvSpPr>
          <p:spPr>
            <a:xfrm>
              <a:off x="4044397" y="2599346"/>
              <a:ext cx="32058" cy="35241"/>
            </a:xfrm>
            <a:custGeom>
              <a:avLst/>
              <a:gdLst/>
              <a:ahLst/>
              <a:cxnLst/>
              <a:rect l="l" t="t" r="r" b="b"/>
              <a:pathLst>
                <a:path w="282" h="310" extrusionOk="0">
                  <a:moveTo>
                    <a:pt x="141" y="1"/>
                  </a:moveTo>
                  <a:cubicBezTo>
                    <a:pt x="71" y="1"/>
                    <a:pt x="1" y="43"/>
                    <a:pt x="1" y="127"/>
                  </a:cubicBezTo>
                  <a:lnTo>
                    <a:pt x="1" y="183"/>
                  </a:lnTo>
                  <a:cubicBezTo>
                    <a:pt x="1" y="268"/>
                    <a:pt x="71" y="310"/>
                    <a:pt x="141" y="310"/>
                  </a:cubicBezTo>
                  <a:cubicBezTo>
                    <a:pt x="211" y="310"/>
                    <a:pt x="282" y="268"/>
                    <a:pt x="282" y="183"/>
                  </a:cubicBezTo>
                  <a:lnTo>
                    <a:pt x="282" y="127"/>
                  </a:lnTo>
                  <a:cubicBezTo>
                    <a:pt x="282" y="43"/>
                    <a:pt x="21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9"/>
            <p:cNvSpPr/>
            <p:nvPr/>
          </p:nvSpPr>
          <p:spPr>
            <a:xfrm>
              <a:off x="4165693" y="2471683"/>
              <a:ext cx="32058" cy="35241"/>
            </a:xfrm>
            <a:custGeom>
              <a:avLst/>
              <a:gdLst/>
              <a:ahLst/>
              <a:cxnLst/>
              <a:rect l="l" t="t" r="r" b="b"/>
              <a:pathLst>
                <a:path w="282" h="310" extrusionOk="0">
                  <a:moveTo>
                    <a:pt x="141" y="1"/>
                  </a:moveTo>
                  <a:cubicBezTo>
                    <a:pt x="71" y="1"/>
                    <a:pt x="1" y="43"/>
                    <a:pt x="1" y="127"/>
                  </a:cubicBezTo>
                  <a:lnTo>
                    <a:pt x="1" y="183"/>
                  </a:lnTo>
                  <a:cubicBezTo>
                    <a:pt x="1" y="268"/>
                    <a:pt x="71" y="310"/>
                    <a:pt x="141" y="310"/>
                  </a:cubicBezTo>
                  <a:cubicBezTo>
                    <a:pt x="211" y="310"/>
                    <a:pt x="282" y="268"/>
                    <a:pt x="282" y="183"/>
                  </a:cubicBezTo>
                  <a:lnTo>
                    <a:pt x="282" y="127"/>
                  </a:lnTo>
                  <a:cubicBezTo>
                    <a:pt x="282" y="43"/>
                    <a:pt x="21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9"/>
            <p:cNvSpPr/>
            <p:nvPr/>
          </p:nvSpPr>
          <p:spPr>
            <a:xfrm>
              <a:off x="4140229" y="2563991"/>
              <a:ext cx="43653" cy="34331"/>
            </a:xfrm>
            <a:custGeom>
              <a:avLst/>
              <a:gdLst/>
              <a:ahLst/>
              <a:cxnLst/>
              <a:rect l="l" t="t" r="r" b="b"/>
              <a:pathLst>
                <a:path w="384" h="302" extrusionOk="0">
                  <a:moveTo>
                    <a:pt x="147" y="0"/>
                  </a:moveTo>
                  <a:cubicBezTo>
                    <a:pt x="98" y="0"/>
                    <a:pt x="46" y="20"/>
                    <a:pt x="28" y="73"/>
                  </a:cubicBezTo>
                  <a:cubicBezTo>
                    <a:pt x="0" y="101"/>
                    <a:pt x="0" y="129"/>
                    <a:pt x="0" y="157"/>
                  </a:cubicBezTo>
                  <a:cubicBezTo>
                    <a:pt x="0" y="270"/>
                    <a:pt x="84" y="298"/>
                    <a:pt x="141" y="298"/>
                  </a:cubicBezTo>
                  <a:lnTo>
                    <a:pt x="169" y="298"/>
                  </a:lnTo>
                  <a:cubicBezTo>
                    <a:pt x="178" y="300"/>
                    <a:pt x="188" y="301"/>
                    <a:pt x="198" y="301"/>
                  </a:cubicBezTo>
                  <a:cubicBezTo>
                    <a:pt x="299" y="301"/>
                    <a:pt x="383" y="176"/>
                    <a:pt x="281" y="73"/>
                  </a:cubicBezTo>
                  <a:cubicBezTo>
                    <a:pt x="253" y="45"/>
                    <a:pt x="253" y="45"/>
                    <a:pt x="225" y="17"/>
                  </a:cubicBezTo>
                  <a:cubicBezTo>
                    <a:pt x="204" y="7"/>
                    <a:pt x="17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9"/>
            <p:cNvSpPr/>
            <p:nvPr/>
          </p:nvSpPr>
          <p:spPr>
            <a:xfrm>
              <a:off x="3974256" y="2502035"/>
              <a:ext cx="51156" cy="28875"/>
            </a:xfrm>
            <a:custGeom>
              <a:avLst/>
              <a:gdLst/>
              <a:ahLst/>
              <a:cxnLst/>
              <a:rect l="l" t="t" r="r" b="b"/>
              <a:pathLst>
                <a:path w="450" h="254" extrusionOk="0">
                  <a:moveTo>
                    <a:pt x="197" y="1"/>
                  </a:moveTo>
                  <a:cubicBezTo>
                    <a:pt x="0" y="1"/>
                    <a:pt x="0" y="253"/>
                    <a:pt x="197" y="253"/>
                  </a:cubicBezTo>
                  <a:lnTo>
                    <a:pt x="253" y="253"/>
                  </a:lnTo>
                  <a:cubicBezTo>
                    <a:pt x="449" y="253"/>
                    <a:pt x="449" y="1"/>
                    <a:pt x="2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9"/>
            <p:cNvSpPr/>
            <p:nvPr/>
          </p:nvSpPr>
          <p:spPr>
            <a:xfrm>
              <a:off x="4050876" y="2543529"/>
              <a:ext cx="47973" cy="28875"/>
            </a:xfrm>
            <a:custGeom>
              <a:avLst/>
              <a:gdLst/>
              <a:ahLst/>
              <a:cxnLst/>
              <a:rect l="l" t="t" r="r" b="b"/>
              <a:pathLst>
                <a:path w="422" h="254" extrusionOk="0">
                  <a:moveTo>
                    <a:pt x="169" y="1"/>
                  </a:moveTo>
                  <a:cubicBezTo>
                    <a:pt x="0" y="1"/>
                    <a:pt x="0" y="253"/>
                    <a:pt x="169" y="253"/>
                  </a:cubicBezTo>
                  <a:lnTo>
                    <a:pt x="225" y="253"/>
                  </a:lnTo>
                  <a:cubicBezTo>
                    <a:pt x="421" y="253"/>
                    <a:pt x="421"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9"/>
            <p:cNvSpPr/>
            <p:nvPr/>
          </p:nvSpPr>
          <p:spPr>
            <a:xfrm>
              <a:off x="3932763" y="2476457"/>
              <a:ext cx="44790" cy="28875"/>
            </a:xfrm>
            <a:custGeom>
              <a:avLst/>
              <a:gdLst/>
              <a:ahLst/>
              <a:cxnLst/>
              <a:rect l="l" t="t" r="r" b="b"/>
              <a:pathLst>
                <a:path w="394" h="254" extrusionOk="0">
                  <a:moveTo>
                    <a:pt x="169" y="1"/>
                  </a:moveTo>
                  <a:cubicBezTo>
                    <a:pt x="0" y="1"/>
                    <a:pt x="0" y="254"/>
                    <a:pt x="169" y="254"/>
                  </a:cubicBezTo>
                  <a:lnTo>
                    <a:pt x="225" y="254"/>
                  </a:lnTo>
                  <a:cubicBezTo>
                    <a:pt x="393" y="254"/>
                    <a:pt x="393"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9"/>
            <p:cNvSpPr/>
            <p:nvPr/>
          </p:nvSpPr>
          <p:spPr>
            <a:xfrm>
              <a:off x="3926397" y="2553078"/>
              <a:ext cx="41607" cy="28875"/>
            </a:xfrm>
            <a:custGeom>
              <a:avLst/>
              <a:gdLst/>
              <a:ahLst/>
              <a:cxnLst/>
              <a:rect l="l" t="t" r="r" b="b"/>
              <a:pathLst>
                <a:path w="366" h="254" extrusionOk="0">
                  <a:moveTo>
                    <a:pt x="197" y="1"/>
                  </a:moveTo>
                  <a:cubicBezTo>
                    <a:pt x="0" y="1"/>
                    <a:pt x="0" y="253"/>
                    <a:pt x="197" y="253"/>
                  </a:cubicBezTo>
                  <a:cubicBezTo>
                    <a:pt x="365" y="253"/>
                    <a:pt x="365" y="1"/>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9"/>
            <p:cNvSpPr/>
            <p:nvPr/>
          </p:nvSpPr>
          <p:spPr>
            <a:xfrm>
              <a:off x="3967890" y="2671192"/>
              <a:ext cx="41607" cy="28875"/>
            </a:xfrm>
            <a:custGeom>
              <a:avLst/>
              <a:gdLst/>
              <a:ahLst/>
              <a:cxnLst/>
              <a:rect l="l" t="t" r="r" b="b"/>
              <a:pathLst>
                <a:path w="366" h="254" extrusionOk="0">
                  <a:moveTo>
                    <a:pt x="169" y="1"/>
                  </a:moveTo>
                  <a:cubicBezTo>
                    <a:pt x="0" y="1"/>
                    <a:pt x="0" y="253"/>
                    <a:pt x="169" y="253"/>
                  </a:cubicBezTo>
                  <a:cubicBezTo>
                    <a:pt x="365" y="253"/>
                    <a:pt x="365"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9"/>
            <p:cNvSpPr/>
            <p:nvPr/>
          </p:nvSpPr>
          <p:spPr>
            <a:xfrm>
              <a:off x="4121017" y="2623332"/>
              <a:ext cx="41607" cy="32058"/>
            </a:xfrm>
            <a:custGeom>
              <a:avLst/>
              <a:gdLst/>
              <a:ahLst/>
              <a:cxnLst/>
              <a:rect l="l" t="t" r="r" b="b"/>
              <a:pathLst>
                <a:path w="366" h="282" extrusionOk="0">
                  <a:moveTo>
                    <a:pt x="169" y="0"/>
                  </a:moveTo>
                  <a:cubicBezTo>
                    <a:pt x="1" y="0"/>
                    <a:pt x="1" y="281"/>
                    <a:pt x="169" y="281"/>
                  </a:cubicBezTo>
                  <a:cubicBezTo>
                    <a:pt x="366" y="281"/>
                    <a:pt x="366"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9"/>
            <p:cNvSpPr/>
            <p:nvPr/>
          </p:nvSpPr>
          <p:spPr>
            <a:xfrm>
              <a:off x="4089073" y="2762136"/>
              <a:ext cx="32058" cy="35241"/>
            </a:xfrm>
            <a:custGeom>
              <a:avLst/>
              <a:gdLst/>
              <a:ahLst/>
              <a:cxnLst/>
              <a:rect l="l" t="t" r="r" b="b"/>
              <a:pathLst>
                <a:path w="282" h="310" extrusionOk="0">
                  <a:moveTo>
                    <a:pt x="141" y="1"/>
                  </a:moveTo>
                  <a:cubicBezTo>
                    <a:pt x="71" y="1"/>
                    <a:pt x="1" y="43"/>
                    <a:pt x="1" y="127"/>
                  </a:cubicBezTo>
                  <a:lnTo>
                    <a:pt x="1" y="183"/>
                  </a:lnTo>
                  <a:cubicBezTo>
                    <a:pt x="1" y="267"/>
                    <a:pt x="71" y="309"/>
                    <a:pt x="141" y="309"/>
                  </a:cubicBezTo>
                  <a:cubicBezTo>
                    <a:pt x="212" y="309"/>
                    <a:pt x="282" y="267"/>
                    <a:pt x="282" y="183"/>
                  </a:cubicBezTo>
                  <a:lnTo>
                    <a:pt x="282" y="127"/>
                  </a:lnTo>
                  <a:cubicBezTo>
                    <a:pt x="282" y="43"/>
                    <a:pt x="212"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9"/>
            <p:cNvSpPr/>
            <p:nvPr/>
          </p:nvSpPr>
          <p:spPr>
            <a:xfrm>
              <a:off x="3441212" y="2316964"/>
              <a:ext cx="1420432" cy="2151167"/>
            </a:xfrm>
            <a:custGeom>
              <a:avLst/>
              <a:gdLst/>
              <a:ahLst/>
              <a:cxnLst/>
              <a:rect l="l" t="t" r="r" b="b"/>
              <a:pathLst>
                <a:path w="12495" h="18923" extrusionOk="0">
                  <a:moveTo>
                    <a:pt x="1405" y="0"/>
                  </a:moveTo>
                  <a:lnTo>
                    <a:pt x="1405" y="0"/>
                  </a:lnTo>
                  <a:cubicBezTo>
                    <a:pt x="1405" y="1"/>
                    <a:pt x="2556" y="3453"/>
                    <a:pt x="2836" y="4408"/>
                  </a:cubicBezTo>
                  <a:cubicBezTo>
                    <a:pt x="3117" y="5334"/>
                    <a:pt x="3903" y="7019"/>
                    <a:pt x="3763" y="8226"/>
                  </a:cubicBezTo>
                  <a:cubicBezTo>
                    <a:pt x="3594" y="9433"/>
                    <a:pt x="2556" y="11735"/>
                    <a:pt x="1994" y="13308"/>
                  </a:cubicBezTo>
                  <a:cubicBezTo>
                    <a:pt x="1405" y="14880"/>
                    <a:pt x="1" y="18698"/>
                    <a:pt x="1" y="18698"/>
                  </a:cubicBezTo>
                  <a:lnTo>
                    <a:pt x="815" y="18923"/>
                  </a:lnTo>
                  <a:cubicBezTo>
                    <a:pt x="815" y="18923"/>
                    <a:pt x="2556" y="14431"/>
                    <a:pt x="2977" y="13027"/>
                  </a:cubicBezTo>
                  <a:cubicBezTo>
                    <a:pt x="3370" y="11651"/>
                    <a:pt x="3819" y="10472"/>
                    <a:pt x="4409" y="9489"/>
                  </a:cubicBezTo>
                  <a:cubicBezTo>
                    <a:pt x="5026" y="8507"/>
                    <a:pt x="6570" y="6963"/>
                    <a:pt x="7918" y="6345"/>
                  </a:cubicBezTo>
                  <a:cubicBezTo>
                    <a:pt x="9265" y="5699"/>
                    <a:pt x="12494" y="5138"/>
                    <a:pt x="12494" y="5138"/>
                  </a:cubicBezTo>
                  <a:cubicBezTo>
                    <a:pt x="12494" y="5138"/>
                    <a:pt x="11933" y="5013"/>
                    <a:pt x="10859" y="5013"/>
                  </a:cubicBezTo>
                  <a:cubicBezTo>
                    <a:pt x="10323" y="5013"/>
                    <a:pt x="9659" y="5044"/>
                    <a:pt x="8872" y="5138"/>
                  </a:cubicBezTo>
                  <a:cubicBezTo>
                    <a:pt x="6486" y="5391"/>
                    <a:pt x="4886" y="6879"/>
                    <a:pt x="4886" y="6879"/>
                  </a:cubicBezTo>
                  <a:cubicBezTo>
                    <a:pt x="4942" y="4829"/>
                    <a:pt x="1405" y="1"/>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9"/>
            <p:cNvSpPr/>
            <p:nvPr/>
          </p:nvSpPr>
          <p:spPr>
            <a:xfrm>
              <a:off x="2949775" y="2061638"/>
              <a:ext cx="609666" cy="2294744"/>
            </a:xfrm>
            <a:custGeom>
              <a:avLst/>
              <a:gdLst/>
              <a:ahLst/>
              <a:cxnLst/>
              <a:rect l="l" t="t" r="r" b="b"/>
              <a:pathLst>
                <a:path w="5363" h="20186" extrusionOk="0">
                  <a:moveTo>
                    <a:pt x="0" y="0"/>
                  </a:moveTo>
                  <a:cubicBezTo>
                    <a:pt x="0" y="1"/>
                    <a:pt x="955" y="5643"/>
                    <a:pt x="1881" y="8395"/>
                  </a:cubicBezTo>
                  <a:cubicBezTo>
                    <a:pt x="2808" y="11146"/>
                    <a:pt x="4212" y="14571"/>
                    <a:pt x="5054" y="20186"/>
                  </a:cubicBezTo>
                  <a:cubicBezTo>
                    <a:pt x="5054" y="20186"/>
                    <a:pt x="5363" y="16087"/>
                    <a:pt x="4801" y="11932"/>
                  </a:cubicBezTo>
                  <a:cubicBezTo>
                    <a:pt x="4212" y="7777"/>
                    <a:pt x="2808" y="6205"/>
                    <a:pt x="1994" y="4268"/>
                  </a:cubicBezTo>
                  <a:cubicBezTo>
                    <a:pt x="1151" y="235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9"/>
            <p:cNvSpPr/>
            <p:nvPr/>
          </p:nvSpPr>
          <p:spPr>
            <a:xfrm>
              <a:off x="2949775" y="2061638"/>
              <a:ext cx="584088" cy="2272463"/>
            </a:xfrm>
            <a:custGeom>
              <a:avLst/>
              <a:gdLst/>
              <a:ahLst/>
              <a:cxnLst/>
              <a:rect l="l" t="t" r="r" b="b"/>
              <a:pathLst>
                <a:path w="5138" h="19990" extrusionOk="0">
                  <a:moveTo>
                    <a:pt x="0" y="0"/>
                  </a:moveTo>
                  <a:lnTo>
                    <a:pt x="0" y="0"/>
                  </a:lnTo>
                  <a:cubicBezTo>
                    <a:pt x="1011" y="3313"/>
                    <a:pt x="1994" y="6626"/>
                    <a:pt x="3201" y="9883"/>
                  </a:cubicBezTo>
                  <a:cubicBezTo>
                    <a:pt x="4268" y="12662"/>
                    <a:pt x="4689" y="15722"/>
                    <a:pt x="4998" y="18698"/>
                  </a:cubicBezTo>
                  <a:lnTo>
                    <a:pt x="5138" y="19989"/>
                  </a:lnTo>
                  <a:cubicBezTo>
                    <a:pt x="5054" y="16536"/>
                    <a:pt x="4689" y="13027"/>
                    <a:pt x="3482" y="9770"/>
                  </a:cubicBezTo>
                  <a:cubicBezTo>
                    <a:pt x="2246" y="6542"/>
                    <a:pt x="1236" y="322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9" name="Google Shape;539;p9"/>
          <p:cNvGrpSpPr/>
          <p:nvPr/>
        </p:nvGrpSpPr>
        <p:grpSpPr>
          <a:xfrm>
            <a:off x="6234752" y="3955181"/>
            <a:ext cx="874283" cy="1206401"/>
            <a:chOff x="6576537" y="1650225"/>
            <a:chExt cx="1102501" cy="1521313"/>
          </a:xfrm>
        </p:grpSpPr>
        <p:sp>
          <p:nvSpPr>
            <p:cNvPr id="540" name="Google Shape;540;p9"/>
            <p:cNvSpPr/>
            <p:nvPr/>
          </p:nvSpPr>
          <p:spPr>
            <a:xfrm>
              <a:off x="7329169" y="2303882"/>
              <a:ext cx="173696" cy="867656"/>
            </a:xfrm>
            <a:custGeom>
              <a:avLst/>
              <a:gdLst/>
              <a:ahLst/>
              <a:cxnLst/>
              <a:rect l="l" t="t" r="r" b="b"/>
              <a:pathLst>
                <a:path w="5896" h="29452" extrusionOk="0">
                  <a:moveTo>
                    <a:pt x="5896" y="1"/>
                  </a:moveTo>
                  <a:lnTo>
                    <a:pt x="5896" y="1"/>
                  </a:lnTo>
                  <a:cubicBezTo>
                    <a:pt x="5896" y="2"/>
                    <a:pt x="3453" y="10248"/>
                    <a:pt x="2808" y="15161"/>
                  </a:cubicBezTo>
                  <a:cubicBezTo>
                    <a:pt x="2190" y="20046"/>
                    <a:pt x="0" y="29451"/>
                    <a:pt x="0" y="29451"/>
                  </a:cubicBezTo>
                  <a:cubicBezTo>
                    <a:pt x="0" y="29451"/>
                    <a:pt x="3987" y="22124"/>
                    <a:pt x="4717" y="16509"/>
                  </a:cubicBezTo>
                  <a:cubicBezTo>
                    <a:pt x="5447" y="10894"/>
                    <a:pt x="5896" y="2"/>
                    <a:pt x="5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9"/>
            <p:cNvSpPr/>
            <p:nvPr/>
          </p:nvSpPr>
          <p:spPr>
            <a:xfrm>
              <a:off x="7329169" y="2303882"/>
              <a:ext cx="173696" cy="867656"/>
            </a:xfrm>
            <a:custGeom>
              <a:avLst/>
              <a:gdLst/>
              <a:ahLst/>
              <a:cxnLst/>
              <a:rect l="l" t="t" r="r" b="b"/>
              <a:pathLst>
                <a:path w="5896" h="29452" extrusionOk="0">
                  <a:moveTo>
                    <a:pt x="5896" y="1"/>
                  </a:moveTo>
                  <a:cubicBezTo>
                    <a:pt x="5166" y="4942"/>
                    <a:pt x="4268" y="11792"/>
                    <a:pt x="3566" y="16789"/>
                  </a:cubicBezTo>
                  <a:cubicBezTo>
                    <a:pt x="2808" y="21113"/>
                    <a:pt x="1264" y="25268"/>
                    <a:pt x="0" y="29451"/>
                  </a:cubicBezTo>
                  <a:cubicBezTo>
                    <a:pt x="1432" y="25296"/>
                    <a:pt x="3060" y="21169"/>
                    <a:pt x="3818" y="16817"/>
                  </a:cubicBezTo>
                  <a:cubicBezTo>
                    <a:pt x="4633" y="11343"/>
                    <a:pt x="5306" y="5503"/>
                    <a:pt x="5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9"/>
            <p:cNvSpPr/>
            <p:nvPr/>
          </p:nvSpPr>
          <p:spPr>
            <a:xfrm>
              <a:off x="7098412" y="2648770"/>
              <a:ext cx="209284" cy="498758"/>
            </a:xfrm>
            <a:custGeom>
              <a:avLst/>
              <a:gdLst/>
              <a:ahLst/>
              <a:cxnLst/>
              <a:rect l="l" t="t" r="r" b="b"/>
              <a:pathLst>
                <a:path w="7104" h="16930" extrusionOk="0">
                  <a:moveTo>
                    <a:pt x="0" y="1"/>
                  </a:moveTo>
                  <a:lnTo>
                    <a:pt x="0" y="1"/>
                  </a:lnTo>
                  <a:cubicBezTo>
                    <a:pt x="1" y="2"/>
                    <a:pt x="2415" y="8592"/>
                    <a:pt x="3847" y="11231"/>
                  </a:cubicBezTo>
                  <a:cubicBezTo>
                    <a:pt x="5307" y="13870"/>
                    <a:pt x="7103" y="16930"/>
                    <a:pt x="7103" y="16930"/>
                  </a:cubicBezTo>
                  <a:cubicBezTo>
                    <a:pt x="7103" y="16930"/>
                    <a:pt x="6121" y="11961"/>
                    <a:pt x="4296" y="7974"/>
                  </a:cubicBezTo>
                  <a:cubicBezTo>
                    <a:pt x="2499" y="3988"/>
                    <a:pt x="1"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9"/>
            <p:cNvSpPr/>
            <p:nvPr/>
          </p:nvSpPr>
          <p:spPr>
            <a:xfrm>
              <a:off x="7101712" y="2662027"/>
              <a:ext cx="205984" cy="485501"/>
            </a:xfrm>
            <a:custGeom>
              <a:avLst/>
              <a:gdLst/>
              <a:ahLst/>
              <a:cxnLst/>
              <a:rect l="l" t="t" r="r" b="b"/>
              <a:pathLst>
                <a:path w="6992" h="16480" extrusionOk="0">
                  <a:moveTo>
                    <a:pt x="1" y="0"/>
                  </a:moveTo>
                  <a:cubicBezTo>
                    <a:pt x="2387" y="5390"/>
                    <a:pt x="4998" y="10949"/>
                    <a:pt x="6991" y="16480"/>
                  </a:cubicBezTo>
                  <a:cubicBezTo>
                    <a:pt x="5307" y="10753"/>
                    <a:pt x="2752" y="530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9"/>
            <p:cNvSpPr/>
            <p:nvPr/>
          </p:nvSpPr>
          <p:spPr>
            <a:xfrm>
              <a:off x="6576537" y="1970661"/>
              <a:ext cx="578977" cy="332927"/>
            </a:xfrm>
            <a:custGeom>
              <a:avLst/>
              <a:gdLst/>
              <a:ahLst/>
              <a:cxnLst/>
              <a:rect l="l" t="t" r="r" b="b"/>
              <a:pathLst>
                <a:path w="19653" h="11301" extrusionOk="0">
                  <a:moveTo>
                    <a:pt x="445" y="1"/>
                  </a:moveTo>
                  <a:cubicBezTo>
                    <a:pt x="394" y="1"/>
                    <a:pt x="349" y="9"/>
                    <a:pt x="309" y="26"/>
                  </a:cubicBezTo>
                  <a:cubicBezTo>
                    <a:pt x="0" y="194"/>
                    <a:pt x="56" y="419"/>
                    <a:pt x="309" y="1233"/>
                  </a:cubicBezTo>
                  <a:cubicBezTo>
                    <a:pt x="590" y="2019"/>
                    <a:pt x="1264" y="3310"/>
                    <a:pt x="1853" y="4742"/>
                  </a:cubicBezTo>
                  <a:cubicBezTo>
                    <a:pt x="2443" y="6174"/>
                    <a:pt x="3594" y="7437"/>
                    <a:pt x="4352" y="8083"/>
                  </a:cubicBezTo>
                  <a:cubicBezTo>
                    <a:pt x="5110" y="8701"/>
                    <a:pt x="6570" y="8532"/>
                    <a:pt x="8282" y="9431"/>
                  </a:cubicBezTo>
                  <a:cubicBezTo>
                    <a:pt x="10023" y="10329"/>
                    <a:pt x="13195" y="11115"/>
                    <a:pt x="14964" y="11284"/>
                  </a:cubicBezTo>
                  <a:cubicBezTo>
                    <a:pt x="15085" y="11295"/>
                    <a:pt x="15211" y="11300"/>
                    <a:pt x="15341" y="11300"/>
                  </a:cubicBezTo>
                  <a:cubicBezTo>
                    <a:pt x="17117" y="11300"/>
                    <a:pt x="19653" y="10301"/>
                    <a:pt x="19653" y="10301"/>
                  </a:cubicBezTo>
                  <a:cubicBezTo>
                    <a:pt x="19625" y="10301"/>
                    <a:pt x="8647" y="4433"/>
                    <a:pt x="7440" y="3310"/>
                  </a:cubicBezTo>
                  <a:cubicBezTo>
                    <a:pt x="6205" y="2187"/>
                    <a:pt x="4661" y="2187"/>
                    <a:pt x="4296" y="2047"/>
                  </a:cubicBezTo>
                  <a:cubicBezTo>
                    <a:pt x="3931" y="1907"/>
                    <a:pt x="3706" y="1008"/>
                    <a:pt x="3173" y="784"/>
                  </a:cubicBezTo>
                  <a:cubicBezTo>
                    <a:pt x="3120" y="764"/>
                    <a:pt x="3069" y="756"/>
                    <a:pt x="3020" y="756"/>
                  </a:cubicBezTo>
                  <a:cubicBezTo>
                    <a:pt x="2571" y="756"/>
                    <a:pt x="2274" y="1485"/>
                    <a:pt x="2274" y="1485"/>
                  </a:cubicBezTo>
                  <a:cubicBezTo>
                    <a:pt x="1507" y="470"/>
                    <a:pt x="826"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a:off x="7185259" y="1713947"/>
              <a:ext cx="387104" cy="560182"/>
            </a:xfrm>
            <a:custGeom>
              <a:avLst/>
              <a:gdLst/>
              <a:ahLst/>
              <a:cxnLst/>
              <a:rect l="l" t="t" r="r" b="b"/>
              <a:pathLst>
                <a:path w="13140" h="19015" extrusionOk="0">
                  <a:moveTo>
                    <a:pt x="7370" y="0"/>
                  </a:moveTo>
                  <a:cubicBezTo>
                    <a:pt x="7305" y="0"/>
                    <a:pt x="7236" y="19"/>
                    <a:pt x="7159" y="64"/>
                  </a:cubicBezTo>
                  <a:cubicBezTo>
                    <a:pt x="6654" y="345"/>
                    <a:pt x="5419" y="1187"/>
                    <a:pt x="5054" y="2928"/>
                  </a:cubicBezTo>
                  <a:cubicBezTo>
                    <a:pt x="4689" y="4641"/>
                    <a:pt x="3622" y="12333"/>
                    <a:pt x="0" y="18987"/>
                  </a:cubicBezTo>
                  <a:lnTo>
                    <a:pt x="0" y="19015"/>
                  </a:lnTo>
                  <a:cubicBezTo>
                    <a:pt x="0" y="19015"/>
                    <a:pt x="4492" y="16825"/>
                    <a:pt x="7665" y="13962"/>
                  </a:cubicBezTo>
                  <a:cubicBezTo>
                    <a:pt x="10809" y="11126"/>
                    <a:pt x="12269" y="8992"/>
                    <a:pt x="12690" y="7364"/>
                  </a:cubicBezTo>
                  <a:cubicBezTo>
                    <a:pt x="13083" y="5736"/>
                    <a:pt x="13139" y="5511"/>
                    <a:pt x="12690" y="5174"/>
                  </a:cubicBezTo>
                  <a:cubicBezTo>
                    <a:pt x="12213" y="4865"/>
                    <a:pt x="11876" y="4641"/>
                    <a:pt x="11988" y="4276"/>
                  </a:cubicBezTo>
                  <a:cubicBezTo>
                    <a:pt x="12129" y="3911"/>
                    <a:pt x="12494" y="3602"/>
                    <a:pt x="11988" y="3153"/>
                  </a:cubicBezTo>
                  <a:cubicBezTo>
                    <a:pt x="11511" y="2704"/>
                    <a:pt x="11062" y="2507"/>
                    <a:pt x="10781" y="1889"/>
                  </a:cubicBezTo>
                  <a:cubicBezTo>
                    <a:pt x="10500" y="1244"/>
                    <a:pt x="10697" y="598"/>
                    <a:pt x="10135" y="570"/>
                  </a:cubicBezTo>
                  <a:cubicBezTo>
                    <a:pt x="9996" y="555"/>
                    <a:pt x="9839" y="550"/>
                    <a:pt x="9675" y="550"/>
                  </a:cubicBezTo>
                  <a:cubicBezTo>
                    <a:pt x="9306" y="550"/>
                    <a:pt x="8901" y="576"/>
                    <a:pt x="8573" y="576"/>
                  </a:cubicBezTo>
                  <a:cubicBezTo>
                    <a:pt x="8489" y="576"/>
                    <a:pt x="8410" y="574"/>
                    <a:pt x="8338" y="570"/>
                  </a:cubicBezTo>
                  <a:cubicBezTo>
                    <a:pt x="7914" y="523"/>
                    <a:pt x="7708" y="0"/>
                    <a:pt x="7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9"/>
            <p:cNvSpPr/>
            <p:nvPr/>
          </p:nvSpPr>
          <p:spPr>
            <a:xfrm>
              <a:off x="7172032" y="1729885"/>
              <a:ext cx="373847" cy="556676"/>
            </a:xfrm>
            <a:custGeom>
              <a:avLst/>
              <a:gdLst/>
              <a:ahLst/>
              <a:cxnLst/>
              <a:rect l="l" t="t" r="r" b="b"/>
              <a:pathLst>
                <a:path w="12690" h="18896" extrusionOk="0">
                  <a:moveTo>
                    <a:pt x="8647" y="1"/>
                  </a:moveTo>
                  <a:lnTo>
                    <a:pt x="8647" y="1"/>
                  </a:lnTo>
                  <a:cubicBezTo>
                    <a:pt x="7131" y="6795"/>
                    <a:pt x="4127" y="13280"/>
                    <a:pt x="0" y="18895"/>
                  </a:cubicBezTo>
                  <a:cubicBezTo>
                    <a:pt x="177" y="18773"/>
                    <a:pt x="354" y="18651"/>
                    <a:pt x="531" y="18528"/>
                  </a:cubicBezTo>
                  <a:lnTo>
                    <a:pt x="531" y="18528"/>
                  </a:lnTo>
                  <a:lnTo>
                    <a:pt x="534" y="18530"/>
                  </a:lnTo>
                  <a:cubicBezTo>
                    <a:pt x="535" y="18528"/>
                    <a:pt x="537" y="18525"/>
                    <a:pt x="539" y="18523"/>
                  </a:cubicBezTo>
                  <a:lnTo>
                    <a:pt x="539" y="18523"/>
                  </a:lnTo>
                  <a:cubicBezTo>
                    <a:pt x="2154" y="17400"/>
                    <a:pt x="3751" y="16220"/>
                    <a:pt x="5166" y="14880"/>
                  </a:cubicBezTo>
                  <a:cubicBezTo>
                    <a:pt x="8338" y="11904"/>
                    <a:pt x="11090" y="8367"/>
                    <a:pt x="12690" y="4324"/>
                  </a:cubicBezTo>
                  <a:lnTo>
                    <a:pt x="12690" y="4324"/>
                  </a:lnTo>
                  <a:cubicBezTo>
                    <a:pt x="10977" y="8311"/>
                    <a:pt x="8226" y="11820"/>
                    <a:pt x="5082" y="14768"/>
                  </a:cubicBezTo>
                  <a:cubicBezTo>
                    <a:pt x="4211" y="15526"/>
                    <a:pt x="3257" y="16340"/>
                    <a:pt x="2330" y="17014"/>
                  </a:cubicBezTo>
                  <a:cubicBezTo>
                    <a:pt x="1857" y="17380"/>
                    <a:pt x="1351" y="17729"/>
                    <a:pt x="850" y="18074"/>
                  </a:cubicBezTo>
                  <a:lnTo>
                    <a:pt x="850" y="18074"/>
                  </a:lnTo>
                  <a:cubicBezTo>
                    <a:pt x="4592" y="12627"/>
                    <a:pt x="7364" y="6473"/>
                    <a:pt x="8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9"/>
            <p:cNvSpPr/>
            <p:nvPr/>
          </p:nvSpPr>
          <p:spPr>
            <a:xfrm>
              <a:off x="7185259" y="1769597"/>
              <a:ext cx="317608" cy="504532"/>
            </a:xfrm>
            <a:custGeom>
              <a:avLst/>
              <a:gdLst/>
              <a:ahLst/>
              <a:cxnLst/>
              <a:rect l="l" t="t" r="r" b="b"/>
              <a:pathLst>
                <a:path w="10781" h="17126" extrusionOk="0">
                  <a:moveTo>
                    <a:pt x="10781" y="0"/>
                  </a:moveTo>
                  <a:lnTo>
                    <a:pt x="10781" y="0"/>
                  </a:lnTo>
                  <a:cubicBezTo>
                    <a:pt x="8479" y="6373"/>
                    <a:pt x="4661" y="12185"/>
                    <a:pt x="0" y="17126"/>
                  </a:cubicBezTo>
                  <a:cubicBezTo>
                    <a:pt x="590" y="16508"/>
                    <a:pt x="1207" y="15919"/>
                    <a:pt x="1769" y="15301"/>
                  </a:cubicBezTo>
                  <a:cubicBezTo>
                    <a:pt x="5784" y="10893"/>
                    <a:pt x="8984" y="5671"/>
                    <a:pt x="10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9"/>
            <p:cNvSpPr/>
            <p:nvPr/>
          </p:nvSpPr>
          <p:spPr>
            <a:xfrm>
              <a:off x="6638549" y="1747178"/>
              <a:ext cx="538470" cy="518761"/>
            </a:xfrm>
            <a:custGeom>
              <a:avLst/>
              <a:gdLst/>
              <a:ahLst/>
              <a:cxnLst/>
              <a:rect l="l" t="t" r="r" b="b"/>
              <a:pathLst>
                <a:path w="18278" h="17609" extrusionOk="0">
                  <a:moveTo>
                    <a:pt x="5373" y="0"/>
                  </a:moveTo>
                  <a:cubicBezTo>
                    <a:pt x="4948" y="0"/>
                    <a:pt x="4664" y="299"/>
                    <a:pt x="4521" y="537"/>
                  </a:cubicBezTo>
                  <a:cubicBezTo>
                    <a:pt x="4423" y="663"/>
                    <a:pt x="4317" y="670"/>
                    <a:pt x="4188" y="670"/>
                  </a:cubicBezTo>
                  <a:cubicBezTo>
                    <a:pt x="4171" y="670"/>
                    <a:pt x="4155" y="670"/>
                    <a:pt x="4138" y="670"/>
                  </a:cubicBezTo>
                  <a:cubicBezTo>
                    <a:pt x="4018" y="670"/>
                    <a:pt x="3879" y="675"/>
                    <a:pt x="3707" y="761"/>
                  </a:cubicBezTo>
                  <a:cubicBezTo>
                    <a:pt x="3286" y="930"/>
                    <a:pt x="2836" y="1014"/>
                    <a:pt x="2443" y="1744"/>
                  </a:cubicBezTo>
                  <a:cubicBezTo>
                    <a:pt x="2022" y="2474"/>
                    <a:pt x="2107" y="2390"/>
                    <a:pt x="1629" y="2642"/>
                  </a:cubicBezTo>
                  <a:cubicBezTo>
                    <a:pt x="1124" y="2923"/>
                    <a:pt x="759" y="3204"/>
                    <a:pt x="675" y="3962"/>
                  </a:cubicBezTo>
                  <a:cubicBezTo>
                    <a:pt x="591" y="4748"/>
                    <a:pt x="1" y="6180"/>
                    <a:pt x="1349" y="7612"/>
                  </a:cubicBezTo>
                  <a:cubicBezTo>
                    <a:pt x="2696" y="9043"/>
                    <a:pt x="4886" y="11907"/>
                    <a:pt x="6093" y="12805"/>
                  </a:cubicBezTo>
                  <a:cubicBezTo>
                    <a:pt x="7328" y="13704"/>
                    <a:pt x="9631" y="14602"/>
                    <a:pt x="11175" y="15697"/>
                  </a:cubicBezTo>
                  <a:cubicBezTo>
                    <a:pt x="12671" y="16758"/>
                    <a:pt x="14933" y="17609"/>
                    <a:pt x="17986" y="17609"/>
                  </a:cubicBezTo>
                  <a:cubicBezTo>
                    <a:pt x="18082" y="17609"/>
                    <a:pt x="18179" y="17608"/>
                    <a:pt x="18278" y="17606"/>
                  </a:cubicBezTo>
                  <a:cubicBezTo>
                    <a:pt x="18278" y="17606"/>
                    <a:pt x="16565" y="13395"/>
                    <a:pt x="14852" y="9914"/>
                  </a:cubicBezTo>
                  <a:cubicBezTo>
                    <a:pt x="13112" y="6404"/>
                    <a:pt x="12494" y="5703"/>
                    <a:pt x="10529" y="3513"/>
                  </a:cubicBezTo>
                  <a:cubicBezTo>
                    <a:pt x="8592" y="1351"/>
                    <a:pt x="8423" y="874"/>
                    <a:pt x="7721" y="761"/>
                  </a:cubicBezTo>
                  <a:cubicBezTo>
                    <a:pt x="7048" y="621"/>
                    <a:pt x="6149" y="172"/>
                    <a:pt x="5616" y="31"/>
                  </a:cubicBezTo>
                  <a:cubicBezTo>
                    <a:pt x="5530" y="10"/>
                    <a:pt x="5449" y="0"/>
                    <a:pt x="5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9"/>
            <p:cNvSpPr/>
            <p:nvPr/>
          </p:nvSpPr>
          <p:spPr>
            <a:xfrm>
              <a:off x="6656755" y="1762968"/>
              <a:ext cx="525213" cy="507036"/>
            </a:xfrm>
            <a:custGeom>
              <a:avLst/>
              <a:gdLst/>
              <a:ahLst/>
              <a:cxnLst/>
              <a:rect l="l" t="t" r="r" b="b"/>
              <a:pathLst>
                <a:path w="17828" h="17211" extrusionOk="0">
                  <a:moveTo>
                    <a:pt x="3903" y="1"/>
                  </a:moveTo>
                  <a:cubicBezTo>
                    <a:pt x="9746" y="4397"/>
                    <a:pt x="14513" y="10254"/>
                    <a:pt x="17495" y="16945"/>
                  </a:cubicBezTo>
                  <a:lnTo>
                    <a:pt x="17495" y="16945"/>
                  </a:lnTo>
                  <a:cubicBezTo>
                    <a:pt x="16633" y="16758"/>
                    <a:pt x="15772" y="16545"/>
                    <a:pt x="14936" y="16284"/>
                  </a:cubicBezTo>
                  <a:cubicBezTo>
                    <a:pt x="14038" y="15975"/>
                    <a:pt x="13168" y="15638"/>
                    <a:pt x="12353" y="15189"/>
                  </a:cubicBezTo>
                  <a:cubicBezTo>
                    <a:pt x="11511" y="14740"/>
                    <a:pt x="10809" y="14094"/>
                    <a:pt x="10051" y="13533"/>
                  </a:cubicBezTo>
                  <a:cubicBezTo>
                    <a:pt x="7721" y="11904"/>
                    <a:pt x="5251" y="10473"/>
                    <a:pt x="3398" y="8283"/>
                  </a:cubicBezTo>
                  <a:cubicBezTo>
                    <a:pt x="2134" y="6879"/>
                    <a:pt x="1039" y="5335"/>
                    <a:pt x="1" y="3735"/>
                  </a:cubicBezTo>
                  <a:lnTo>
                    <a:pt x="1" y="3735"/>
                  </a:lnTo>
                  <a:cubicBezTo>
                    <a:pt x="1011" y="5335"/>
                    <a:pt x="2078" y="6907"/>
                    <a:pt x="3313" y="8339"/>
                  </a:cubicBezTo>
                  <a:cubicBezTo>
                    <a:pt x="5166" y="10557"/>
                    <a:pt x="7637" y="12017"/>
                    <a:pt x="9967" y="13673"/>
                  </a:cubicBezTo>
                  <a:cubicBezTo>
                    <a:pt x="10725" y="14207"/>
                    <a:pt x="11427" y="14880"/>
                    <a:pt x="12269" y="15330"/>
                  </a:cubicBezTo>
                  <a:cubicBezTo>
                    <a:pt x="13926" y="16256"/>
                    <a:pt x="15779" y="16818"/>
                    <a:pt x="17660" y="17183"/>
                  </a:cubicBezTo>
                  <a:lnTo>
                    <a:pt x="17828" y="17211"/>
                  </a:lnTo>
                  <a:lnTo>
                    <a:pt x="17828" y="17211"/>
                  </a:lnTo>
                  <a:lnTo>
                    <a:pt x="17744" y="17042"/>
                  </a:lnTo>
                  <a:cubicBezTo>
                    <a:pt x="14712" y="10304"/>
                    <a:pt x="9911" y="4324"/>
                    <a:pt x="3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9"/>
            <p:cNvSpPr/>
            <p:nvPr/>
          </p:nvSpPr>
          <p:spPr>
            <a:xfrm>
              <a:off x="6686539" y="1777050"/>
              <a:ext cx="511985" cy="502057"/>
            </a:xfrm>
            <a:custGeom>
              <a:avLst/>
              <a:gdLst/>
              <a:ahLst/>
              <a:cxnLst/>
              <a:rect l="l" t="t" r="r" b="b"/>
              <a:pathLst>
                <a:path w="17379" h="17042" extrusionOk="0">
                  <a:moveTo>
                    <a:pt x="1488" y="0"/>
                  </a:moveTo>
                  <a:lnTo>
                    <a:pt x="1488" y="0"/>
                  </a:lnTo>
                  <a:cubicBezTo>
                    <a:pt x="4240" y="2555"/>
                    <a:pt x="6879" y="5278"/>
                    <a:pt x="8872" y="8479"/>
                  </a:cubicBezTo>
                  <a:cubicBezTo>
                    <a:pt x="10747" y="11447"/>
                    <a:pt x="13322" y="13884"/>
                    <a:pt x="15970" y="16148"/>
                  </a:cubicBezTo>
                  <a:lnTo>
                    <a:pt x="15970" y="16148"/>
                  </a:lnTo>
                  <a:cubicBezTo>
                    <a:pt x="12844" y="14583"/>
                    <a:pt x="9892" y="12659"/>
                    <a:pt x="7496" y="10107"/>
                  </a:cubicBezTo>
                  <a:cubicBezTo>
                    <a:pt x="4913" y="7356"/>
                    <a:pt x="2415" y="4520"/>
                    <a:pt x="0" y="1628"/>
                  </a:cubicBezTo>
                  <a:lnTo>
                    <a:pt x="0" y="1628"/>
                  </a:lnTo>
                  <a:cubicBezTo>
                    <a:pt x="3004" y="5250"/>
                    <a:pt x="5924" y="9012"/>
                    <a:pt x="9433" y="12156"/>
                  </a:cubicBezTo>
                  <a:cubicBezTo>
                    <a:pt x="11605" y="13966"/>
                    <a:pt x="14025" y="15444"/>
                    <a:pt x="16556" y="16646"/>
                  </a:cubicBezTo>
                  <a:lnTo>
                    <a:pt x="16556" y="16646"/>
                  </a:lnTo>
                  <a:cubicBezTo>
                    <a:pt x="16568" y="16656"/>
                    <a:pt x="16580" y="16666"/>
                    <a:pt x="16592" y="16676"/>
                  </a:cubicBezTo>
                  <a:lnTo>
                    <a:pt x="16599" y="16666"/>
                  </a:lnTo>
                  <a:lnTo>
                    <a:pt x="16599" y="16666"/>
                  </a:lnTo>
                  <a:cubicBezTo>
                    <a:pt x="16606" y="16670"/>
                    <a:pt x="16613" y="16673"/>
                    <a:pt x="16620" y="16676"/>
                  </a:cubicBezTo>
                  <a:lnTo>
                    <a:pt x="17378" y="17041"/>
                  </a:lnTo>
                  <a:cubicBezTo>
                    <a:pt x="15694" y="15694"/>
                    <a:pt x="14066" y="14290"/>
                    <a:pt x="12550" y="12746"/>
                  </a:cubicBezTo>
                  <a:cubicBezTo>
                    <a:pt x="11230" y="11398"/>
                    <a:pt x="9967" y="9995"/>
                    <a:pt x="8984" y="8422"/>
                  </a:cubicBezTo>
                  <a:cubicBezTo>
                    <a:pt x="6991" y="5194"/>
                    <a:pt x="4296" y="2499"/>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9"/>
            <p:cNvSpPr/>
            <p:nvPr/>
          </p:nvSpPr>
          <p:spPr>
            <a:xfrm>
              <a:off x="7224941" y="1882900"/>
              <a:ext cx="454096" cy="382980"/>
            </a:xfrm>
            <a:custGeom>
              <a:avLst/>
              <a:gdLst/>
              <a:ahLst/>
              <a:cxnLst/>
              <a:rect l="l" t="t" r="r" b="b"/>
              <a:pathLst>
                <a:path w="15414" h="13000" extrusionOk="0">
                  <a:moveTo>
                    <a:pt x="15189" y="0"/>
                  </a:moveTo>
                  <a:cubicBezTo>
                    <a:pt x="14970" y="0"/>
                    <a:pt x="14524" y="287"/>
                    <a:pt x="14038" y="871"/>
                  </a:cubicBezTo>
                  <a:cubicBezTo>
                    <a:pt x="13364" y="1685"/>
                    <a:pt x="10922" y="3791"/>
                    <a:pt x="8985" y="4717"/>
                  </a:cubicBezTo>
                  <a:cubicBezTo>
                    <a:pt x="7020" y="5644"/>
                    <a:pt x="1" y="12999"/>
                    <a:pt x="1" y="12999"/>
                  </a:cubicBezTo>
                  <a:cubicBezTo>
                    <a:pt x="1" y="12999"/>
                    <a:pt x="5026" y="9995"/>
                    <a:pt x="7890" y="9321"/>
                  </a:cubicBezTo>
                  <a:cubicBezTo>
                    <a:pt x="10753" y="8648"/>
                    <a:pt x="12691" y="7833"/>
                    <a:pt x="13112" y="7300"/>
                  </a:cubicBezTo>
                  <a:cubicBezTo>
                    <a:pt x="13505" y="6739"/>
                    <a:pt x="13196" y="5700"/>
                    <a:pt x="13561" y="5475"/>
                  </a:cubicBezTo>
                  <a:cubicBezTo>
                    <a:pt x="13926" y="5251"/>
                    <a:pt x="15217" y="4633"/>
                    <a:pt x="15330" y="4212"/>
                  </a:cubicBezTo>
                  <a:cubicBezTo>
                    <a:pt x="15414" y="3763"/>
                    <a:pt x="15133" y="3145"/>
                    <a:pt x="15133" y="2696"/>
                  </a:cubicBezTo>
                  <a:cubicBezTo>
                    <a:pt x="15133" y="2219"/>
                    <a:pt x="15302" y="534"/>
                    <a:pt x="15330" y="169"/>
                  </a:cubicBezTo>
                  <a:cubicBezTo>
                    <a:pt x="15338" y="57"/>
                    <a:pt x="15286"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9"/>
            <p:cNvSpPr/>
            <p:nvPr/>
          </p:nvSpPr>
          <p:spPr>
            <a:xfrm>
              <a:off x="7223291" y="1954870"/>
              <a:ext cx="448322" cy="313484"/>
            </a:xfrm>
            <a:custGeom>
              <a:avLst/>
              <a:gdLst/>
              <a:ahLst/>
              <a:cxnLst/>
              <a:rect l="l" t="t" r="r" b="b"/>
              <a:pathLst>
                <a:path w="15218" h="10641" extrusionOk="0">
                  <a:moveTo>
                    <a:pt x="15217" y="0"/>
                  </a:moveTo>
                  <a:cubicBezTo>
                    <a:pt x="14038" y="983"/>
                    <a:pt x="12803" y="1937"/>
                    <a:pt x="11455" y="2695"/>
                  </a:cubicBezTo>
                  <a:cubicBezTo>
                    <a:pt x="10781" y="3116"/>
                    <a:pt x="10051" y="3313"/>
                    <a:pt x="9350" y="3650"/>
                  </a:cubicBezTo>
                  <a:cubicBezTo>
                    <a:pt x="8648" y="3959"/>
                    <a:pt x="7974" y="4352"/>
                    <a:pt x="7300" y="4745"/>
                  </a:cubicBezTo>
                  <a:cubicBezTo>
                    <a:pt x="4661" y="6373"/>
                    <a:pt x="2191" y="8282"/>
                    <a:pt x="1" y="10500"/>
                  </a:cubicBezTo>
                  <a:lnTo>
                    <a:pt x="141" y="10640"/>
                  </a:lnTo>
                  <a:cubicBezTo>
                    <a:pt x="2219" y="9152"/>
                    <a:pt x="4352" y="7721"/>
                    <a:pt x="6654" y="6542"/>
                  </a:cubicBezTo>
                  <a:cubicBezTo>
                    <a:pt x="7777" y="5868"/>
                    <a:pt x="9069" y="5699"/>
                    <a:pt x="10248" y="5194"/>
                  </a:cubicBezTo>
                  <a:cubicBezTo>
                    <a:pt x="11427" y="4661"/>
                    <a:pt x="12522" y="3959"/>
                    <a:pt x="13505" y="3144"/>
                  </a:cubicBezTo>
                  <a:lnTo>
                    <a:pt x="13505" y="3144"/>
                  </a:lnTo>
                  <a:cubicBezTo>
                    <a:pt x="11989" y="4352"/>
                    <a:pt x="10276" y="5278"/>
                    <a:pt x="8367" y="5671"/>
                  </a:cubicBezTo>
                  <a:cubicBezTo>
                    <a:pt x="6514" y="6289"/>
                    <a:pt x="4886" y="7328"/>
                    <a:pt x="3229" y="8338"/>
                  </a:cubicBezTo>
                  <a:cubicBezTo>
                    <a:pt x="2460" y="8832"/>
                    <a:pt x="1704" y="9325"/>
                    <a:pt x="962" y="9828"/>
                  </a:cubicBezTo>
                  <a:lnTo>
                    <a:pt x="962" y="9828"/>
                  </a:lnTo>
                  <a:cubicBezTo>
                    <a:pt x="1807" y="9036"/>
                    <a:pt x="2685" y="8264"/>
                    <a:pt x="3594" y="7524"/>
                  </a:cubicBezTo>
                  <a:cubicBezTo>
                    <a:pt x="5391" y="6120"/>
                    <a:pt x="7300" y="4773"/>
                    <a:pt x="9378" y="3762"/>
                  </a:cubicBezTo>
                  <a:cubicBezTo>
                    <a:pt x="11596" y="2976"/>
                    <a:pt x="13477" y="1544"/>
                    <a:pt x="15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9"/>
            <p:cNvSpPr/>
            <p:nvPr/>
          </p:nvSpPr>
          <p:spPr>
            <a:xfrm>
              <a:off x="6576537" y="1970661"/>
              <a:ext cx="578152" cy="333075"/>
            </a:xfrm>
            <a:custGeom>
              <a:avLst/>
              <a:gdLst/>
              <a:ahLst/>
              <a:cxnLst/>
              <a:rect l="l" t="t" r="r" b="b"/>
              <a:pathLst>
                <a:path w="19625" h="11306" extrusionOk="0">
                  <a:moveTo>
                    <a:pt x="445" y="1"/>
                  </a:moveTo>
                  <a:cubicBezTo>
                    <a:pt x="394" y="1"/>
                    <a:pt x="349" y="9"/>
                    <a:pt x="309" y="26"/>
                  </a:cubicBezTo>
                  <a:cubicBezTo>
                    <a:pt x="0" y="194"/>
                    <a:pt x="56" y="419"/>
                    <a:pt x="309" y="1233"/>
                  </a:cubicBezTo>
                  <a:cubicBezTo>
                    <a:pt x="590" y="2019"/>
                    <a:pt x="1264" y="3310"/>
                    <a:pt x="1853" y="4742"/>
                  </a:cubicBezTo>
                  <a:cubicBezTo>
                    <a:pt x="2443" y="6174"/>
                    <a:pt x="3594" y="7437"/>
                    <a:pt x="4352" y="8083"/>
                  </a:cubicBezTo>
                  <a:cubicBezTo>
                    <a:pt x="5110" y="8701"/>
                    <a:pt x="6570" y="8532"/>
                    <a:pt x="8282" y="9431"/>
                  </a:cubicBezTo>
                  <a:cubicBezTo>
                    <a:pt x="10023" y="10329"/>
                    <a:pt x="13195" y="11115"/>
                    <a:pt x="14964" y="11284"/>
                  </a:cubicBezTo>
                  <a:lnTo>
                    <a:pt x="14936" y="11284"/>
                  </a:lnTo>
                  <a:cubicBezTo>
                    <a:pt x="15072" y="11299"/>
                    <a:pt x="15215" y="11306"/>
                    <a:pt x="15363" y="11306"/>
                  </a:cubicBezTo>
                  <a:cubicBezTo>
                    <a:pt x="17137" y="11306"/>
                    <a:pt x="19625" y="10301"/>
                    <a:pt x="19625" y="10301"/>
                  </a:cubicBezTo>
                  <a:cubicBezTo>
                    <a:pt x="13532" y="8448"/>
                    <a:pt x="9209" y="6707"/>
                    <a:pt x="7889" y="6539"/>
                  </a:cubicBezTo>
                  <a:cubicBezTo>
                    <a:pt x="6581" y="6344"/>
                    <a:pt x="4831" y="4742"/>
                    <a:pt x="4719" y="4742"/>
                  </a:cubicBezTo>
                  <a:cubicBezTo>
                    <a:pt x="4718" y="4742"/>
                    <a:pt x="4718" y="4742"/>
                    <a:pt x="4717" y="4742"/>
                  </a:cubicBezTo>
                  <a:cubicBezTo>
                    <a:pt x="4716" y="4743"/>
                    <a:pt x="4715" y="4743"/>
                    <a:pt x="4714" y="4743"/>
                  </a:cubicBezTo>
                  <a:cubicBezTo>
                    <a:pt x="4633" y="4743"/>
                    <a:pt x="4630" y="3729"/>
                    <a:pt x="4436" y="3535"/>
                  </a:cubicBezTo>
                  <a:cubicBezTo>
                    <a:pt x="4281" y="3354"/>
                    <a:pt x="3582" y="3079"/>
                    <a:pt x="3295" y="3079"/>
                  </a:cubicBezTo>
                  <a:cubicBezTo>
                    <a:pt x="3269" y="3079"/>
                    <a:pt x="3247" y="3081"/>
                    <a:pt x="3229" y="3086"/>
                  </a:cubicBezTo>
                  <a:cubicBezTo>
                    <a:pt x="3222" y="3088"/>
                    <a:pt x="3214" y="3088"/>
                    <a:pt x="3206" y="3088"/>
                  </a:cubicBezTo>
                  <a:cubicBezTo>
                    <a:pt x="2980" y="3088"/>
                    <a:pt x="2627" y="2300"/>
                    <a:pt x="2274" y="1485"/>
                  </a:cubicBezTo>
                  <a:cubicBezTo>
                    <a:pt x="1507" y="470"/>
                    <a:pt x="826" y="1"/>
                    <a:pt x="4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9"/>
            <p:cNvSpPr/>
            <p:nvPr/>
          </p:nvSpPr>
          <p:spPr>
            <a:xfrm>
              <a:off x="6626147" y="1993728"/>
              <a:ext cx="529367" cy="280400"/>
            </a:xfrm>
            <a:custGeom>
              <a:avLst/>
              <a:gdLst/>
              <a:ahLst/>
              <a:cxnLst/>
              <a:rect l="l" t="t" r="r" b="b"/>
              <a:pathLst>
                <a:path w="17969" h="9518" extrusionOk="0">
                  <a:moveTo>
                    <a:pt x="1" y="1"/>
                  </a:moveTo>
                  <a:lnTo>
                    <a:pt x="1" y="1"/>
                  </a:lnTo>
                  <a:cubicBezTo>
                    <a:pt x="169" y="927"/>
                    <a:pt x="366" y="1825"/>
                    <a:pt x="675" y="2696"/>
                  </a:cubicBezTo>
                  <a:cubicBezTo>
                    <a:pt x="2078" y="6514"/>
                    <a:pt x="3847" y="6177"/>
                    <a:pt x="7132" y="7300"/>
                  </a:cubicBezTo>
                  <a:cubicBezTo>
                    <a:pt x="8451" y="7749"/>
                    <a:pt x="9715" y="8367"/>
                    <a:pt x="11034" y="8788"/>
                  </a:cubicBezTo>
                  <a:cubicBezTo>
                    <a:pt x="13280" y="9378"/>
                    <a:pt x="15638" y="9462"/>
                    <a:pt x="17969" y="9518"/>
                  </a:cubicBezTo>
                  <a:cubicBezTo>
                    <a:pt x="15666" y="9378"/>
                    <a:pt x="13336" y="9209"/>
                    <a:pt x="11090" y="8620"/>
                  </a:cubicBezTo>
                  <a:cubicBezTo>
                    <a:pt x="9771" y="8198"/>
                    <a:pt x="8536" y="7553"/>
                    <a:pt x="7216" y="7104"/>
                  </a:cubicBezTo>
                  <a:cubicBezTo>
                    <a:pt x="3987" y="6009"/>
                    <a:pt x="2219" y="6374"/>
                    <a:pt x="787" y="2668"/>
                  </a:cubicBezTo>
                  <a:cubicBezTo>
                    <a:pt x="450" y="1797"/>
                    <a:pt x="197" y="9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9"/>
            <p:cNvSpPr/>
            <p:nvPr/>
          </p:nvSpPr>
          <p:spPr>
            <a:xfrm>
              <a:off x="6989235" y="1650225"/>
              <a:ext cx="369723" cy="623904"/>
            </a:xfrm>
            <a:custGeom>
              <a:avLst/>
              <a:gdLst/>
              <a:ahLst/>
              <a:cxnLst/>
              <a:rect l="l" t="t" r="r" b="b"/>
              <a:pathLst>
                <a:path w="12550" h="21178" extrusionOk="0">
                  <a:moveTo>
                    <a:pt x="5852" y="1"/>
                  </a:moveTo>
                  <a:cubicBezTo>
                    <a:pt x="5820" y="1"/>
                    <a:pt x="5788" y="4"/>
                    <a:pt x="5756" y="10"/>
                  </a:cubicBezTo>
                  <a:cubicBezTo>
                    <a:pt x="5290" y="92"/>
                    <a:pt x="4770" y="656"/>
                    <a:pt x="4406" y="656"/>
                  </a:cubicBezTo>
                  <a:cubicBezTo>
                    <a:pt x="4397" y="656"/>
                    <a:pt x="4389" y="656"/>
                    <a:pt x="4380" y="655"/>
                  </a:cubicBezTo>
                  <a:cubicBezTo>
                    <a:pt x="4259" y="637"/>
                    <a:pt x="4143" y="624"/>
                    <a:pt x="4037" y="624"/>
                  </a:cubicBezTo>
                  <a:cubicBezTo>
                    <a:pt x="3825" y="624"/>
                    <a:pt x="3650" y="674"/>
                    <a:pt x="3538" y="824"/>
                  </a:cubicBezTo>
                  <a:cubicBezTo>
                    <a:pt x="3347" y="1042"/>
                    <a:pt x="3262" y="2005"/>
                    <a:pt x="2844" y="2005"/>
                  </a:cubicBezTo>
                  <a:cubicBezTo>
                    <a:pt x="2832" y="2005"/>
                    <a:pt x="2820" y="2004"/>
                    <a:pt x="2808" y="2003"/>
                  </a:cubicBezTo>
                  <a:cubicBezTo>
                    <a:pt x="2359" y="1975"/>
                    <a:pt x="1854" y="1245"/>
                    <a:pt x="1629" y="1105"/>
                  </a:cubicBezTo>
                  <a:cubicBezTo>
                    <a:pt x="1594" y="1083"/>
                    <a:pt x="1558" y="1072"/>
                    <a:pt x="1521" y="1072"/>
                  </a:cubicBezTo>
                  <a:cubicBezTo>
                    <a:pt x="1321" y="1072"/>
                    <a:pt x="1102" y="1399"/>
                    <a:pt x="983" y="2087"/>
                  </a:cubicBezTo>
                  <a:cubicBezTo>
                    <a:pt x="843" y="2901"/>
                    <a:pt x="1" y="3407"/>
                    <a:pt x="253" y="5540"/>
                  </a:cubicBezTo>
                  <a:cubicBezTo>
                    <a:pt x="534" y="7674"/>
                    <a:pt x="1657" y="11520"/>
                    <a:pt x="3033" y="15114"/>
                  </a:cubicBezTo>
                  <a:cubicBezTo>
                    <a:pt x="4717" y="19606"/>
                    <a:pt x="6654" y="21178"/>
                    <a:pt x="6654" y="21178"/>
                  </a:cubicBezTo>
                  <a:cubicBezTo>
                    <a:pt x="6654" y="21178"/>
                    <a:pt x="9153" y="16461"/>
                    <a:pt x="10332" y="13879"/>
                  </a:cubicBezTo>
                  <a:cubicBezTo>
                    <a:pt x="11511" y="11296"/>
                    <a:pt x="12550" y="8123"/>
                    <a:pt x="12550" y="6354"/>
                  </a:cubicBezTo>
                  <a:cubicBezTo>
                    <a:pt x="12550" y="4586"/>
                    <a:pt x="11960" y="1834"/>
                    <a:pt x="11680" y="1105"/>
                  </a:cubicBezTo>
                  <a:cubicBezTo>
                    <a:pt x="11490" y="613"/>
                    <a:pt x="11085" y="414"/>
                    <a:pt x="10746" y="414"/>
                  </a:cubicBezTo>
                  <a:cubicBezTo>
                    <a:pt x="10581" y="414"/>
                    <a:pt x="10433" y="461"/>
                    <a:pt x="10332" y="543"/>
                  </a:cubicBezTo>
                  <a:cubicBezTo>
                    <a:pt x="10041" y="785"/>
                    <a:pt x="9604" y="1132"/>
                    <a:pt x="9363" y="1132"/>
                  </a:cubicBezTo>
                  <a:cubicBezTo>
                    <a:pt x="9325" y="1132"/>
                    <a:pt x="9292" y="1124"/>
                    <a:pt x="9265" y="1105"/>
                  </a:cubicBezTo>
                  <a:cubicBezTo>
                    <a:pt x="9097" y="964"/>
                    <a:pt x="8816" y="403"/>
                    <a:pt x="8367" y="403"/>
                  </a:cubicBezTo>
                  <a:cubicBezTo>
                    <a:pt x="7996" y="426"/>
                    <a:pt x="7416" y="697"/>
                    <a:pt x="7066" y="697"/>
                  </a:cubicBezTo>
                  <a:cubicBezTo>
                    <a:pt x="6992" y="697"/>
                    <a:pt x="6928" y="685"/>
                    <a:pt x="6879" y="655"/>
                  </a:cubicBezTo>
                  <a:cubicBezTo>
                    <a:pt x="6618" y="473"/>
                    <a:pt x="6261" y="1"/>
                    <a:pt x="58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9"/>
            <p:cNvSpPr/>
            <p:nvPr/>
          </p:nvSpPr>
          <p:spPr>
            <a:xfrm>
              <a:off x="7033071" y="1682749"/>
              <a:ext cx="250646" cy="599658"/>
            </a:xfrm>
            <a:custGeom>
              <a:avLst/>
              <a:gdLst/>
              <a:ahLst/>
              <a:cxnLst/>
              <a:rect l="l" t="t" r="r" b="b"/>
              <a:pathLst>
                <a:path w="8508" h="20355" extrusionOk="0">
                  <a:moveTo>
                    <a:pt x="7974" y="1"/>
                  </a:moveTo>
                  <a:lnTo>
                    <a:pt x="7974" y="1"/>
                  </a:lnTo>
                  <a:cubicBezTo>
                    <a:pt x="8311" y="2527"/>
                    <a:pt x="8367" y="5110"/>
                    <a:pt x="8114" y="7637"/>
                  </a:cubicBezTo>
                  <a:cubicBezTo>
                    <a:pt x="7592" y="11789"/>
                    <a:pt x="6342" y="15779"/>
                    <a:pt x="5130" y="19766"/>
                  </a:cubicBezTo>
                  <a:lnTo>
                    <a:pt x="5130" y="19766"/>
                  </a:lnTo>
                  <a:cubicBezTo>
                    <a:pt x="4452" y="18331"/>
                    <a:pt x="3870" y="16871"/>
                    <a:pt x="3313" y="15385"/>
                  </a:cubicBezTo>
                  <a:cubicBezTo>
                    <a:pt x="1629" y="10669"/>
                    <a:pt x="281" y="5672"/>
                    <a:pt x="787" y="618"/>
                  </a:cubicBezTo>
                  <a:lnTo>
                    <a:pt x="787" y="618"/>
                  </a:lnTo>
                  <a:cubicBezTo>
                    <a:pt x="1" y="7188"/>
                    <a:pt x="2415" y="14178"/>
                    <a:pt x="5082" y="20102"/>
                  </a:cubicBezTo>
                  <a:lnTo>
                    <a:pt x="5194" y="20355"/>
                  </a:lnTo>
                  <a:cubicBezTo>
                    <a:pt x="5700" y="18614"/>
                    <a:pt x="6205" y="16902"/>
                    <a:pt x="6654" y="15161"/>
                  </a:cubicBezTo>
                  <a:cubicBezTo>
                    <a:pt x="7300" y="12690"/>
                    <a:pt x="7974" y="10220"/>
                    <a:pt x="8255" y="7665"/>
                  </a:cubicBezTo>
                  <a:cubicBezTo>
                    <a:pt x="8507" y="5110"/>
                    <a:pt x="8367" y="2527"/>
                    <a:pt x="79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9"/>
            <p:cNvSpPr/>
            <p:nvPr/>
          </p:nvSpPr>
          <p:spPr>
            <a:xfrm>
              <a:off x="7084360" y="1669521"/>
              <a:ext cx="139788" cy="616215"/>
            </a:xfrm>
            <a:custGeom>
              <a:avLst/>
              <a:gdLst/>
              <a:ahLst/>
              <a:cxnLst/>
              <a:rect l="l" t="t" r="r" b="b"/>
              <a:pathLst>
                <a:path w="4745" h="20917" extrusionOk="0">
                  <a:moveTo>
                    <a:pt x="3650" y="0"/>
                  </a:moveTo>
                  <a:lnTo>
                    <a:pt x="3650" y="0"/>
                  </a:lnTo>
                  <a:cubicBezTo>
                    <a:pt x="4448" y="6660"/>
                    <a:pt x="4599" y="13481"/>
                    <a:pt x="3415" y="20094"/>
                  </a:cubicBezTo>
                  <a:lnTo>
                    <a:pt x="3415" y="20094"/>
                  </a:lnTo>
                  <a:cubicBezTo>
                    <a:pt x="2382" y="16925"/>
                    <a:pt x="1609" y="13656"/>
                    <a:pt x="1123" y="10360"/>
                  </a:cubicBezTo>
                  <a:cubicBezTo>
                    <a:pt x="590" y="6935"/>
                    <a:pt x="365" y="3454"/>
                    <a:pt x="618" y="0"/>
                  </a:cubicBezTo>
                  <a:lnTo>
                    <a:pt x="618" y="0"/>
                  </a:lnTo>
                  <a:cubicBezTo>
                    <a:pt x="0" y="6935"/>
                    <a:pt x="1235" y="13925"/>
                    <a:pt x="3341" y="20551"/>
                  </a:cubicBezTo>
                  <a:lnTo>
                    <a:pt x="3453" y="20916"/>
                  </a:lnTo>
                  <a:lnTo>
                    <a:pt x="3538" y="20523"/>
                  </a:lnTo>
                  <a:cubicBezTo>
                    <a:pt x="4745" y="13757"/>
                    <a:pt x="4604" y="6794"/>
                    <a:pt x="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9"/>
            <p:cNvSpPr/>
            <p:nvPr/>
          </p:nvSpPr>
          <p:spPr>
            <a:xfrm>
              <a:off x="6955710" y="2090504"/>
              <a:ext cx="456188" cy="1029745"/>
            </a:xfrm>
            <a:custGeom>
              <a:avLst/>
              <a:gdLst/>
              <a:ahLst/>
              <a:cxnLst/>
              <a:rect l="l" t="t" r="r" b="b"/>
              <a:pathLst>
                <a:path w="15485" h="34954" extrusionOk="0">
                  <a:moveTo>
                    <a:pt x="10965" y="0"/>
                  </a:moveTo>
                  <a:lnTo>
                    <a:pt x="10965" y="0"/>
                  </a:lnTo>
                  <a:cubicBezTo>
                    <a:pt x="10964" y="1"/>
                    <a:pt x="9645" y="3454"/>
                    <a:pt x="9140" y="4212"/>
                  </a:cubicBezTo>
                  <a:cubicBezTo>
                    <a:pt x="8663" y="4998"/>
                    <a:pt x="7961" y="5728"/>
                    <a:pt x="7961" y="5728"/>
                  </a:cubicBezTo>
                  <a:cubicBezTo>
                    <a:pt x="7961" y="5728"/>
                    <a:pt x="7652" y="4408"/>
                    <a:pt x="7118" y="3201"/>
                  </a:cubicBezTo>
                  <a:cubicBezTo>
                    <a:pt x="6557" y="1966"/>
                    <a:pt x="5378" y="225"/>
                    <a:pt x="5378" y="225"/>
                  </a:cubicBezTo>
                  <a:lnTo>
                    <a:pt x="5378" y="225"/>
                  </a:lnTo>
                  <a:cubicBezTo>
                    <a:pt x="5378" y="225"/>
                    <a:pt x="5967" y="2752"/>
                    <a:pt x="6276" y="3425"/>
                  </a:cubicBezTo>
                  <a:cubicBezTo>
                    <a:pt x="6613" y="4071"/>
                    <a:pt x="6754" y="5812"/>
                    <a:pt x="6754" y="5812"/>
                  </a:cubicBezTo>
                  <a:cubicBezTo>
                    <a:pt x="6754" y="5812"/>
                    <a:pt x="4834" y="5305"/>
                    <a:pt x="3905" y="5305"/>
                  </a:cubicBezTo>
                  <a:cubicBezTo>
                    <a:pt x="3881" y="5305"/>
                    <a:pt x="3857" y="5306"/>
                    <a:pt x="3834" y="5306"/>
                  </a:cubicBezTo>
                  <a:cubicBezTo>
                    <a:pt x="2907" y="5306"/>
                    <a:pt x="577" y="5138"/>
                    <a:pt x="100" y="4998"/>
                  </a:cubicBezTo>
                  <a:cubicBezTo>
                    <a:pt x="72" y="4990"/>
                    <a:pt x="56" y="4986"/>
                    <a:pt x="53" y="4986"/>
                  </a:cubicBezTo>
                  <a:cubicBezTo>
                    <a:pt x="1" y="4986"/>
                    <a:pt x="3357" y="6047"/>
                    <a:pt x="4311" y="6233"/>
                  </a:cubicBezTo>
                  <a:cubicBezTo>
                    <a:pt x="5294" y="6401"/>
                    <a:pt x="5967" y="6514"/>
                    <a:pt x="5967" y="6514"/>
                  </a:cubicBezTo>
                  <a:cubicBezTo>
                    <a:pt x="5967" y="6514"/>
                    <a:pt x="4058" y="6823"/>
                    <a:pt x="2907" y="7216"/>
                  </a:cubicBezTo>
                  <a:cubicBezTo>
                    <a:pt x="1756" y="7637"/>
                    <a:pt x="409" y="8170"/>
                    <a:pt x="409" y="8170"/>
                  </a:cubicBezTo>
                  <a:cubicBezTo>
                    <a:pt x="409" y="8170"/>
                    <a:pt x="2542" y="7889"/>
                    <a:pt x="3750" y="7721"/>
                  </a:cubicBezTo>
                  <a:cubicBezTo>
                    <a:pt x="4618" y="7583"/>
                    <a:pt x="5404" y="7431"/>
                    <a:pt x="5940" y="7431"/>
                  </a:cubicBezTo>
                  <a:cubicBezTo>
                    <a:pt x="6166" y="7431"/>
                    <a:pt x="6348" y="7458"/>
                    <a:pt x="6473" y="7524"/>
                  </a:cubicBezTo>
                  <a:cubicBezTo>
                    <a:pt x="6866" y="7777"/>
                    <a:pt x="8101" y="9181"/>
                    <a:pt x="8691" y="11174"/>
                  </a:cubicBezTo>
                  <a:cubicBezTo>
                    <a:pt x="9280" y="13167"/>
                    <a:pt x="10965" y="19737"/>
                    <a:pt x="11189" y="21702"/>
                  </a:cubicBezTo>
                  <a:cubicBezTo>
                    <a:pt x="11414" y="23695"/>
                    <a:pt x="11947" y="28412"/>
                    <a:pt x="12032" y="30461"/>
                  </a:cubicBezTo>
                  <a:cubicBezTo>
                    <a:pt x="12144" y="32483"/>
                    <a:pt x="11807" y="34953"/>
                    <a:pt x="11807" y="34953"/>
                  </a:cubicBezTo>
                  <a:lnTo>
                    <a:pt x="13183" y="34953"/>
                  </a:lnTo>
                  <a:cubicBezTo>
                    <a:pt x="13183" y="34953"/>
                    <a:pt x="13267" y="30461"/>
                    <a:pt x="12705" y="26924"/>
                  </a:cubicBezTo>
                  <a:cubicBezTo>
                    <a:pt x="12172" y="23387"/>
                    <a:pt x="11807" y="20298"/>
                    <a:pt x="10937" y="17042"/>
                  </a:cubicBezTo>
                  <a:cubicBezTo>
                    <a:pt x="10094" y="13785"/>
                    <a:pt x="8466" y="8788"/>
                    <a:pt x="8691" y="7805"/>
                  </a:cubicBezTo>
                  <a:cubicBezTo>
                    <a:pt x="8691" y="7805"/>
                    <a:pt x="9786" y="6598"/>
                    <a:pt x="10656" y="5952"/>
                  </a:cubicBezTo>
                  <a:cubicBezTo>
                    <a:pt x="11498" y="5306"/>
                    <a:pt x="11863" y="5138"/>
                    <a:pt x="12986" y="4857"/>
                  </a:cubicBezTo>
                  <a:cubicBezTo>
                    <a:pt x="14137" y="4577"/>
                    <a:pt x="15485" y="4127"/>
                    <a:pt x="15485" y="4127"/>
                  </a:cubicBezTo>
                  <a:lnTo>
                    <a:pt x="15485" y="4127"/>
                  </a:lnTo>
                  <a:cubicBezTo>
                    <a:pt x="15484" y="4127"/>
                    <a:pt x="13323" y="4380"/>
                    <a:pt x="12088" y="4689"/>
                  </a:cubicBezTo>
                  <a:cubicBezTo>
                    <a:pt x="10881" y="4970"/>
                    <a:pt x="9589" y="5868"/>
                    <a:pt x="9140" y="6233"/>
                  </a:cubicBezTo>
                  <a:cubicBezTo>
                    <a:pt x="9114" y="6252"/>
                    <a:pt x="9094" y="6262"/>
                    <a:pt x="9080" y="6262"/>
                  </a:cubicBezTo>
                  <a:cubicBezTo>
                    <a:pt x="8849" y="6262"/>
                    <a:pt x="10103" y="3798"/>
                    <a:pt x="10235" y="3004"/>
                  </a:cubicBezTo>
                  <a:cubicBezTo>
                    <a:pt x="10375" y="2162"/>
                    <a:pt x="10965" y="1"/>
                    <a:pt x="10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9" name="Google Shape;559;p9"/>
          <p:cNvGrpSpPr/>
          <p:nvPr/>
        </p:nvGrpSpPr>
        <p:grpSpPr>
          <a:xfrm flipH="1">
            <a:off x="44647" y="4209421"/>
            <a:ext cx="504673" cy="934075"/>
            <a:chOff x="2872172" y="647196"/>
            <a:chExt cx="504673" cy="934075"/>
          </a:xfrm>
        </p:grpSpPr>
        <p:sp>
          <p:nvSpPr>
            <p:cNvPr id="560" name="Google Shape;560;p9"/>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9"/>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9"/>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9"/>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9"/>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9"/>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9"/>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9"/>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9"/>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9"/>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9"/>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9"/>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9"/>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9"/>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9"/>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9"/>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9"/>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9"/>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9"/>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9"/>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9"/>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9"/>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9"/>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9"/>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9"/>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9"/>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9"/>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9"/>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9"/>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9"/>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0" name="Google Shape;590;p9"/>
          <p:cNvGrpSpPr/>
          <p:nvPr/>
        </p:nvGrpSpPr>
        <p:grpSpPr>
          <a:xfrm flipH="1">
            <a:off x="1078597" y="4209421"/>
            <a:ext cx="504673" cy="934075"/>
            <a:chOff x="2872172" y="647196"/>
            <a:chExt cx="504673" cy="934075"/>
          </a:xfrm>
        </p:grpSpPr>
        <p:sp>
          <p:nvSpPr>
            <p:cNvPr id="591" name="Google Shape;591;p9"/>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9"/>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9"/>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9"/>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9"/>
          <p:cNvGrpSpPr/>
          <p:nvPr/>
        </p:nvGrpSpPr>
        <p:grpSpPr>
          <a:xfrm>
            <a:off x="159656" y="3981844"/>
            <a:ext cx="647848" cy="1163774"/>
            <a:chOff x="3780380" y="486447"/>
            <a:chExt cx="647848" cy="1163774"/>
          </a:xfrm>
        </p:grpSpPr>
        <p:sp>
          <p:nvSpPr>
            <p:cNvPr id="622" name="Google Shape;622;p9"/>
            <p:cNvSpPr/>
            <p:nvPr/>
          </p:nvSpPr>
          <p:spPr>
            <a:xfrm>
              <a:off x="4251353" y="1319492"/>
              <a:ext cx="176875" cy="195425"/>
            </a:xfrm>
            <a:custGeom>
              <a:avLst/>
              <a:gdLst/>
              <a:ahLst/>
              <a:cxnLst/>
              <a:rect l="l" t="t" r="r" b="b"/>
              <a:pathLst>
                <a:path w="7075" h="7817" extrusionOk="0">
                  <a:moveTo>
                    <a:pt x="3891" y="1"/>
                  </a:moveTo>
                  <a:cubicBezTo>
                    <a:pt x="3361" y="1"/>
                    <a:pt x="2832" y="119"/>
                    <a:pt x="2358" y="425"/>
                  </a:cubicBezTo>
                  <a:cubicBezTo>
                    <a:pt x="590" y="1520"/>
                    <a:pt x="56" y="5955"/>
                    <a:pt x="56" y="5955"/>
                  </a:cubicBezTo>
                  <a:cubicBezTo>
                    <a:pt x="1" y="7322"/>
                    <a:pt x="383" y="7817"/>
                    <a:pt x="943" y="7817"/>
                  </a:cubicBezTo>
                  <a:cubicBezTo>
                    <a:pt x="2087" y="7817"/>
                    <a:pt x="3974" y="5756"/>
                    <a:pt x="4408" y="4832"/>
                  </a:cubicBezTo>
                  <a:cubicBezTo>
                    <a:pt x="5082" y="3485"/>
                    <a:pt x="7075" y="1239"/>
                    <a:pt x="7075" y="1239"/>
                  </a:cubicBezTo>
                  <a:cubicBezTo>
                    <a:pt x="6727" y="850"/>
                    <a:pt x="5308"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3813380" y="1113218"/>
              <a:ext cx="287800" cy="159125"/>
            </a:xfrm>
            <a:custGeom>
              <a:avLst/>
              <a:gdLst/>
              <a:ahLst/>
              <a:cxnLst/>
              <a:rect l="l" t="t" r="r" b="b"/>
              <a:pathLst>
                <a:path w="11512" h="6365" extrusionOk="0">
                  <a:moveTo>
                    <a:pt x="6308" y="0"/>
                  </a:moveTo>
                  <a:cubicBezTo>
                    <a:pt x="3377" y="0"/>
                    <a:pt x="951" y="3315"/>
                    <a:pt x="0" y="3819"/>
                  </a:cubicBezTo>
                  <a:cubicBezTo>
                    <a:pt x="0" y="3819"/>
                    <a:pt x="2331" y="6149"/>
                    <a:pt x="4970" y="6345"/>
                  </a:cubicBezTo>
                  <a:cubicBezTo>
                    <a:pt x="5149" y="6359"/>
                    <a:pt x="5324" y="6365"/>
                    <a:pt x="5496" y="6365"/>
                  </a:cubicBezTo>
                  <a:cubicBezTo>
                    <a:pt x="7864" y="6365"/>
                    <a:pt x="9627" y="5189"/>
                    <a:pt x="11511" y="5110"/>
                  </a:cubicBezTo>
                  <a:cubicBezTo>
                    <a:pt x="11511" y="5110"/>
                    <a:pt x="9293" y="1"/>
                    <a:pt x="6345" y="1"/>
                  </a:cubicBezTo>
                  <a:cubicBezTo>
                    <a:pt x="6333" y="0"/>
                    <a:pt x="6321" y="0"/>
                    <a:pt x="6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3795130" y="788945"/>
              <a:ext cx="268125" cy="231650"/>
            </a:xfrm>
            <a:custGeom>
              <a:avLst/>
              <a:gdLst/>
              <a:ahLst/>
              <a:cxnLst/>
              <a:rect l="l" t="t" r="r" b="b"/>
              <a:pathLst>
                <a:path w="10725" h="9266" extrusionOk="0">
                  <a:moveTo>
                    <a:pt x="0" y="226"/>
                  </a:moveTo>
                  <a:cubicBezTo>
                    <a:pt x="1" y="226"/>
                    <a:pt x="730" y="4296"/>
                    <a:pt x="2611" y="6767"/>
                  </a:cubicBezTo>
                  <a:cubicBezTo>
                    <a:pt x="4492" y="9266"/>
                    <a:pt x="8254" y="8760"/>
                    <a:pt x="10528" y="8901"/>
                  </a:cubicBezTo>
                  <a:cubicBezTo>
                    <a:pt x="10528" y="8901"/>
                    <a:pt x="10725" y="4324"/>
                    <a:pt x="8198" y="2163"/>
                  </a:cubicBezTo>
                  <a:cubicBezTo>
                    <a:pt x="5643" y="1"/>
                    <a:pt x="1011" y="899"/>
                    <a:pt x="0" y="2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3930579" y="486447"/>
              <a:ext cx="209200" cy="32077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3780380" y="565772"/>
              <a:ext cx="193050" cy="199350"/>
            </a:xfrm>
            <a:custGeom>
              <a:avLst/>
              <a:gdLst/>
              <a:ahLst/>
              <a:cxnLst/>
              <a:rect l="l" t="t" r="r" b="b"/>
              <a:pathLst>
                <a:path w="7722" h="7974" extrusionOk="0">
                  <a:moveTo>
                    <a:pt x="310" y="0"/>
                  </a:moveTo>
                  <a:cubicBezTo>
                    <a:pt x="310" y="1"/>
                    <a:pt x="1" y="3622"/>
                    <a:pt x="1348" y="5587"/>
                  </a:cubicBezTo>
                  <a:cubicBezTo>
                    <a:pt x="2668" y="7552"/>
                    <a:pt x="5812" y="7159"/>
                    <a:pt x="6851" y="7973"/>
                  </a:cubicBezTo>
                  <a:cubicBezTo>
                    <a:pt x="6851" y="7973"/>
                    <a:pt x="7721" y="4689"/>
                    <a:pt x="5335" y="2695"/>
                  </a:cubicBezTo>
                  <a:cubicBezTo>
                    <a:pt x="2949" y="674"/>
                    <a:pt x="506" y="646"/>
                    <a:pt x="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3967079" y="1135668"/>
              <a:ext cx="101800" cy="92675"/>
            </a:xfrm>
            <a:custGeom>
              <a:avLst/>
              <a:gdLst/>
              <a:ahLst/>
              <a:cxnLst/>
              <a:rect l="l" t="t" r="r" b="b"/>
              <a:pathLst>
                <a:path w="4072" h="3707" extrusionOk="0">
                  <a:moveTo>
                    <a:pt x="1" y="1"/>
                  </a:moveTo>
                  <a:cubicBezTo>
                    <a:pt x="1489" y="1096"/>
                    <a:pt x="2864" y="2303"/>
                    <a:pt x="4072" y="3707"/>
                  </a:cubicBezTo>
                  <a:cubicBezTo>
                    <a:pt x="3033" y="2191"/>
                    <a:pt x="1573" y="95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3907430" y="1155318"/>
              <a:ext cx="87050" cy="51275"/>
            </a:xfrm>
            <a:custGeom>
              <a:avLst/>
              <a:gdLst/>
              <a:ahLst/>
              <a:cxnLst/>
              <a:rect l="l" t="t" r="r" b="b"/>
              <a:pathLst>
                <a:path w="3482" h="2051" extrusionOk="0">
                  <a:moveTo>
                    <a:pt x="0" y="1"/>
                  </a:moveTo>
                  <a:lnTo>
                    <a:pt x="0" y="1"/>
                  </a:lnTo>
                  <a:cubicBezTo>
                    <a:pt x="1011" y="619"/>
                    <a:pt x="2443" y="1461"/>
                    <a:pt x="3482" y="2050"/>
                  </a:cubicBezTo>
                  <a:cubicBezTo>
                    <a:pt x="2415" y="1236"/>
                    <a:pt x="1236" y="5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3920754" y="1214992"/>
              <a:ext cx="107425" cy="34425"/>
            </a:xfrm>
            <a:custGeom>
              <a:avLst/>
              <a:gdLst/>
              <a:ahLst/>
              <a:cxnLst/>
              <a:rect l="l" t="t" r="r" b="b"/>
              <a:pathLst>
                <a:path w="4297" h="1377" extrusionOk="0">
                  <a:moveTo>
                    <a:pt x="4296" y="0"/>
                  </a:moveTo>
                  <a:lnTo>
                    <a:pt x="4296" y="0"/>
                  </a:lnTo>
                  <a:cubicBezTo>
                    <a:pt x="2864" y="421"/>
                    <a:pt x="1405" y="955"/>
                    <a:pt x="1" y="1376"/>
                  </a:cubicBezTo>
                  <a:cubicBezTo>
                    <a:pt x="1489" y="1123"/>
                    <a:pt x="2921" y="590"/>
                    <a:pt x="4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3878655" y="1201642"/>
              <a:ext cx="77225" cy="26700"/>
            </a:xfrm>
            <a:custGeom>
              <a:avLst/>
              <a:gdLst/>
              <a:ahLst/>
              <a:cxnLst/>
              <a:rect l="l" t="t" r="r" b="b"/>
              <a:pathLst>
                <a:path w="3089" h="1068" extrusionOk="0">
                  <a:moveTo>
                    <a:pt x="3089" y="1"/>
                  </a:moveTo>
                  <a:lnTo>
                    <a:pt x="3089" y="1"/>
                  </a:lnTo>
                  <a:cubicBezTo>
                    <a:pt x="2050" y="338"/>
                    <a:pt x="1039" y="703"/>
                    <a:pt x="0" y="1068"/>
                  </a:cubicBezTo>
                  <a:cubicBezTo>
                    <a:pt x="1067" y="871"/>
                    <a:pt x="2106" y="506"/>
                    <a:pt x="3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4305378" y="1343441"/>
              <a:ext cx="37925" cy="58975"/>
            </a:xfrm>
            <a:custGeom>
              <a:avLst/>
              <a:gdLst/>
              <a:ahLst/>
              <a:cxnLst/>
              <a:rect l="l" t="t" r="r" b="b"/>
              <a:pathLst>
                <a:path w="1517" h="2359" extrusionOk="0">
                  <a:moveTo>
                    <a:pt x="1517" y="0"/>
                  </a:moveTo>
                  <a:lnTo>
                    <a:pt x="1517" y="0"/>
                  </a:lnTo>
                  <a:cubicBezTo>
                    <a:pt x="787" y="590"/>
                    <a:pt x="197" y="1432"/>
                    <a:pt x="1" y="2358"/>
                  </a:cubicBezTo>
                  <a:cubicBezTo>
                    <a:pt x="366" y="1488"/>
                    <a:pt x="927" y="730"/>
                    <a:pt x="1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4267478" y="1366591"/>
              <a:ext cx="28800" cy="80050"/>
            </a:xfrm>
            <a:custGeom>
              <a:avLst/>
              <a:gdLst/>
              <a:ahLst/>
              <a:cxnLst/>
              <a:rect l="l" t="t" r="r" b="b"/>
              <a:pathLst>
                <a:path w="1152" h="3202" extrusionOk="0">
                  <a:moveTo>
                    <a:pt x="1152" y="1"/>
                  </a:moveTo>
                  <a:lnTo>
                    <a:pt x="1152" y="1"/>
                  </a:lnTo>
                  <a:cubicBezTo>
                    <a:pt x="618" y="983"/>
                    <a:pt x="85" y="2078"/>
                    <a:pt x="1" y="3201"/>
                  </a:cubicBezTo>
                  <a:cubicBezTo>
                    <a:pt x="281" y="2106"/>
                    <a:pt x="759" y="1067"/>
                    <a:pt x="1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4285028" y="1396766"/>
              <a:ext cx="73025" cy="28100"/>
            </a:xfrm>
            <a:custGeom>
              <a:avLst/>
              <a:gdLst/>
              <a:ahLst/>
              <a:cxnLst/>
              <a:rect l="l" t="t" r="r" b="b"/>
              <a:pathLst>
                <a:path w="2921" h="1124" extrusionOk="0">
                  <a:moveTo>
                    <a:pt x="2920" y="1"/>
                  </a:moveTo>
                  <a:lnTo>
                    <a:pt x="2920" y="1"/>
                  </a:lnTo>
                  <a:cubicBezTo>
                    <a:pt x="1882" y="169"/>
                    <a:pt x="843" y="534"/>
                    <a:pt x="1" y="1124"/>
                  </a:cubicBezTo>
                  <a:cubicBezTo>
                    <a:pt x="955" y="675"/>
                    <a:pt x="1938" y="366"/>
                    <a:pt x="2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4256253" y="1457416"/>
              <a:ext cx="54075" cy="6750"/>
            </a:xfrm>
            <a:custGeom>
              <a:avLst/>
              <a:gdLst/>
              <a:ahLst/>
              <a:cxnLst/>
              <a:rect l="l" t="t" r="r" b="b"/>
              <a:pathLst>
                <a:path w="2163" h="270" extrusionOk="0">
                  <a:moveTo>
                    <a:pt x="1261" y="1"/>
                  </a:moveTo>
                  <a:cubicBezTo>
                    <a:pt x="830" y="1"/>
                    <a:pt x="392" y="107"/>
                    <a:pt x="1" y="270"/>
                  </a:cubicBezTo>
                  <a:cubicBezTo>
                    <a:pt x="487" y="195"/>
                    <a:pt x="961" y="120"/>
                    <a:pt x="1440" y="120"/>
                  </a:cubicBezTo>
                  <a:cubicBezTo>
                    <a:pt x="1679" y="120"/>
                    <a:pt x="1919" y="139"/>
                    <a:pt x="2162" y="186"/>
                  </a:cubicBezTo>
                  <a:cubicBezTo>
                    <a:pt x="1880" y="56"/>
                    <a:pt x="1572" y="1"/>
                    <a:pt x="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9"/>
            <p:cNvSpPr/>
            <p:nvPr/>
          </p:nvSpPr>
          <p:spPr>
            <a:xfrm>
              <a:off x="3999379" y="868970"/>
              <a:ext cx="29500" cy="109525"/>
            </a:xfrm>
            <a:custGeom>
              <a:avLst/>
              <a:gdLst/>
              <a:ahLst/>
              <a:cxnLst/>
              <a:rect l="l" t="t" r="r" b="b"/>
              <a:pathLst>
                <a:path w="1180" h="4381" extrusionOk="0">
                  <a:moveTo>
                    <a:pt x="0" y="0"/>
                  </a:moveTo>
                  <a:cubicBezTo>
                    <a:pt x="590" y="1404"/>
                    <a:pt x="955" y="2864"/>
                    <a:pt x="1179" y="4380"/>
                  </a:cubicBezTo>
                  <a:cubicBezTo>
                    <a:pt x="1123" y="2864"/>
                    <a:pt x="758" y="132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9"/>
            <p:cNvSpPr/>
            <p:nvPr/>
          </p:nvSpPr>
          <p:spPr>
            <a:xfrm>
              <a:off x="3890580" y="937044"/>
              <a:ext cx="110925" cy="17900"/>
            </a:xfrm>
            <a:custGeom>
              <a:avLst/>
              <a:gdLst/>
              <a:ahLst/>
              <a:cxnLst/>
              <a:rect l="l" t="t" r="r" b="b"/>
              <a:pathLst>
                <a:path w="4437" h="716" extrusionOk="0">
                  <a:moveTo>
                    <a:pt x="1" y="1"/>
                  </a:moveTo>
                  <a:lnTo>
                    <a:pt x="1" y="1"/>
                  </a:lnTo>
                  <a:cubicBezTo>
                    <a:pt x="1053" y="473"/>
                    <a:pt x="2220" y="716"/>
                    <a:pt x="3376" y="716"/>
                  </a:cubicBezTo>
                  <a:cubicBezTo>
                    <a:pt x="3732" y="716"/>
                    <a:pt x="4086" y="693"/>
                    <a:pt x="4436" y="646"/>
                  </a:cubicBezTo>
                  <a:cubicBezTo>
                    <a:pt x="2920" y="646"/>
                    <a:pt x="1432" y="45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9"/>
            <p:cNvSpPr/>
            <p:nvPr/>
          </p:nvSpPr>
          <p:spPr>
            <a:xfrm>
              <a:off x="3937604" y="840195"/>
              <a:ext cx="21075" cy="75125"/>
            </a:xfrm>
            <a:custGeom>
              <a:avLst/>
              <a:gdLst/>
              <a:ahLst/>
              <a:cxnLst/>
              <a:rect l="l" t="t" r="r" b="b"/>
              <a:pathLst>
                <a:path w="843" h="3005" extrusionOk="0">
                  <a:moveTo>
                    <a:pt x="1" y="0"/>
                  </a:moveTo>
                  <a:lnTo>
                    <a:pt x="1" y="0"/>
                  </a:lnTo>
                  <a:cubicBezTo>
                    <a:pt x="338" y="983"/>
                    <a:pt x="618" y="1994"/>
                    <a:pt x="843" y="3004"/>
                  </a:cubicBezTo>
                  <a:cubicBezTo>
                    <a:pt x="815" y="1966"/>
                    <a:pt x="506" y="89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9"/>
            <p:cNvSpPr/>
            <p:nvPr/>
          </p:nvSpPr>
          <p:spPr>
            <a:xfrm>
              <a:off x="3854080" y="868970"/>
              <a:ext cx="72325" cy="18975"/>
            </a:xfrm>
            <a:custGeom>
              <a:avLst/>
              <a:gdLst/>
              <a:ahLst/>
              <a:cxnLst/>
              <a:rect l="l" t="t" r="r" b="b"/>
              <a:pathLst>
                <a:path w="2893" h="759" extrusionOk="0">
                  <a:moveTo>
                    <a:pt x="1" y="0"/>
                  </a:moveTo>
                  <a:lnTo>
                    <a:pt x="1" y="0"/>
                  </a:lnTo>
                  <a:cubicBezTo>
                    <a:pt x="871" y="534"/>
                    <a:pt x="1910" y="730"/>
                    <a:pt x="2892" y="759"/>
                  </a:cubicBezTo>
                  <a:cubicBezTo>
                    <a:pt x="1910" y="534"/>
                    <a:pt x="955" y="33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9"/>
            <p:cNvSpPr/>
            <p:nvPr/>
          </p:nvSpPr>
          <p:spPr>
            <a:xfrm>
              <a:off x="3911630" y="649296"/>
              <a:ext cx="18275" cy="79325"/>
            </a:xfrm>
            <a:custGeom>
              <a:avLst/>
              <a:gdLst/>
              <a:ahLst/>
              <a:cxnLst/>
              <a:rect l="l" t="t" r="r" b="b"/>
              <a:pathLst>
                <a:path w="731" h="3173" extrusionOk="0">
                  <a:moveTo>
                    <a:pt x="1" y="0"/>
                  </a:moveTo>
                  <a:lnTo>
                    <a:pt x="1" y="0"/>
                  </a:lnTo>
                  <a:cubicBezTo>
                    <a:pt x="282" y="1039"/>
                    <a:pt x="534" y="2078"/>
                    <a:pt x="562" y="3173"/>
                  </a:cubicBezTo>
                  <a:cubicBezTo>
                    <a:pt x="731" y="2078"/>
                    <a:pt x="450" y="95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9"/>
            <p:cNvSpPr/>
            <p:nvPr/>
          </p:nvSpPr>
          <p:spPr>
            <a:xfrm>
              <a:off x="3863905" y="614196"/>
              <a:ext cx="26000" cy="63900"/>
            </a:xfrm>
            <a:custGeom>
              <a:avLst/>
              <a:gdLst/>
              <a:ahLst/>
              <a:cxnLst/>
              <a:rect l="l" t="t" r="r" b="b"/>
              <a:pathLst>
                <a:path w="1040" h="2556" extrusionOk="0">
                  <a:moveTo>
                    <a:pt x="1" y="0"/>
                  </a:moveTo>
                  <a:lnTo>
                    <a:pt x="1" y="0"/>
                  </a:lnTo>
                  <a:cubicBezTo>
                    <a:pt x="366" y="871"/>
                    <a:pt x="731" y="1685"/>
                    <a:pt x="1040" y="2555"/>
                  </a:cubicBezTo>
                  <a:cubicBezTo>
                    <a:pt x="899" y="1629"/>
                    <a:pt x="506" y="7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9"/>
            <p:cNvSpPr/>
            <p:nvPr/>
          </p:nvSpPr>
          <p:spPr>
            <a:xfrm>
              <a:off x="3830930" y="673846"/>
              <a:ext cx="83550" cy="38625"/>
            </a:xfrm>
            <a:custGeom>
              <a:avLst/>
              <a:gdLst/>
              <a:ahLst/>
              <a:cxnLst/>
              <a:rect l="l" t="t" r="r" b="b"/>
              <a:pathLst>
                <a:path w="3342" h="1545" extrusionOk="0">
                  <a:moveTo>
                    <a:pt x="0" y="1"/>
                  </a:moveTo>
                  <a:lnTo>
                    <a:pt x="0" y="1"/>
                  </a:lnTo>
                  <a:cubicBezTo>
                    <a:pt x="955" y="759"/>
                    <a:pt x="2134" y="1264"/>
                    <a:pt x="3341" y="1545"/>
                  </a:cubicBezTo>
                  <a:cubicBezTo>
                    <a:pt x="2190" y="1096"/>
                    <a:pt x="1067" y="61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9"/>
            <p:cNvSpPr/>
            <p:nvPr/>
          </p:nvSpPr>
          <p:spPr>
            <a:xfrm>
              <a:off x="3812680" y="621221"/>
              <a:ext cx="66000" cy="40025"/>
            </a:xfrm>
            <a:custGeom>
              <a:avLst/>
              <a:gdLst/>
              <a:ahLst/>
              <a:cxnLst/>
              <a:rect l="l" t="t" r="r" b="b"/>
              <a:pathLst>
                <a:path w="2640" h="1601" extrusionOk="0">
                  <a:moveTo>
                    <a:pt x="0" y="0"/>
                  </a:moveTo>
                  <a:lnTo>
                    <a:pt x="0" y="0"/>
                  </a:lnTo>
                  <a:cubicBezTo>
                    <a:pt x="702" y="758"/>
                    <a:pt x="1657" y="1292"/>
                    <a:pt x="2639" y="1600"/>
                  </a:cubicBezTo>
                  <a:cubicBezTo>
                    <a:pt x="1713" y="1123"/>
                    <a:pt x="815" y="61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9"/>
            <p:cNvSpPr/>
            <p:nvPr/>
          </p:nvSpPr>
          <p:spPr>
            <a:xfrm>
              <a:off x="4026754" y="555247"/>
              <a:ext cx="19675" cy="106700"/>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9"/>
            <p:cNvSpPr/>
            <p:nvPr/>
          </p:nvSpPr>
          <p:spPr>
            <a:xfrm>
              <a:off x="4044279" y="640171"/>
              <a:ext cx="64600" cy="112325"/>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9"/>
            <p:cNvSpPr/>
            <p:nvPr/>
          </p:nvSpPr>
          <p:spPr>
            <a:xfrm>
              <a:off x="3981129" y="576997"/>
              <a:ext cx="50550" cy="108800"/>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9"/>
            <p:cNvSpPr/>
            <p:nvPr/>
          </p:nvSpPr>
          <p:spPr>
            <a:xfrm>
              <a:off x="3964979" y="659821"/>
              <a:ext cx="82850" cy="111625"/>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9"/>
            <p:cNvSpPr/>
            <p:nvPr/>
          </p:nvSpPr>
          <p:spPr>
            <a:xfrm>
              <a:off x="3865530" y="646271"/>
              <a:ext cx="422475" cy="1003950"/>
            </a:xfrm>
            <a:custGeom>
              <a:avLst/>
              <a:gdLst/>
              <a:ahLst/>
              <a:cxnLst/>
              <a:rect l="l" t="t" r="r" b="b"/>
              <a:pathLst>
                <a:path w="16899" h="40158" extrusionOk="0">
                  <a:moveTo>
                    <a:pt x="171" y="0"/>
                  </a:moveTo>
                  <a:cubicBezTo>
                    <a:pt x="78" y="0"/>
                    <a:pt x="0" y="82"/>
                    <a:pt x="76" y="177"/>
                  </a:cubicBezTo>
                  <a:lnTo>
                    <a:pt x="76" y="205"/>
                  </a:lnTo>
                  <a:cubicBezTo>
                    <a:pt x="1087" y="1637"/>
                    <a:pt x="2098" y="3097"/>
                    <a:pt x="3136" y="4557"/>
                  </a:cubicBezTo>
                  <a:cubicBezTo>
                    <a:pt x="3922" y="5708"/>
                    <a:pt x="4737" y="6831"/>
                    <a:pt x="5523" y="7954"/>
                  </a:cubicBezTo>
                  <a:cubicBezTo>
                    <a:pt x="6309" y="9105"/>
                    <a:pt x="7095" y="10144"/>
                    <a:pt x="7769" y="11323"/>
                  </a:cubicBezTo>
                  <a:cubicBezTo>
                    <a:pt x="8751" y="13120"/>
                    <a:pt x="9425" y="15057"/>
                    <a:pt x="9987" y="17022"/>
                  </a:cubicBezTo>
                  <a:cubicBezTo>
                    <a:pt x="10239" y="17920"/>
                    <a:pt x="10464" y="18819"/>
                    <a:pt x="10716" y="19717"/>
                  </a:cubicBezTo>
                  <a:cubicBezTo>
                    <a:pt x="10969" y="20588"/>
                    <a:pt x="11278" y="21514"/>
                    <a:pt x="11559" y="22412"/>
                  </a:cubicBezTo>
                  <a:cubicBezTo>
                    <a:pt x="12682" y="25894"/>
                    <a:pt x="14029" y="29319"/>
                    <a:pt x="14956" y="32856"/>
                  </a:cubicBezTo>
                  <a:cubicBezTo>
                    <a:pt x="15573" y="35186"/>
                    <a:pt x="16107" y="37545"/>
                    <a:pt x="16584" y="39931"/>
                  </a:cubicBezTo>
                  <a:cubicBezTo>
                    <a:pt x="16584" y="39959"/>
                    <a:pt x="16612" y="40015"/>
                    <a:pt x="16612" y="40043"/>
                  </a:cubicBezTo>
                  <a:cubicBezTo>
                    <a:pt x="16624" y="40124"/>
                    <a:pt x="16677" y="40157"/>
                    <a:pt x="16733" y="40157"/>
                  </a:cubicBezTo>
                  <a:cubicBezTo>
                    <a:pt x="16813" y="40157"/>
                    <a:pt x="16898" y="40087"/>
                    <a:pt x="16865" y="39987"/>
                  </a:cubicBezTo>
                  <a:cubicBezTo>
                    <a:pt x="16472" y="37938"/>
                    <a:pt x="15994" y="35888"/>
                    <a:pt x="15489" y="33867"/>
                  </a:cubicBezTo>
                  <a:cubicBezTo>
                    <a:pt x="15124" y="32407"/>
                    <a:pt x="14731" y="30947"/>
                    <a:pt x="14254" y="29515"/>
                  </a:cubicBezTo>
                  <a:cubicBezTo>
                    <a:pt x="13608" y="27578"/>
                    <a:pt x="12906" y="25669"/>
                    <a:pt x="12289" y="23732"/>
                  </a:cubicBezTo>
                  <a:cubicBezTo>
                    <a:pt x="11671" y="21907"/>
                    <a:pt x="11110" y="20082"/>
                    <a:pt x="10604" y="18257"/>
                  </a:cubicBezTo>
                  <a:cubicBezTo>
                    <a:pt x="10127" y="16404"/>
                    <a:pt x="9537" y="14383"/>
                    <a:pt x="8695" y="12558"/>
                  </a:cubicBezTo>
                  <a:cubicBezTo>
                    <a:pt x="8274" y="11632"/>
                    <a:pt x="7769" y="10733"/>
                    <a:pt x="7207" y="9891"/>
                  </a:cubicBezTo>
                  <a:cubicBezTo>
                    <a:pt x="6898" y="9442"/>
                    <a:pt x="6589" y="9021"/>
                    <a:pt x="6281" y="8572"/>
                  </a:cubicBezTo>
                  <a:cubicBezTo>
                    <a:pt x="5523" y="7477"/>
                    <a:pt x="4737" y="6382"/>
                    <a:pt x="3979" y="5287"/>
                  </a:cubicBezTo>
                  <a:cubicBezTo>
                    <a:pt x="2771" y="3574"/>
                    <a:pt x="1564" y="1862"/>
                    <a:pt x="357" y="149"/>
                  </a:cubicBezTo>
                  <a:cubicBezTo>
                    <a:pt x="329" y="121"/>
                    <a:pt x="329" y="93"/>
                    <a:pt x="301" y="65"/>
                  </a:cubicBezTo>
                  <a:cubicBezTo>
                    <a:pt x="264" y="19"/>
                    <a:pt x="216" y="0"/>
                    <a:pt x="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9"/>
            <p:cNvSpPr/>
            <p:nvPr/>
          </p:nvSpPr>
          <p:spPr>
            <a:xfrm>
              <a:off x="4241478" y="1351791"/>
              <a:ext cx="122225" cy="131825"/>
            </a:xfrm>
            <a:custGeom>
              <a:avLst/>
              <a:gdLst/>
              <a:ahLst/>
              <a:cxnLst/>
              <a:rect l="l" t="t" r="r" b="b"/>
              <a:pathLst>
                <a:path w="4889" h="5273" extrusionOk="0">
                  <a:moveTo>
                    <a:pt x="4713" y="0"/>
                  </a:moveTo>
                  <a:cubicBezTo>
                    <a:pt x="4688" y="0"/>
                    <a:pt x="4661" y="10"/>
                    <a:pt x="4634" y="31"/>
                  </a:cubicBezTo>
                  <a:cubicBezTo>
                    <a:pt x="3371" y="929"/>
                    <a:pt x="2220" y="2080"/>
                    <a:pt x="1265" y="3288"/>
                  </a:cubicBezTo>
                  <a:cubicBezTo>
                    <a:pt x="816" y="3849"/>
                    <a:pt x="395" y="4439"/>
                    <a:pt x="58" y="5056"/>
                  </a:cubicBezTo>
                  <a:cubicBezTo>
                    <a:pt x="1" y="5171"/>
                    <a:pt x="87" y="5273"/>
                    <a:pt x="174" y="5273"/>
                  </a:cubicBezTo>
                  <a:cubicBezTo>
                    <a:pt x="215" y="5273"/>
                    <a:pt x="256" y="5250"/>
                    <a:pt x="283" y="5197"/>
                  </a:cubicBezTo>
                  <a:cubicBezTo>
                    <a:pt x="1293" y="3400"/>
                    <a:pt x="2781" y="1828"/>
                    <a:pt x="4382" y="536"/>
                  </a:cubicBezTo>
                  <a:cubicBezTo>
                    <a:pt x="4522" y="452"/>
                    <a:pt x="4634" y="340"/>
                    <a:pt x="4775" y="256"/>
                  </a:cubicBezTo>
                  <a:cubicBezTo>
                    <a:pt x="4888" y="165"/>
                    <a:pt x="4818" y="0"/>
                    <a:pt x="4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9"/>
            <p:cNvSpPr/>
            <p:nvPr/>
          </p:nvSpPr>
          <p:spPr>
            <a:xfrm>
              <a:off x="3928479" y="1197342"/>
              <a:ext cx="259800" cy="89975"/>
            </a:xfrm>
            <a:custGeom>
              <a:avLst/>
              <a:gdLst/>
              <a:ahLst/>
              <a:cxnLst/>
              <a:rect l="l" t="t" r="r" b="b"/>
              <a:pathLst>
                <a:path w="10392" h="3599" extrusionOk="0">
                  <a:moveTo>
                    <a:pt x="432" y="1"/>
                  </a:moveTo>
                  <a:cubicBezTo>
                    <a:pt x="345" y="1"/>
                    <a:pt x="257" y="2"/>
                    <a:pt x="169" y="4"/>
                  </a:cubicBezTo>
                  <a:cubicBezTo>
                    <a:pt x="1" y="33"/>
                    <a:pt x="1" y="285"/>
                    <a:pt x="169" y="285"/>
                  </a:cubicBezTo>
                  <a:cubicBezTo>
                    <a:pt x="267" y="282"/>
                    <a:pt x="365" y="281"/>
                    <a:pt x="463" y="281"/>
                  </a:cubicBezTo>
                  <a:cubicBezTo>
                    <a:pt x="2189" y="281"/>
                    <a:pt x="3911" y="741"/>
                    <a:pt x="5531" y="1352"/>
                  </a:cubicBezTo>
                  <a:cubicBezTo>
                    <a:pt x="6851" y="1829"/>
                    <a:pt x="8170" y="2447"/>
                    <a:pt x="9406" y="3149"/>
                  </a:cubicBezTo>
                  <a:cubicBezTo>
                    <a:pt x="9658" y="3289"/>
                    <a:pt x="9911" y="3430"/>
                    <a:pt x="10136" y="3570"/>
                  </a:cubicBezTo>
                  <a:cubicBezTo>
                    <a:pt x="10160" y="3590"/>
                    <a:pt x="10185" y="3598"/>
                    <a:pt x="10208" y="3598"/>
                  </a:cubicBezTo>
                  <a:cubicBezTo>
                    <a:pt x="10317" y="3598"/>
                    <a:pt x="10392" y="3415"/>
                    <a:pt x="10276" y="3345"/>
                  </a:cubicBezTo>
                  <a:cubicBezTo>
                    <a:pt x="9574" y="2896"/>
                    <a:pt x="8844" y="2531"/>
                    <a:pt x="8114" y="2166"/>
                  </a:cubicBezTo>
                  <a:cubicBezTo>
                    <a:pt x="6570" y="1408"/>
                    <a:pt x="4942" y="763"/>
                    <a:pt x="3229" y="369"/>
                  </a:cubicBezTo>
                  <a:cubicBezTo>
                    <a:pt x="2330" y="138"/>
                    <a:pt x="1383"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9"/>
            <p:cNvSpPr/>
            <p:nvPr/>
          </p:nvSpPr>
          <p:spPr>
            <a:xfrm>
              <a:off x="3868155" y="839345"/>
              <a:ext cx="269550" cy="290550"/>
            </a:xfrm>
            <a:custGeom>
              <a:avLst/>
              <a:gdLst/>
              <a:ahLst/>
              <a:cxnLst/>
              <a:rect l="l" t="t" r="r" b="b"/>
              <a:pathLst>
                <a:path w="10782" h="11622" extrusionOk="0">
                  <a:moveTo>
                    <a:pt x="216" y="1"/>
                  </a:moveTo>
                  <a:cubicBezTo>
                    <a:pt x="100" y="1"/>
                    <a:pt x="1" y="142"/>
                    <a:pt x="112" y="231"/>
                  </a:cubicBezTo>
                  <a:cubicBezTo>
                    <a:pt x="1487" y="1382"/>
                    <a:pt x="2835" y="2533"/>
                    <a:pt x="4182" y="3712"/>
                  </a:cubicBezTo>
                  <a:cubicBezTo>
                    <a:pt x="5053" y="4470"/>
                    <a:pt x="5923" y="5228"/>
                    <a:pt x="6737" y="6071"/>
                  </a:cubicBezTo>
                  <a:cubicBezTo>
                    <a:pt x="7664" y="7053"/>
                    <a:pt x="8422" y="8176"/>
                    <a:pt x="9152" y="9327"/>
                  </a:cubicBezTo>
                  <a:cubicBezTo>
                    <a:pt x="9629" y="10057"/>
                    <a:pt x="10078" y="10787"/>
                    <a:pt x="10499" y="11545"/>
                  </a:cubicBezTo>
                  <a:cubicBezTo>
                    <a:pt x="10526" y="11599"/>
                    <a:pt x="10567" y="11621"/>
                    <a:pt x="10608" y="11621"/>
                  </a:cubicBezTo>
                  <a:cubicBezTo>
                    <a:pt x="10695" y="11621"/>
                    <a:pt x="10781" y="11519"/>
                    <a:pt x="10724" y="11405"/>
                  </a:cubicBezTo>
                  <a:lnTo>
                    <a:pt x="10752" y="11405"/>
                  </a:lnTo>
                  <a:cubicBezTo>
                    <a:pt x="10387" y="10787"/>
                    <a:pt x="10022" y="10169"/>
                    <a:pt x="9629" y="9552"/>
                  </a:cubicBezTo>
                  <a:cubicBezTo>
                    <a:pt x="8927" y="8401"/>
                    <a:pt x="8169" y="7278"/>
                    <a:pt x="7271" y="6267"/>
                  </a:cubicBezTo>
                  <a:cubicBezTo>
                    <a:pt x="6513" y="5397"/>
                    <a:pt x="5642" y="4639"/>
                    <a:pt x="4772" y="3881"/>
                  </a:cubicBezTo>
                  <a:cubicBezTo>
                    <a:pt x="3845" y="3038"/>
                    <a:pt x="2891" y="2224"/>
                    <a:pt x="1936" y="1410"/>
                  </a:cubicBezTo>
                  <a:cubicBezTo>
                    <a:pt x="1375" y="961"/>
                    <a:pt x="841" y="512"/>
                    <a:pt x="308" y="34"/>
                  </a:cubicBezTo>
                  <a:cubicBezTo>
                    <a:pt x="279" y="11"/>
                    <a:pt x="247" y="1"/>
                    <a:pt x="2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9"/>
            <p:cNvSpPr/>
            <p:nvPr/>
          </p:nvSpPr>
          <p:spPr>
            <a:xfrm>
              <a:off x="4009504" y="605321"/>
              <a:ext cx="54475" cy="312450"/>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2" name="Google Shape;652;p9"/>
          <p:cNvGrpSpPr/>
          <p:nvPr/>
        </p:nvGrpSpPr>
        <p:grpSpPr>
          <a:xfrm flipH="1">
            <a:off x="1835409" y="3602430"/>
            <a:ext cx="451305" cy="1541081"/>
            <a:chOff x="4864845" y="1806137"/>
            <a:chExt cx="880939" cy="3008160"/>
          </a:xfrm>
        </p:grpSpPr>
        <p:sp>
          <p:nvSpPr>
            <p:cNvPr id="653" name="Google Shape;653;p9"/>
            <p:cNvSpPr/>
            <p:nvPr/>
          </p:nvSpPr>
          <p:spPr>
            <a:xfrm>
              <a:off x="5441971" y="3203860"/>
              <a:ext cx="303813" cy="999322"/>
            </a:xfrm>
            <a:custGeom>
              <a:avLst/>
              <a:gdLst/>
              <a:ahLst/>
              <a:cxnLst/>
              <a:rect l="l" t="t" r="r" b="b"/>
              <a:pathLst>
                <a:path w="6226" h="20480" extrusionOk="0">
                  <a:moveTo>
                    <a:pt x="5480" y="0"/>
                  </a:moveTo>
                  <a:cubicBezTo>
                    <a:pt x="4735" y="0"/>
                    <a:pt x="2310" y="3458"/>
                    <a:pt x="1144" y="8043"/>
                  </a:cubicBezTo>
                  <a:cubicBezTo>
                    <a:pt x="1" y="12536"/>
                    <a:pt x="897" y="19674"/>
                    <a:pt x="995" y="20417"/>
                  </a:cubicBezTo>
                  <a:lnTo>
                    <a:pt x="995" y="20417"/>
                  </a:lnTo>
                  <a:cubicBezTo>
                    <a:pt x="1249" y="19601"/>
                    <a:pt x="3893" y="11092"/>
                    <a:pt x="4401" y="8660"/>
                  </a:cubicBezTo>
                  <a:cubicBezTo>
                    <a:pt x="4962" y="6077"/>
                    <a:pt x="6225" y="238"/>
                    <a:pt x="5552" y="13"/>
                  </a:cubicBezTo>
                  <a:cubicBezTo>
                    <a:pt x="5530" y="5"/>
                    <a:pt x="5506" y="0"/>
                    <a:pt x="5480" y="0"/>
                  </a:cubicBezTo>
                  <a:close/>
                  <a:moveTo>
                    <a:pt x="995" y="20417"/>
                  </a:moveTo>
                  <a:cubicBezTo>
                    <a:pt x="982" y="20458"/>
                    <a:pt x="975" y="20480"/>
                    <a:pt x="975" y="20480"/>
                  </a:cubicBezTo>
                  <a:lnTo>
                    <a:pt x="1004" y="20480"/>
                  </a:lnTo>
                  <a:cubicBezTo>
                    <a:pt x="1004" y="20480"/>
                    <a:pt x="1001" y="20458"/>
                    <a:pt x="995" y="204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9"/>
            <p:cNvSpPr/>
            <p:nvPr/>
          </p:nvSpPr>
          <p:spPr>
            <a:xfrm>
              <a:off x="5334763" y="2546937"/>
              <a:ext cx="267020" cy="983610"/>
            </a:xfrm>
            <a:custGeom>
              <a:avLst/>
              <a:gdLst/>
              <a:ahLst/>
              <a:cxnLst/>
              <a:rect l="l" t="t" r="r" b="b"/>
              <a:pathLst>
                <a:path w="5472" h="20158" extrusionOk="0">
                  <a:moveTo>
                    <a:pt x="5028" y="0"/>
                  </a:moveTo>
                  <a:cubicBezTo>
                    <a:pt x="5027" y="0"/>
                    <a:pt x="5026" y="0"/>
                    <a:pt x="5025" y="0"/>
                  </a:cubicBezTo>
                  <a:cubicBezTo>
                    <a:pt x="4604" y="0"/>
                    <a:pt x="2527" y="2948"/>
                    <a:pt x="1263" y="8367"/>
                  </a:cubicBezTo>
                  <a:cubicBezTo>
                    <a:pt x="0" y="13785"/>
                    <a:pt x="702" y="20158"/>
                    <a:pt x="702" y="20158"/>
                  </a:cubicBezTo>
                  <a:cubicBezTo>
                    <a:pt x="702" y="20158"/>
                    <a:pt x="2106" y="15133"/>
                    <a:pt x="3313" y="11399"/>
                  </a:cubicBezTo>
                  <a:cubicBezTo>
                    <a:pt x="4518" y="7672"/>
                    <a:pt x="5471" y="0"/>
                    <a:pt x="5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9"/>
            <p:cNvSpPr/>
            <p:nvPr/>
          </p:nvSpPr>
          <p:spPr>
            <a:xfrm>
              <a:off x="5323784" y="2109640"/>
              <a:ext cx="290492" cy="727777"/>
            </a:xfrm>
            <a:custGeom>
              <a:avLst/>
              <a:gdLst/>
              <a:ahLst/>
              <a:cxnLst/>
              <a:rect l="l" t="t" r="r" b="b"/>
              <a:pathLst>
                <a:path w="5953" h="14915" extrusionOk="0">
                  <a:moveTo>
                    <a:pt x="4975" y="0"/>
                  </a:moveTo>
                  <a:cubicBezTo>
                    <a:pt x="4183" y="0"/>
                    <a:pt x="2896" y="1215"/>
                    <a:pt x="1516" y="4639"/>
                  </a:cubicBezTo>
                  <a:cubicBezTo>
                    <a:pt x="0" y="8429"/>
                    <a:pt x="365" y="14914"/>
                    <a:pt x="365" y="14914"/>
                  </a:cubicBezTo>
                  <a:cubicBezTo>
                    <a:pt x="1460" y="11040"/>
                    <a:pt x="5952" y="315"/>
                    <a:pt x="5194" y="35"/>
                  </a:cubicBezTo>
                  <a:cubicBezTo>
                    <a:pt x="5126" y="12"/>
                    <a:pt x="5053" y="0"/>
                    <a:pt x="4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9"/>
            <p:cNvSpPr/>
            <p:nvPr/>
          </p:nvSpPr>
          <p:spPr>
            <a:xfrm>
              <a:off x="4864845" y="3484868"/>
              <a:ext cx="561757" cy="799165"/>
            </a:xfrm>
            <a:custGeom>
              <a:avLst/>
              <a:gdLst/>
              <a:ahLst/>
              <a:cxnLst/>
              <a:rect l="l" t="t" r="r" b="b"/>
              <a:pathLst>
                <a:path w="11512" h="16378" extrusionOk="0">
                  <a:moveTo>
                    <a:pt x="505" y="0"/>
                  </a:moveTo>
                  <a:cubicBezTo>
                    <a:pt x="494" y="0"/>
                    <a:pt x="485" y="3"/>
                    <a:pt x="478" y="10"/>
                  </a:cubicBezTo>
                  <a:cubicBezTo>
                    <a:pt x="0" y="403"/>
                    <a:pt x="1881" y="5989"/>
                    <a:pt x="4605" y="9976"/>
                  </a:cubicBezTo>
                  <a:cubicBezTo>
                    <a:pt x="7356" y="13963"/>
                    <a:pt x="11511" y="16377"/>
                    <a:pt x="11511" y="16377"/>
                  </a:cubicBezTo>
                  <a:cubicBezTo>
                    <a:pt x="8885" y="12093"/>
                    <a:pt x="1199"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9"/>
            <p:cNvSpPr/>
            <p:nvPr/>
          </p:nvSpPr>
          <p:spPr>
            <a:xfrm>
              <a:off x="4956633" y="2884792"/>
              <a:ext cx="389111" cy="878652"/>
            </a:xfrm>
            <a:custGeom>
              <a:avLst/>
              <a:gdLst/>
              <a:ahLst/>
              <a:cxnLst/>
              <a:rect l="l" t="t" r="r" b="b"/>
              <a:pathLst>
                <a:path w="7974" h="18007" extrusionOk="0">
                  <a:moveTo>
                    <a:pt x="519" y="1"/>
                  </a:moveTo>
                  <a:cubicBezTo>
                    <a:pt x="503" y="1"/>
                    <a:pt x="490" y="4"/>
                    <a:pt x="478" y="11"/>
                  </a:cubicBezTo>
                  <a:cubicBezTo>
                    <a:pt x="0" y="320"/>
                    <a:pt x="534" y="4222"/>
                    <a:pt x="2246" y="8798"/>
                  </a:cubicBezTo>
                  <a:cubicBezTo>
                    <a:pt x="3959" y="13346"/>
                    <a:pt x="7974" y="18007"/>
                    <a:pt x="7974" y="18007"/>
                  </a:cubicBezTo>
                  <a:cubicBezTo>
                    <a:pt x="7974" y="18007"/>
                    <a:pt x="6794" y="11353"/>
                    <a:pt x="5700" y="8433"/>
                  </a:cubicBezTo>
                  <a:cubicBezTo>
                    <a:pt x="4630" y="5582"/>
                    <a:pt x="1152" y="1"/>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9"/>
            <p:cNvSpPr/>
            <p:nvPr/>
          </p:nvSpPr>
          <p:spPr>
            <a:xfrm>
              <a:off x="5118298" y="2268857"/>
              <a:ext cx="176745" cy="832931"/>
            </a:xfrm>
            <a:custGeom>
              <a:avLst/>
              <a:gdLst/>
              <a:ahLst/>
              <a:cxnLst/>
              <a:rect l="l" t="t" r="r" b="b"/>
              <a:pathLst>
                <a:path w="3622" h="17070" extrusionOk="0">
                  <a:moveTo>
                    <a:pt x="1123" y="0"/>
                  </a:moveTo>
                  <a:cubicBezTo>
                    <a:pt x="618" y="0"/>
                    <a:pt x="0" y="3762"/>
                    <a:pt x="506" y="7973"/>
                  </a:cubicBezTo>
                  <a:cubicBezTo>
                    <a:pt x="983" y="12157"/>
                    <a:pt x="3622" y="17070"/>
                    <a:pt x="3622" y="17070"/>
                  </a:cubicBezTo>
                  <a:cubicBezTo>
                    <a:pt x="3341" y="11623"/>
                    <a:pt x="1629" y="0"/>
                    <a:pt x="1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9"/>
            <p:cNvSpPr/>
            <p:nvPr/>
          </p:nvSpPr>
          <p:spPr>
            <a:xfrm>
              <a:off x="5255272" y="1806137"/>
              <a:ext cx="184991" cy="816194"/>
            </a:xfrm>
            <a:custGeom>
              <a:avLst/>
              <a:gdLst/>
              <a:ahLst/>
              <a:cxnLst/>
              <a:rect l="l" t="t" r="r" b="b"/>
              <a:pathLst>
                <a:path w="3791" h="16727" extrusionOk="0">
                  <a:moveTo>
                    <a:pt x="3521" y="1"/>
                  </a:moveTo>
                  <a:cubicBezTo>
                    <a:pt x="3204" y="1"/>
                    <a:pt x="1828" y="2009"/>
                    <a:pt x="927" y="6142"/>
                  </a:cubicBezTo>
                  <a:cubicBezTo>
                    <a:pt x="1" y="10550"/>
                    <a:pt x="1320" y="16726"/>
                    <a:pt x="1320" y="16726"/>
                  </a:cubicBezTo>
                  <a:cubicBezTo>
                    <a:pt x="2499" y="9764"/>
                    <a:pt x="3791" y="275"/>
                    <a:pt x="3566" y="22"/>
                  </a:cubicBezTo>
                  <a:cubicBezTo>
                    <a:pt x="3555" y="8"/>
                    <a:pt x="3540" y="1"/>
                    <a:pt x="3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9"/>
            <p:cNvSpPr/>
            <p:nvPr/>
          </p:nvSpPr>
          <p:spPr>
            <a:xfrm>
              <a:off x="5308705" y="2163509"/>
              <a:ext cx="342705" cy="2650788"/>
            </a:xfrm>
            <a:custGeom>
              <a:avLst/>
              <a:gdLst/>
              <a:ahLst/>
              <a:cxnLst/>
              <a:rect l="l" t="t" r="r" b="b"/>
              <a:pathLst>
                <a:path w="7023" h="54325" extrusionOk="0">
                  <a:moveTo>
                    <a:pt x="777" y="1"/>
                  </a:moveTo>
                  <a:cubicBezTo>
                    <a:pt x="708" y="1"/>
                    <a:pt x="633" y="50"/>
                    <a:pt x="618" y="138"/>
                  </a:cubicBezTo>
                  <a:lnTo>
                    <a:pt x="618" y="110"/>
                  </a:lnTo>
                  <a:cubicBezTo>
                    <a:pt x="506" y="1289"/>
                    <a:pt x="422" y="2468"/>
                    <a:pt x="338" y="3647"/>
                  </a:cubicBezTo>
                  <a:cubicBezTo>
                    <a:pt x="169" y="6679"/>
                    <a:pt x="57" y="9711"/>
                    <a:pt x="29" y="12743"/>
                  </a:cubicBezTo>
                  <a:cubicBezTo>
                    <a:pt x="1" y="16983"/>
                    <a:pt x="113" y="21194"/>
                    <a:pt x="394" y="25405"/>
                  </a:cubicBezTo>
                  <a:cubicBezTo>
                    <a:pt x="731" y="30094"/>
                    <a:pt x="1264" y="34782"/>
                    <a:pt x="2162" y="39386"/>
                  </a:cubicBezTo>
                  <a:cubicBezTo>
                    <a:pt x="3033" y="43962"/>
                    <a:pt x="4268" y="48483"/>
                    <a:pt x="6065" y="52778"/>
                  </a:cubicBezTo>
                  <a:cubicBezTo>
                    <a:pt x="6289" y="53283"/>
                    <a:pt x="6514" y="53761"/>
                    <a:pt x="6739" y="54266"/>
                  </a:cubicBezTo>
                  <a:cubicBezTo>
                    <a:pt x="6755" y="54307"/>
                    <a:pt x="6788" y="54324"/>
                    <a:pt x="6825" y="54324"/>
                  </a:cubicBezTo>
                  <a:cubicBezTo>
                    <a:pt x="6914" y="54324"/>
                    <a:pt x="7023" y="54225"/>
                    <a:pt x="6963" y="54126"/>
                  </a:cubicBezTo>
                  <a:cubicBezTo>
                    <a:pt x="5026" y="49914"/>
                    <a:pt x="3706" y="45450"/>
                    <a:pt x="2752" y="40958"/>
                  </a:cubicBezTo>
                  <a:cubicBezTo>
                    <a:pt x="1797" y="36438"/>
                    <a:pt x="1152" y="31582"/>
                    <a:pt x="787" y="26865"/>
                  </a:cubicBezTo>
                  <a:cubicBezTo>
                    <a:pt x="450" y="22598"/>
                    <a:pt x="281" y="18330"/>
                    <a:pt x="309" y="14035"/>
                  </a:cubicBezTo>
                  <a:cubicBezTo>
                    <a:pt x="309" y="10834"/>
                    <a:pt x="394" y="7662"/>
                    <a:pt x="562" y="4461"/>
                  </a:cubicBezTo>
                  <a:cubicBezTo>
                    <a:pt x="618" y="3479"/>
                    <a:pt x="702" y="2496"/>
                    <a:pt x="759" y="1513"/>
                  </a:cubicBezTo>
                  <a:cubicBezTo>
                    <a:pt x="815" y="1092"/>
                    <a:pt x="871" y="615"/>
                    <a:pt x="871" y="194"/>
                  </a:cubicBezTo>
                  <a:cubicBezTo>
                    <a:pt x="871" y="166"/>
                    <a:pt x="899" y="138"/>
                    <a:pt x="899" y="138"/>
                  </a:cubicBezTo>
                  <a:cubicBezTo>
                    <a:pt x="899" y="43"/>
                    <a:pt x="841" y="1"/>
                    <a:pt x="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9"/>
            <p:cNvSpPr/>
            <p:nvPr/>
          </p:nvSpPr>
          <p:spPr>
            <a:xfrm>
              <a:off x="5453926" y="3383961"/>
              <a:ext cx="191823" cy="1049385"/>
            </a:xfrm>
            <a:custGeom>
              <a:avLst/>
              <a:gdLst/>
              <a:ahLst/>
              <a:cxnLst/>
              <a:rect l="l" t="t" r="r" b="b"/>
              <a:pathLst>
                <a:path w="3931" h="21506" extrusionOk="0">
                  <a:moveTo>
                    <a:pt x="3931" y="0"/>
                  </a:moveTo>
                  <a:lnTo>
                    <a:pt x="3931" y="0"/>
                  </a:lnTo>
                  <a:cubicBezTo>
                    <a:pt x="1348" y="6794"/>
                    <a:pt x="1" y="14262"/>
                    <a:pt x="1039" y="21505"/>
                  </a:cubicBezTo>
                  <a:lnTo>
                    <a:pt x="927" y="20130"/>
                  </a:lnTo>
                  <a:cubicBezTo>
                    <a:pt x="450" y="13307"/>
                    <a:pt x="1769" y="6457"/>
                    <a:pt x="3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9"/>
            <p:cNvSpPr/>
            <p:nvPr/>
          </p:nvSpPr>
          <p:spPr>
            <a:xfrm>
              <a:off x="5337496" y="2670241"/>
              <a:ext cx="208268" cy="1123358"/>
            </a:xfrm>
            <a:custGeom>
              <a:avLst/>
              <a:gdLst/>
              <a:ahLst/>
              <a:cxnLst/>
              <a:rect l="l" t="t" r="r" b="b"/>
              <a:pathLst>
                <a:path w="4268" h="23022" extrusionOk="0">
                  <a:moveTo>
                    <a:pt x="4268" y="0"/>
                  </a:moveTo>
                  <a:lnTo>
                    <a:pt x="4268" y="0"/>
                  </a:lnTo>
                  <a:cubicBezTo>
                    <a:pt x="1600" y="7328"/>
                    <a:pt x="0" y="15217"/>
                    <a:pt x="758" y="23021"/>
                  </a:cubicBezTo>
                  <a:cubicBezTo>
                    <a:pt x="702" y="22039"/>
                    <a:pt x="618" y="21056"/>
                    <a:pt x="674" y="20102"/>
                  </a:cubicBezTo>
                  <a:cubicBezTo>
                    <a:pt x="702" y="13251"/>
                    <a:pt x="2162" y="6485"/>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9"/>
            <p:cNvSpPr/>
            <p:nvPr/>
          </p:nvSpPr>
          <p:spPr>
            <a:xfrm>
              <a:off x="5318318" y="2281153"/>
              <a:ext cx="160300" cy="746661"/>
            </a:xfrm>
            <a:custGeom>
              <a:avLst/>
              <a:gdLst/>
              <a:ahLst/>
              <a:cxnLst/>
              <a:rect l="l" t="t" r="r" b="b"/>
              <a:pathLst>
                <a:path w="3285" h="15302" extrusionOk="0">
                  <a:moveTo>
                    <a:pt x="3285" y="1"/>
                  </a:moveTo>
                  <a:lnTo>
                    <a:pt x="3285" y="1"/>
                  </a:lnTo>
                  <a:cubicBezTo>
                    <a:pt x="1207" y="4830"/>
                    <a:pt x="449" y="10108"/>
                    <a:pt x="0" y="15302"/>
                  </a:cubicBezTo>
                  <a:cubicBezTo>
                    <a:pt x="730" y="10136"/>
                    <a:pt x="1488" y="4914"/>
                    <a:pt x="3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9"/>
            <p:cNvSpPr/>
            <p:nvPr/>
          </p:nvSpPr>
          <p:spPr>
            <a:xfrm>
              <a:off x="5051153" y="3086655"/>
              <a:ext cx="330213" cy="765838"/>
            </a:xfrm>
            <a:custGeom>
              <a:avLst/>
              <a:gdLst/>
              <a:ahLst/>
              <a:cxnLst/>
              <a:rect l="l" t="t" r="r" b="b"/>
              <a:pathLst>
                <a:path w="6767" h="15695" extrusionOk="0">
                  <a:moveTo>
                    <a:pt x="1" y="1"/>
                  </a:moveTo>
                  <a:cubicBezTo>
                    <a:pt x="1994" y="4437"/>
                    <a:pt x="4829" y="11146"/>
                    <a:pt x="6767" y="15695"/>
                  </a:cubicBezTo>
                  <a:cubicBezTo>
                    <a:pt x="4773" y="10360"/>
                    <a:pt x="2583" y="508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9"/>
            <p:cNvSpPr/>
            <p:nvPr/>
          </p:nvSpPr>
          <p:spPr>
            <a:xfrm>
              <a:off x="5011432" y="3730501"/>
              <a:ext cx="467187" cy="608327"/>
            </a:xfrm>
            <a:custGeom>
              <a:avLst/>
              <a:gdLst/>
              <a:ahLst/>
              <a:cxnLst/>
              <a:rect l="l" t="t" r="r" b="b"/>
              <a:pathLst>
                <a:path w="9574" h="12467" extrusionOk="0">
                  <a:moveTo>
                    <a:pt x="0" y="1"/>
                  </a:moveTo>
                  <a:cubicBezTo>
                    <a:pt x="2668" y="4521"/>
                    <a:pt x="5840" y="8760"/>
                    <a:pt x="9574" y="12466"/>
                  </a:cubicBezTo>
                  <a:cubicBezTo>
                    <a:pt x="6065" y="8592"/>
                    <a:pt x="2920" y="4353"/>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9"/>
            <p:cNvSpPr/>
            <p:nvPr/>
          </p:nvSpPr>
          <p:spPr>
            <a:xfrm>
              <a:off x="5184028" y="2461986"/>
              <a:ext cx="139805" cy="741196"/>
            </a:xfrm>
            <a:custGeom>
              <a:avLst/>
              <a:gdLst/>
              <a:ahLst/>
              <a:cxnLst/>
              <a:rect l="l" t="t" r="r" b="b"/>
              <a:pathLst>
                <a:path w="2865" h="15190" extrusionOk="0">
                  <a:moveTo>
                    <a:pt x="1" y="1"/>
                  </a:moveTo>
                  <a:lnTo>
                    <a:pt x="1" y="1"/>
                  </a:lnTo>
                  <a:cubicBezTo>
                    <a:pt x="422" y="5138"/>
                    <a:pt x="1264" y="10276"/>
                    <a:pt x="2864" y="15189"/>
                  </a:cubicBezTo>
                  <a:cubicBezTo>
                    <a:pt x="1545" y="10192"/>
                    <a:pt x="703" y="51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7" name="Google Shape;667;p9"/>
          <p:cNvGrpSpPr/>
          <p:nvPr/>
        </p:nvGrpSpPr>
        <p:grpSpPr>
          <a:xfrm flipH="1">
            <a:off x="1342088" y="4253644"/>
            <a:ext cx="698534" cy="889849"/>
            <a:chOff x="2949775" y="1914763"/>
            <a:chExt cx="2004403" cy="2553368"/>
          </a:xfrm>
        </p:grpSpPr>
        <p:sp>
          <p:nvSpPr>
            <p:cNvPr id="668" name="Google Shape;668;p9"/>
            <p:cNvSpPr/>
            <p:nvPr/>
          </p:nvSpPr>
          <p:spPr>
            <a:xfrm>
              <a:off x="3910368" y="1914763"/>
              <a:ext cx="1043810" cy="1113950"/>
            </a:xfrm>
            <a:custGeom>
              <a:avLst/>
              <a:gdLst/>
              <a:ahLst/>
              <a:cxnLst/>
              <a:rect l="l" t="t" r="r" b="b"/>
              <a:pathLst>
                <a:path w="9182" h="9799" extrusionOk="0">
                  <a:moveTo>
                    <a:pt x="1" y="1"/>
                  </a:moveTo>
                  <a:lnTo>
                    <a:pt x="1" y="1"/>
                  </a:lnTo>
                  <a:cubicBezTo>
                    <a:pt x="1" y="1"/>
                    <a:pt x="225" y="3314"/>
                    <a:pt x="422" y="4886"/>
                  </a:cubicBezTo>
                  <a:cubicBezTo>
                    <a:pt x="590" y="6486"/>
                    <a:pt x="422" y="9799"/>
                    <a:pt x="422" y="9799"/>
                  </a:cubicBezTo>
                  <a:lnTo>
                    <a:pt x="1320" y="9799"/>
                  </a:lnTo>
                  <a:cubicBezTo>
                    <a:pt x="1320" y="9799"/>
                    <a:pt x="3566" y="8142"/>
                    <a:pt x="5363" y="7160"/>
                  </a:cubicBezTo>
                  <a:cubicBezTo>
                    <a:pt x="7160" y="6149"/>
                    <a:pt x="7974" y="5335"/>
                    <a:pt x="7974" y="5335"/>
                  </a:cubicBezTo>
                  <a:lnTo>
                    <a:pt x="7188" y="5335"/>
                  </a:lnTo>
                  <a:lnTo>
                    <a:pt x="9181" y="3791"/>
                  </a:lnTo>
                  <a:lnTo>
                    <a:pt x="9181" y="3791"/>
                  </a:lnTo>
                  <a:cubicBezTo>
                    <a:pt x="9181" y="3791"/>
                    <a:pt x="6514" y="4352"/>
                    <a:pt x="5251" y="5335"/>
                  </a:cubicBezTo>
                  <a:cubicBezTo>
                    <a:pt x="3959" y="6290"/>
                    <a:pt x="1320" y="8676"/>
                    <a:pt x="1320" y="8676"/>
                  </a:cubicBezTo>
                  <a:cubicBezTo>
                    <a:pt x="1320" y="8676"/>
                    <a:pt x="2163" y="5391"/>
                    <a:pt x="1629" y="3342"/>
                  </a:cubicBezTo>
                  <a:cubicBezTo>
                    <a:pt x="1096" y="1264"/>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9"/>
            <p:cNvSpPr/>
            <p:nvPr/>
          </p:nvSpPr>
          <p:spPr>
            <a:xfrm>
              <a:off x="3798735" y="2420185"/>
              <a:ext cx="695835" cy="793373"/>
            </a:xfrm>
            <a:custGeom>
              <a:avLst/>
              <a:gdLst/>
              <a:ahLst/>
              <a:cxnLst/>
              <a:rect l="l" t="t" r="r" b="b"/>
              <a:pathLst>
                <a:path w="6121" h="6979" extrusionOk="0">
                  <a:moveTo>
                    <a:pt x="2194" y="0"/>
                  </a:moveTo>
                  <a:cubicBezTo>
                    <a:pt x="1902" y="0"/>
                    <a:pt x="1616" y="42"/>
                    <a:pt x="1348" y="131"/>
                  </a:cubicBezTo>
                  <a:cubicBezTo>
                    <a:pt x="0" y="608"/>
                    <a:pt x="141" y="1928"/>
                    <a:pt x="365" y="2770"/>
                  </a:cubicBezTo>
                  <a:cubicBezTo>
                    <a:pt x="590" y="3640"/>
                    <a:pt x="871" y="5100"/>
                    <a:pt x="730" y="6588"/>
                  </a:cubicBezTo>
                  <a:cubicBezTo>
                    <a:pt x="730" y="6588"/>
                    <a:pt x="789" y="6978"/>
                    <a:pt x="1166" y="6978"/>
                  </a:cubicBezTo>
                  <a:cubicBezTo>
                    <a:pt x="1241" y="6978"/>
                    <a:pt x="1329" y="6962"/>
                    <a:pt x="1432" y="6925"/>
                  </a:cubicBezTo>
                  <a:cubicBezTo>
                    <a:pt x="1432" y="6925"/>
                    <a:pt x="3790" y="4791"/>
                    <a:pt x="4745" y="4314"/>
                  </a:cubicBezTo>
                  <a:cubicBezTo>
                    <a:pt x="5671" y="3809"/>
                    <a:pt x="6120" y="2770"/>
                    <a:pt x="5306" y="1619"/>
                  </a:cubicBezTo>
                  <a:cubicBezTo>
                    <a:pt x="4654" y="674"/>
                    <a:pt x="3371" y="0"/>
                    <a:pt x="219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9"/>
            <p:cNvSpPr/>
            <p:nvPr/>
          </p:nvSpPr>
          <p:spPr>
            <a:xfrm>
              <a:off x="3817833" y="2421777"/>
              <a:ext cx="635244" cy="445285"/>
            </a:xfrm>
            <a:custGeom>
              <a:avLst/>
              <a:gdLst/>
              <a:ahLst/>
              <a:cxnLst/>
              <a:rect l="l" t="t" r="r" b="b"/>
              <a:pathLst>
                <a:path w="5588" h="3917" extrusionOk="0">
                  <a:moveTo>
                    <a:pt x="2063" y="0"/>
                  </a:moveTo>
                  <a:cubicBezTo>
                    <a:pt x="1758" y="0"/>
                    <a:pt x="1459" y="46"/>
                    <a:pt x="1180" y="145"/>
                  </a:cubicBezTo>
                  <a:cubicBezTo>
                    <a:pt x="1039" y="201"/>
                    <a:pt x="899" y="257"/>
                    <a:pt x="787" y="342"/>
                  </a:cubicBezTo>
                  <a:cubicBezTo>
                    <a:pt x="1" y="1352"/>
                    <a:pt x="590" y="2588"/>
                    <a:pt x="2134" y="3486"/>
                  </a:cubicBezTo>
                  <a:cubicBezTo>
                    <a:pt x="2665" y="3790"/>
                    <a:pt x="3202" y="3916"/>
                    <a:pt x="3691" y="3916"/>
                  </a:cubicBezTo>
                  <a:cubicBezTo>
                    <a:pt x="4599" y="3916"/>
                    <a:pt x="5340" y="3482"/>
                    <a:pt x="5559" y="2953"/>
                  </a:cubicBezTo>
                  <a:cubicBezTo>
                    <a:pt x="5587" y="2559"/>
                    <a:pt x="5475" y="2082"/>
                    <a:pt x="5138" y="1605"/>
                  </a:cubicBezTo>
                  <a:cubicBezTo>
                    <a:pt x="4493" y="670"/>
                    <a:pt x="3230" y="0"/>
                    <a:pt x="20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9"/>
            <p:cNvSpPr/>
            <p:nvPr/>
          </p:nvSpPr>
          <p:spPr>
            <a:xfrm>
              <a:off x="4357243" y="2674375"/>
              <a:ext cx="38424" cy="32058"/>
            </a:xfrm>
            <a:custGeom>
              <a:avLst/>
              <a:gdLst/>
              <a:ahLst/>
              <a:cxnLst/>
              <a:rect l="l" t="t" r="r" b="b"/>
              <a:pathLst>
                <a:path w="338" h="282" extrusionOk="0">
                  <a:moveTo>
                    <a:pt x="169" y="1"/>
                  </a:moveTo>
                  <a:cubicBezTo>
                    <a:pt x="0" y="1"/>
                    <a:pt x="0" y="281"/>
                    <a:pt x="169" y="281"/>
                  </a:cubicBezTo>
                  <a:cubicBezTo>
                    <a:pt x="337" y="281"/>
                    <a:pt x="337"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9"/>
            <p:cNvSpPr/>
            <p:nvPr/>
          </p:nvSpPr>
          <p:spPr>
            <a:xfrm>
              <a:off x="4280623" y="2766911"/>
              <a:ext cx="38424" cy="32058"/>
            </a:xfrm>
            <a:custGeom>
              <a:avLst/>
              <a:gdLst/>
              <a:ahLst/>
              <a:cxnLst/>
              <a:rect l="l" t="t" r="r" b="b"/>
              <a:pathLst>
                <a:path w="338" h="282" extrusionOk="0">
                  <a:moveTo>
                    <a:pt x="169" y="1"/>
                  </a:moveTo>
                  <a:cubicBezTo>
                    <a:pt x="0" y="1"/>
                    <a:pt x="0" y="281"/>
                    <a:pt x="169" y="281"/>
                  </a:cubicBezTo>
                  <a:cubicBezTo>
                    <a:pt x="337" y="281"/>
                    <a:pt x="337"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9"/>
            <p:cNvSpPr/>
            <p:nvPr/>
          </p:nvSpPr>
          <p:spPr>
            <a:xfrm>
              <a:off x="4258228" y="2573881"/>
              <a:ext cx="32058" cy="35241"/>
            </a:xfrm>
            <a:custGeom>
              <a:avLst/>
              <a:gdLst/>
              <a:ahLst/>
              <a:cxnLst/>
              <a:rect l="l" t="t" r="r" b="b"/>
              <a:pathLst>
                <a:path w="282" h="310" extrusionOk="0">
                  <a:moveTo>
                    <a:pt x="141" y="0"/>
                  </a:moveTo>
                  <a:cubicBezTo>
                    <a:pt x="71" y="0"/>
                    <a:pt x="1" y="42"/>
                    <a:pt x="1" y="127"/>
                  </a:cubicBezTo>
                  <a:lnTo>
                    <a:pt x="1" y="183"/>
                  </a:lnTo>
                  <a:cubicBezTo>
                    <a:pt x="1" y="267"/>
                    <a:pt x="71" y="309"/>
                    <a:pt x="141" y="309"/>
                  </a:cubicBezTo>
                  <a:cubicBezTo>
                    <a:pt x="212" y="309"/>
                    <a:pt x="282" y="267"/>
                    <a:pt x="282" y="183"/>
                  </a:cubicBezTo>
                  <a:lnTo>
                    <a:pt x="282" y="127"/>
                  </a:lnTo>
                  <a:cubicBezTo>
                    <a:pt x="282" y="42"/>
                    <a:pt x="212"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9"/>
            <p:cNvSpPr/>
            <p:nvPr/>
          </p:nvSpPr>
          <p:spPr>
            <a:xfrm>
              <a:off x="4264708" y="2655276"/>
              <a:ext cx="41607" cy="28761"/>
            </a:xfrm>
            <a:custGeom>
              <a:avLst/>
              <a:gdLst/>
              <a:ahLst/>
              <a:cxnLst/>
              <a:rect l="l" t="t" r="r" b="b"/>
              <a:pathLst>
                <a:path w="366" h="253" extrusionOk="0">
                  <a:moveTo>
                    <a:pt x="169" y="0"/>
                  </a:moveTo>
                  <a:cubicBezTo>
                    <a:pt x="0" y="0"/>
                    <a:pt x="0" y="253"/>
                    <a:pt x="169" y="253"/>
                  </a:cubicBezTo>
                  <a:cubicBezTo>
                    <a:pt x="365" y="253"/>
                    <a:pt x="365"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9"/>
            <p:cNvSpPr/>
            <p:nvPr/>
          </p:nvSpPr>
          <p:spPr>
            <a:xfrm>
              <a:off x="4137046" y="2699953"/>
              <a:ext cx="41607" cy="31944"/>
            </a:xfrm>
            <a:custGeom>
              <a:avLst/>
              <a:gdLst/>
              <a:ahLst/>
              <a:cxnLst/>
              <a:rect l="l" t="t" r="r" b="b"/>
              <a:pathLst>
                <a:path w="366" h="281" extrusionOk="0">
                  <a:moveTo>
                    <a:pt x="169" y="0"/>
                  </a:moveTo>
                  <a:cubicBezTo>
                    <a:pt x="0" y="0"/>
                    <a:pt x="0" y="281"/>
                    <a:pt x="169" y="281"/>
                  </a:cubicBezTo>
                  <a:cubicBezTo>
                    <a:pt x="365" y="281"/>
                    <a:pt x="365"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9"/>
            <p:cNvSpPr/>
            <p:nvPr/>
          </p:nvSpPr>
          <p:spPr>
            <a:xfrm>
              <a:off x="4220032" y="2750995"/>
              <a:ext cx="44790" cy="32058"/>
            </a:xfrm>
            <a:custGeom>
              <a:avLst/>
              <a:gdLst/>
              <a:ahLst/>
              <a:cxnLst/>
              <a:rect l="l" t="t" r="r" b="b"/>
              <a:pathLst>
                <a:path w="394" h="282" extrusionOk="0">
                  <a:moveTo>
                    <a:pt x="168" y="0"/>
                  </a:moveTo>
                  <a:cubicBezTo>
                    <a:pt x="0" y="0"/>
                    <a:pt x="0" y="281"/>
                    <a:pt x="168" y="281"/>
                  </a:cubicBezTo>
                  <a:lnTo>
                    <a:pt x="225" y="281"/>
                  </a:lnTo>
                  <a:cubicBezTo>
                    <a:pt x="393" y="281"/>
                    <a:pt x="393"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9"/>
            <p:cNvSpPr/>
            <p:nvPr/>
          </p:nvSpPr>
          <p:spPr>
            <a:xfrm>
              <a:off x="4194454" y="2623332"/>
              <a:ext cx="38424" cy="36719"/>
            </a:xfrm>
            <a:custGeom>
              <a:avLst/>
              <a:gdLst/>
              <a:ahLst/>
              <a:cxnLst/>
              <a:rect l="l" t="t" r="r" b="b"/>
              <a:pathLst>
                <a:path w="338" h="323" extrusionOk="0">
                  <a:moveTo>
                    <a:pt x="169" y="0"/>
                  </a:moveTo>
                  <a:cubicBezTo>
                    <a:pt x="29" y="0"/>
                    <a:pt x="0" y="197"/>
                    <a:pt x="85" y="253"/>
                  </a:cubicBezTo>
                  <a:cubicBezTo>
                    <a:pt x="120" y="300"/>
                    <a:pt x="170" y="322"/>
                    <a:pt x="216" y="322"/>
                  </a:cubicBezTo>
                  <a:cubicBezTo>
                    <a:pt x="280" y="322"/>
                    <a:pt x="337" y="279"/>
                    <a:pt x="337" y="197"/>
                  </a:cubicBezTo>
                  <a:cubicBezTo>
                    <a:pt x="337" y="85"/>
                    <a:pt x="281"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9"/>
            <p:cNvSpPr/>
            <p:nvPr/>
          </p:nvSpPr>
          <p:spPr>
            <a:xfrm>
              <a:off x="4223215" y="2699953"/>
              <a:ext cx="41607" cy="31944"/>
            </a:xfrm>
            <a:custGeom>
              <a:avLst/>
              <a:gdLst/>
              <a:ahLst/>
              <a:cxnLst/>
              <a:rect l="l" t="t" r="r" b="b"/>
              <a:pathLst>
                <a:path w="366" h="281" extrusionOk="0">
                  <a:moveTo>
                    <a:pt x="169" y="0"/>
                  </a:moveTo>
                  <a:cubicBezTo>
                    <a:pt x="0" y="0"/>
                    <a:pt x="0" y="281"/>
                    <a:pt x="169" y="281"/>
                  </a:cubicBezTo>
                  <a:cubicBezTo>
                    <a:pt x="365" y="281"/>
                    <a:pt x="365"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9"/>
            <p:cNvSpPr/>
            <p:nvPr/>
          </p:nvSpPr>
          <p:spPr>
            <a:xfrm>
              <a:off x="4322116" y="2725417"/>
              <a:ext cx="38424" cy="32058"/>
            </a:xfrm>
            <a:custGeom>
              <a:avLst/>
              <a:gdLst/>
              <a:ahLst/>
              <a:cxnLst/>
              <a:rect l="l" t="t" r="r" b="b"/>
              <a:pathLst>
                <a:path w="338" h="282" extrusionOk="0">
                  <a:moveTo>
                    <a:pt x="169" y="1"/>
                  </a:moveTo>
                  <a:cubicBezTo>
                    <a:pt x="0" y="1"/>
                    <a:pt x="0" y="282"/>
                    <a:pt x="169" y="282"/>
                  </a:cubicBezTo>
                  <a:cubicBezTo>
                    <a:pt x="337" y="282"/>
                    <a:pt x="337"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9"/>
            <p:cNvSpPr/>
            <p:nvPr/>
          </p:nvSpPr>
          <p:spPr>
            <a:xfrm>
              <a:off x="4322116" y="2607417"/>
              <a:ext cx="44790" cy="31944"/>
            </a:xfrm>
            <a:custGeom>
              <a:avLst/>
              <a:gdLst/>
              <a:ahLst/>
              <a:cxnLst/>
              <a:rect l="l" t="t" r="r" b="b"/>
              <a:pathLst>
                <a:path w="394" h="281" extrusionOk="0">
                  <a:moveTo>
                    <a:pt x="169" y="0"/>
                  </a:moveTo>
                  <a:cubicBezTo>
                    <a:pt x="0" y="0"/>
                    <a:pt x="0" y="281"/>
                    <a:pt x="169" y="281"/>
                  </a:cubicBezTo>
                  <a:lnTo>
                    <a:pt x="225" y="281"/>
                  </a:lnTo>
                  <a:cubicBezTo>
                    <a:pt x="393" y="281"/>
                    <a:pt x="393"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9"/>
            <p:cNvSpPr/>
            <p:nvPr/>
          </p:nvSpPr>
          <p:spPr>
            <a:xfrm>
              <a:off x="4076341" y="2486120"/>
              <a:ext cx="38424" cy="31944"/>
            </a:xfrm>
            <a:custGeom>
              <a:avLst/>
              <a:gdLst/>
              <a:ahLst/>
              <a:cxnLst/>
              <a:rect l="l" t="t" r="r" b="b"/>
              <a:pathLst>
                <a:path w="338" h="281" extrusionOk="0">
                  <a:moveTo>
                    <a:pt x="169" y="0"/>
                  </a:moveTo>
                  <a:cubicBezTo>
                    <a:pt x="1" y="0"/>
                    <a:pt x="1" y="281"/>
                    <a:pt x="169" y="281"/>
                  </a:cubicBezTo>
                  <a:cubicBezTo>
                    <a:pt x="338" y="281"/>
                    <a:pt x="338"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9"/>
            <p:cNvSpPr/>
            <p:nvPr/>
          </p:nvSpPr>
          <p:spPr>
            <a:xfrm>
              <a:off x="3948678" y="2604120"/>
              <a:ext cx="44790" cy="28875"/>
            </a:xfrm>
            <a:custGeom>
              <a:avLst/>
              <a:gdLst/>
              <a:ahLst/>
              <a:cxnLst/>
              <a:rect l="l" t="t" r="r" b="b"/>
              <a:pathLst>
                <a:path w="394" h="254" extrusionOk="0">
                  <a:moveTo>
                    <a:pt x="169" y="1"/>
                  </a:moveTo>
                  <a:cubicBezTo>
                    <a:pt x="1" y="1"/>
                    <a:pt x="1" y="254"/>
                    <a:pt x="169" y="254"/>
                  </a:cubicBezTo>
                  <a:lnTo>
                    <a:pt x="225" y="254"/>
                  </a:lnTo>
                  <a:cubicBezTo>
                    <a:pt x="394" y="254"/>
                    <a:pt x="394"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9"/>
            <p:cNvSpPr/>
            <p:nvPr/>
          </p:nvSpPr>
          <p:spPr>
            <a:xfrm>
              <a:off x="4044397" y="2705523"/>
              <a:ext cx="32058" cy="36832"/>
            </a:xfrm>
            <a:custGeom>
              <a:avLst/>
              <a:gdLst/>
              <a:ahLst/>
              <a:cxnLst/>
              <a:rect l="l" t="t" r="r" b="b"/>
              <a:pathLst>
                <a:path w="282" h="324" extrusionOk="0">
                  <a:moveTo>
                    <a:pt x="141" y="0"/>
                  </a:moveTo>
                  <a:cubicBezTo>
                    <a:pt x="71" y="0"/>
                    <a:pt x="1" y="49"/>
                    <a:pt x="1" y="148"/>
                  </a:cubicBezTo>
                  <a:lnTo>
                    <a:pt x="1" y="176"/>
                  </a:lnTo>
                  <a:cubicBezTo>
                    <a:pt x="1" y="274"/>
                    <a:pt x="71" y="323"/>
                    <a:pt x="141" y="323"/>
                  </a:cubicBezTo>
                  <a:cubicBezTo>
                    <a:pt x="211" y="323"/>
                    <a:pt x="282" y="274"/>
                    <a:pt x="282" y="176"/>
                  </a:cubicBezTo>
                  <a:lnTo>
                    <a:pt x="282" y="148"/>
                  </a:lnTo>
                  <a:cubicBezTo>
                    <a:pt x="282" y="49"/>
                    <a:pt x="21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9"/>
            <p:cNvSpPr/>
            <p:nvPr/>
          </p:nvSpPr>
          <p:spPr>
            <a:xfrm>
              <a:off x="4156144" y="2792489"/>
              <a:ext cx="41607" cy="32058"/>
            </a:xfrm>
            <a:custGeom>
              <a:avLst/>
              <a:gdLst/>
              <a:ahLst/>
              <a:cxnLst/>
              <a:rect l="l" t="t" r="r" b="b"/>
              <a:pathLst>
                <a:path w="366" h="282" extrusionOk="0">
                  <a:moveTo>
                    <a:pt x="197" y="0"/>
                  </a:moveTo>
                  <a:cubicBezTo>
                    <a:pt x="1" y="0"/>
                    <a:pt x="1" y="281"/>
                    <a:pt x="197" y="281"/>
                  </a:cubicBezTo>
                  <a:cubicBezTo>
                    <a:pt x="366" y="281"/>
                    <a:pt x="366"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9"/>
            <p:cNvSpPr/>
            <p:nvPr/>
          </p:nvSpPr>
          <p:spPr>
            <a:xfrm>
              <a:off x="4392370" y="2747812"/>
              <a:ext cx="44790" cy="28761"/>
            </a:xfrm>
            <a:custGeom>
              <a:avLst/>
              <a:gdLst/>
              <a:ahLst/>
              <a:cxnLst/>
              <a:rect l="l" t="t" r="r" b="b"/>
              <a:pathLst>
                <a:path w="394" h="253" extrusionOk="0">
                  <a:moveTo>
                    <a:pt x="169" y="0"/>
                  </a:moveTo>
                  <a:cubicBezTo>
                    <a:pt x="0" y="0"/>
                    <a:pt x="0" y="253"/>
                    <a:pt x="169" y="253"/>
                  </a:cubicBezTo>
                  <a:lnTo>
                    <a:pt x="225" y="253"/>
                  </a:lnTo>
                  <a:cubicBezTo>
                    <a:pt x="393" y="253"/>
                    <a:pt x="393"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
            <p:cNvSpPr/>
            <p:nvPr/>
          </p:nvSpPr>
          <p:spPr>
            <a:xfrm>
              <a:off x="4204003" y="2527613"/>
              <a:ext cx="38424" cy="28761"/>
            </a:xfrm>
            <a:custGeom>
              <a:avLst/>
              <a:gdLst/>
              <a:ahLst/>
              <a:cxnLst/>
              <a:rect l="l" t="t" r="r" b="b"/>
              <a:pathLst>
                <a:path w="338" h="253" extrusionOk="0">
                  <a:moveTo>
                    <a:pt x="169" y="0"/>
                  </a:moveTo>
                  <a:cubicBezTo>
                    <a:pt x="1" y="0"/>
                    <a:pt x="1" y="253"/>
                    <a:pt x="169" y="253"/>
                  </a:cubicBezTo>
                  <a:cubicBezTo>
                    <a:pt x="338" y="253"/>
                    <a:pt x="338"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9"/>
            <p:cNvSpPr/>
            <p:nvPr/>
          </p:nvSpPr>
          <p:spPr>
            <a:xfrm>
              <a:off x="4044397" y="2599346"/>
              <a:ext cx="32058" cy="35241"/>
            </a:xfrm>
            <a:custGeom>
              <a:avLst/>
              <a:gdLst/>
              <a:ahLst/>
              <a:cxnLst/>
              <a:rect l="l" t="t" r="r" b="b"/>
              <a:pathLst>
                <a:path w="282" h="310" extrusionOk="0">
                  <a:moveTo>
                    <a:pt x="141" y="1"/>
                  </a:moveTo>
                  <a:cubicBezTo>
                    <a:pt x="71" y="1"/>
                    <a:pt x="1" y="43"/>
                    <a:pt x="1" y="127"/>
                  </a:cubicBezTo>
                  <a:lnTo>
                    <a:pt x="1" y="183"/>
                  </a:lnTo>
                  <a:cubicBezTo>
                    <a:pt x="1" y="268"/>
                    <a:pt x="71" y="310"/>
                    <a:pt x="141" y="310"/>
                  </a:cubicBezTo>
                  <a:cubicBezTo>
                    <a:pt x="211" y="310"/>
                    <a:pt x="282" y="268"/>
                    <a:pt x="282" y="183"/>
                  </a:cubicBezTo>
                  <a:lnTo>
                    <a:pt x="282" y="127"/>
                  </a:lnTo>
                  <a:cubicBezTo>
                    <a:pt x="282" y="43"/>
                    <a:pt x="21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9"/>
            <p:cNvSpPr/>
            <p:nvPr/>
          </p:nvSpPr>
          <p:spPr>
            <a:xfrm>
              <a:off x="4165693" y="2471683"/>
              <a:ext cx="32058" cy="35241"/>
            </a:xfrm>
            <a:custGeom>
              <a:avLst/>
              <a:gdLst/>
              <a:ahLst/>
              <a:cxnLst/>
              <a:rect l="l" t="t" r="r" b="b"/>
              <a:pathLst>
                <a:path w="282" h="310" extrusionOk="0">
                  <a:moveTo>
                    <a:pt x="141" y="1"/>
                  </a:moveTo>
                  <a:cubicBezTo>
                    <a:pt x="71" y="1"/>
                    <a:pt x="1" y="43"/>
                    <a:pt x="1" y="127"/>
                  </a:cubicBezTo>
                  <a:lnTo>
                    <a:pt x="1" y="183"/>
                  </a:lnTo>
                  <a:cubicBezTo>
                    <a:pt x="1" y="268"/>
                    <a:pt x="71" y="310"/>
                    <a:pt x="141" y="310"/>
                  </a:cubicBezTo>
                  <a:cubicBezTo>
                    <a:pt x="211" y="310"/>
                    <a:pt x="282" y="268"/>
                    <a:pt x="282" y="183"/>
                  </a:cubicBezTo>
                  <a:lnTo>
                    <a:pt x="282" y="127"/>
                  </a:lnTo>
                  <a:cubicBezTo>
                    <a:pt x="282" y="43"/>
                    <a:pt x="211"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9"/>
            <p:cNvSpPr/>
            <p:nvPr/>
          </p:nvSpPr>
          <p:spPr>
            <a:xfrm>
              <a:off x="4140229" y="2563991"/>
              <a:ext cx="43653" cy="34331"/>
            </a:xfrm>
            <a:custGeom>
              <a:avLst/>
              <a:gdLst/>
              <a:ahLst/>
              <a:cxnLst/>
              <a:rect l="l" t="t" r="r" b="b"/>
              <a:pathLst>
                <a:path w="384" h="302" extrusionOk="0">
                  <a:moveTo>
                    <a:pt x="147" y="0"/>
                  </a:moveTo>
                  <a:cubicBezTo>
                    <a:pt x="98" y="0"/>
                    <a:pt x="46" y="20"/>
                    <a:pt x="28" y="73"/>
                  </a:cubicBezTo>
                  <a:cubicBezTo>
                    <a:pt x="0" y="101"/>
                    <a:pt x="0" y="129"/>
                    <a:pt x="0" y="157"/>
                  </a:cubicBezTo>
                  <a:cubicBezTo>
                    <a:pt x="0" y="270"/>
                    <a:pt x="84" y="298"/>
                    <a:pt x="141" y="298"/>
                  </a:cubicBezTo>
                  <a:lnTo>
                    <a:pt x="169" y="298"/>
                  </a:lnTo>
                  <a:cubicBezTo>
                    <a:pt x="178" y="300"/>
                    <a:pt x="188" y="301"/>
                    <a:pt x="198" y="301"/>
                  </a:cubicBezTo>
                  <a:cubicBezTo>
                    <a:pt x="299" y="301"/>
                    <a:pt x="383" y="176"/>
                    <a:pt x="281" y="73"/>
                  </a:cubicBezTo>
                  <a:cubicBezTo>
                    <a:pt x="253" y="45"/>
                    <a:pt x="253" y="45"/>
                    <a:pt x="225" y="17"/>
                  </a:cubicBezTo>
                  <a:cubicBezTo>
                    <a:pt x="204" y="7"/>
                    <a:pt x="176" y="0"/>
                    <a:pt x="1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9"/>
            <p:cNvSpPr/>
            <p:nvPr/>
          </p:nvSpPr>
          <p:spPr>
            <a:xfrm>
              <a:off x="3974256" y="2502035"/>
              <a:ext cx="51156" cy="28875"/>
            </a:xfrm>
            <a:custGeom>
              <a:avLst/>
              <a:gdLst/>
              <a:ahLst/>
              <a:cxnLst/>
              <a:rect l="l" t="t" r="r" b="b"/>
              <a:pathLst>
                <a:path w="450" h="254" extrusionOk="0">
                  <a:moveTo>
                    <a:pt x="197" y="1"/>
                  </a:moveTo>
                  <a:cubicBezTo>
                    <a:pt x="0" y="1"/>
                    <a:pt x="0" y="253"/>
                    <a:pt x="197" y="253"/>
                  </a:cubicBezTo>
                  <a:lnTo>
                    <a:pt x="253" y="253"/>
                  </a:lnTo>
                  <a:cubicBezTo>
                    <a:pt x="449" y="253"/>
                    <a:pt x="449" y="1"/>
                    <a:pt x="2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9"/>
            <p:cNvSpPr/>
            <p:nvPr/>
          </p:nvSpPr>
          <p:spPr>
            <a:xfrm>
              <a:off x="4050876" y="2543529"/>
              <a:ext cx="47973" cy="28875"/>
            </a:xfrm>
            <a:custGeom>
              <a:avLst/>
              <a:gdLst/>
              <a:ahLst/>
              <a:cxnLst/>
              <a:rect l="l" t="t" r="r" b="b"/>
              <a:pathLst>
                <a:path w="422" h="254" extrusionOk="0">
                  <a:moveTo>
                    <a:pt x="169" y="1"/>
                  </a:moveTo>
                  <a:cubicBezTo>
                    <a:pt x="0" y="1"/>
                    <a:pt x="0" y="253"/>
                    <a:pt x="169" y="253"/>
                  </a:cubicBezTo>
                  <a:lnTo>
                    <a:pt x="225" y="253"/>
                  </a:lnTo>
                  <a:cubicBezTo>
                    <a:pt x="421" y="253"/>
                    <a:pt x="421"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9"/>
            <p:cNvSpPr/>
            <p:nvPr/>
          </p:nvSpPr>
          <p:spPr>
            <a:xfrm>
              <a:off x="3932763" y="2476457"/>
              <a:ext cx="44790" cy="28875"/>
            </a:xfrm>
            <a:custGeom>
              <a:avLst/>
              <a:gdLst/>
              <a:ahLst/>
              <a:cxnLst/>
              <a:rect l="l" t="t" r="r" b="b"/>
              <a:pathLst>
                <a:path w="394" h="254" extrusionOk="0">
                  <a:moveTo>
                    <a:pt x="169" y="1"/>
                  </a:moveTo>
                  <a:cubicBezTo>
                    <a:pt x="0" y="1"/>
                    <a:pt x="0" y="254"/>
                    <a:pt x="169" y="254"/>
                  </a:cubicBezTo>
                  <a:lnTo>
                    <a:pt x="225" y="254"/>
                  </a:lnTo>
                  <a:cubicBezTo>
                    <a:pt x="393" y="254"/>
                    <a:pt x="393"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9"/>
            <p:cNvSpPr/>
            <p:nvPr/>
          </p:nvSpPr>
          <p:spPr>
            <a:xfrm>
              <a:off x="3926397" y="2553078"/>
              <a:ext cx="41607" cy="28875"/>
            </a:xfrm>
            <a:custGeom>
              <a:avLst/>
              <a:gdLst/>
              <a:ahLst/>
              <a:cxnLst/>
              <a:rect l="l" t="t" r="r" b="b"/>
              <a:pathLst>
                <a:path w="366" h="254" extrusionOk="0">
                  <a:moveTo>
                    <a:pt x="197" y="1"/>
                  </a:moveTo>
                  <a:cubicBezTo>
                    <a:pt x="0" y="1"/>
                    <a:pt x="0" y="253"/>
                    <a:pt x="197" y="253"/>
                  </a:cubicBezTo>
                  <a:cubicBezTo>
                    <a:pt x="365" y="253"/>
                    <a:pt x="365" y="1"/>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
            <p:cNvSpPr/>
            <p:nvPr/>
          </p:nvSpPr>
          <p:spPr>
            <a:xfrm>
              <a:off x="3967890" y="2671192"/>
              <a:ext cx="41607" cy="28875"/>
            </a:xfrm>
            <a:custGeom>
              <a:avLst/>
              <a:gdLst/>
              <a:ahLst/>
              <a:cxnLst/>
              <a:rect l="l" t="t" r="r" b="b"/>
              <a:pathLst>
                <a:path w="366" h="254" extrusionOk="0">
                  <a:moveTo>
                    <a:pt x="169" y="1"/>
                  </a:moveTo>
                  <a:cubicBezTo>
                    <a:pt x="0" y="1"/>
                    <a:pt x="0" y="253"/>
                    <a:pt x="169" y="253"/>
                  </a:cubicBezTo>
                  <a:cubicBezTo>
                    <a:pt x="365" y="253"/>
                    <a:pt x="365" y="1"/>
                    <a:pt x="1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9"/>
            <p:cNvSpPr/>
            <p:nvPr/>
          </p:nvSpPr>
          <p:spPr>
            <a:xfrm>
              <a:off x="4121017" y="2623332"/>
              <a:ext cx="41607" cy="32058"/>
            </a:xfrm>
            <a:custGeom>
              <a:avLst/>
              <a:gdLst/>
              <a:ahLst/>
              <a:cxnLst/>
              <a:rect l="l" t="t" r="r" b="b"/>
              <a:pathLst>
                <a:path w="366" h="282" extrusionOk="0">
                  <a:moveTo>
                    <a:pt x="169" y="0"/>
                  </a:moveTo>
                  <a:cubicBezTo>
                    <a:pt x="1" y="0"/>
                    <a:pt x="1" y="281"/>
                    <a:pt x="169" y="281"/>
                  </a:cubicBezTo>
                  <a:cubicBezTo>
                    <a:pt x="366" y="281"/>
                    <a:pt x="366" y="0"/>
                    <a:pt x="16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9"/>
            <p:cNvSpPr/>
            <p:nvPr/>
          </p:nvSpPr>
          <p:spPr>
            <a:xfrm>
              <a:off x="4089073" y="2762136"/>
              <a:ext cx="32058" cy="35241"/>
            </a:xfrm>
            <a:custGeom>
              <a:avLst/>
              <a:gdLst/>
              <a:ahLst/>
              <a:cxnLst/>
              <a:rect l="l" t="t" r="r" b="b"/>
              <a:pathLst>
                <a:path w="282" h="310" extrusionOk="0">
                  <a:moveTo>
                    <a:pt x="141" y="1"/>
                  </a:moveTo>
                  <a:cubicBezTo>
                    <a:pt x="71" y="1"/>
                    <a:pt x="1" y="43"/>
                    <a:pt x="1" y="127"/>
                  </a:cubicBezTo>
                  <a:lnTo>
                    <a:pt x="1" y="183"/>
                  </a:lnTo>
                  <a:cubicBezTo>
                    <a:pt x="1" y="267"/>
                    <a:pt x="71" y="309"/>
                    <a:pt x="141" y="309"/>
                  </a:cubicBezTo>
                  <a:cubicBezTo>
                    <a:pt x="212" y="309"/>
                    <a:pt x="282" y="267"/>
                    <a:pt x="282" y="183"/>
                  </a:cubicBezTo>
                  <a:lnTo>
                    <a:pt x="282" y="127"/>
                  </a:lnTo>
                  <a:cubicBezTo>
                    <a:pt x="282" y="43"/>
                    <a:pt x="212" y="1"/>
                    <a:pt x="1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9"/>
            <p:cNvSpPr/>
            <p:nvPr/>
          </p:nvSpPr>
          <p:spPr>
            <a:xfrm>
              <a:off x="3441212" y="2316964"/>
              <a:ext cx="1420432" cy="2151167"/>
            </a:xfrm>
            <a:custGeom>
              <a:avLst/>
              <a:gdLst/>
              <a:ahLst/>
              <a:cxnLst/>
              <a:rect l="l" t="t" r="r" b="b"/>
              <a:pathLst>
                <a:path w="12495" h="18923" extrusionOk="0">
                  <a:moveTo>
                    <a:pt x="1405" y="0"/>
                  </a:moveTo>
                  <a:lnTo>
                    <a:pt x="1405" y="0"/>
                  </a:lnTo>
                  <a:cubicBezTo>
                    <a:pt x="1405" y="1"/>
                    <a:pt x="2556" y="3453"/>
                    <a:pt x="2836" y="4408"/>
                  </a:cubicBezTo>
                  <a:cubicBezTo>
                    <a:pt x="3117" y="5334"/>
                    <a:pt x="3903" y="7019"/>
                    <a:pt x="3763" y="8226"/>
                  </a:cubicBezTo>
                  <a:cubicBezTo>
                    <a:pt x="3594" y="9433"/>
                    <a:pt x="2556" y="11735"/>
                    <a:pt x="1994" y="13308"/>
                  </a:cubicBezTo>
                  <a:cubicBezTo>
                    <a:pt x="1405" y="14880"/>
                    <a:pt x="1" y="18698"/>
                    <a:pt x="1" y="18698"/>
                  </a:cubicBezTo>
                  <a:lnTo>
                    <a:pt x="815" y="18923"/>
                  </a:lnTo>
                  <a:cubicBezTo>
                    <a:pt x="815" y="18923"/>
                    <a:pt x="2556" y="14431"/>
                    <a:pt x="2977" y="13027"/>
                  </a:cubicBezTo>
                  <a:cubicBezTo>
                    <a:pt x="3370" y="11651"/>
                    <a:pt x="3819" y="10472"/>
                    <a:pt x="4409" y="9489"/>
                  </a:cubicBezTo>
                  <a:cubicBezTo>
                    <a:pt x="5026" y="8507"/>
                    <a:pt x="6570" y="6963"/>
                    <a:pt x="7918" y="6345"/>
                  </a:cubicBezTo>
                  <a:cubicBezTo>
                    <a:pt x="9265" y="5699"/>
                    <a:pt x="12494" y="5138"/>
                    <a:pt x="12494" y="5138"/>
                  </a:cubicBezTo>
                  <a:cubicBezTo>
                    <a:pt x="12494" y="5138"/>
                    <a:pt x="11933" y="5013"/>
                    <a:pt x="10859" y="5013"/>
                  </a:cubicBezTo>
                  <a:cubicBezTo>
                    <a:pt x="10323" y="5013"/>
                    <a:pt x="9659" y="5044"/>
                    <a:pt x="8872" y="5138"/>
                  </a:cubicBezTo>
                  <a:cubicBezTo>
                    <a:pt x="6486" y="5391"/>
                    <a:pt x="4886" y="6879"/>
                    <a:pt x="4886" y="6879"/>
                  </a:cubicBezTo>
                  <a:cubicBezTo>
                    <a:pt x="4942" y="4829"/>
                    <a:pt x="1405" y="1"/>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9"/>
            <p:cNvSpPr/>
            <p:nvPr/>
          </p:nvSpPr>
          <p:spPr>
            <a:xfrm>
              <a:off x="2949775" y="2061638"/>
              <a:ext cx="609666" cy="2294744"/>
            </a:xfrm>
            <a:custGeom>
              <a:avLst/>
              <a:gdLst/>
              <a:ahLst/>
              <a:cxnLst/>
              <a:rect l="l" t="t" r="r" b="b"/>
              <a:pathLst>
                <a:path w="5363" h="20186" extrusionOk="0">
                  <a:moveTo>
                    <a:pt x="0" y="0"/>
                  </a:moveTo>
                  <a:cubicBezTo>
                    <a:pt x="0" y="1"/>
                    <a:pt x="955" y="5643"/>
                    <a:pt x="1881" y="8395"/>
                  </a:cubicBezTo>
                  <a:cubicBezTo>
                    <a:pt x="2808" y="11146"/>
                    <a:pt x="4212" y="14571"/>
                    <a:pt x="5054" y="20186"/>
                  </a:cubicBezTo>
                  <a:cubicBezTo>
                    <a:pt x="5054" y="20186"/>
                    <a:pt x="5363" y="16087"/>
                    <a:pt x="4801" y="11932"/>
                  </a:cubicBezTo>
                  <a:cubicBezTo>
                    <a:pt x="4212" y="7777"/>
                    <a:pt x="2808" y="6205"/>
                    <a:pt x="1994" y="4268"/>
                  </a:cubicBezTo>
                  <a:cubicBezTo>
                    <a:pt x="1151" y="2359"/>
                    <a:pt x="0" y="1"/>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9"/>
            <p:cNvSpPr/>
            <p:nvPr/>
          </p:nvSpPr>
          <p:spPr>
            <a:xfrm>
              <a:off x="2949775" y="2061638"/>
              <a:ext cx="584088" cy="2272463"/>
            </a:xfrm>
            <a:custGeom>
              <a:avLst/>
              <a:gdLst/>
              <a:ahLst/>
              <a:cxnLst/>
              <a:rect l="l" t="t" r="r" b="b"/>
              <a:pathLst>
                <a:path w="5138" h="19990" extrusionOk="0">
                  <a:moveTo>
                    <a:pt x="0" y="0"/>
                  </a:moveTo>
                  <a:lnTo>
                    <a:pt x="0" y="0"/>
                  </a:lnTo>
                  <a:cubicBezTo>
                    <a:pt x="1011" y="3313"/>
                    <a:pt x="1994" y="6626"/>
                    <a:pt x="3201" y="9883"/>
                  </a:cubicBezTo>
                  <a:cubicBezTo>
                    <a:pt x="4268" y="12662"/>
                    <a:pt x="4689" y="15722"/>
                    <a:pt x="4998" y="18698"/>
                  </a:cubicBezTo>
                  <a:lnTo>
                    <a:pt x="5138" y="19989"/>
                  </a:lnTo>
                  <a:cubicBezTo>
                    <a:pt x="5054" y="16536"/>
                    <a:pt x="4689" y="13027"/>
                    <a:pt x="3482" y="9770"/>
                  </a:cubicBezTo>
                  <a:cubicBezTo>
                    <a:pt x="2246" y="6542"/>
                    <a:pt x="1236" y="3229"/>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0" name="Google Shape;700;p9"/>
          <p:cNvGrpSpPr/>
          <p:nvPr/>
        </p:nvGrpSpPr>
        <p:grpSpPr>
          <a:xfrm flipH="1">
            <a:off x="2079607" y="3955181"/>
            <a:ext cx="874283" cy="1206401"/>
            <a:chOff x="6576537" y="1650225"/>
            <a:chExt cx="1102501" cy="1521313"/>
          </a:xfrm>
        </p:grpSpPr>
        <p:sp>
          <p:nvSpPr>
            <p:cNvPr id="701" name="Google Shape;701;p9"/>
            <p:cNvSpPr/>
            <p:nvPr/>
          </p:nvSpPr>
          <p:spPr>
            <a:xfrm>
              <a:off x="7329169" y="2303882"/>
              <a:ext cx="173696" cy="867656"/>
            </a:xfrm>
            <a:custGeom>
              <a:avLst/>
              <a:gdLst/>
              <a:ahLst/>
              <a:cxnLst/>
              <a:rect l="l" t="t" r="r" b="b"/>
              <a:pathLst>
                <a:path w="5896" h="29452" extrusionOk="0">
                  <a:moveTo>
                    <a:pt x="5896" y="1"/>
                  </a:moveTo>
                  <a:lnTo>
                    <a:pt x="5896" y="1"/>
                  </a:lnTo>
                  <a:cubicBezTo>
                    <a:pt x="5896" y="2"/>
                    <a:pt x="3453" y="10248"/>
                    <a:pt x="2808" y="15161"/>
                  </a:cubicBezTo>
                  <a:cubicBezTo>
                    <a:pt x="2190" y="20046"/>
                    <a:pt x="0" y="29451"/>
                    <a:pt x="0" y="29451"/>
                  </a:cubicBezTo>
                  <a:cubicBezTo>
                    <a:pt x="0" y="29451"/>
                    <a:pt x="3987" y="22124"/>
                    <a:pt x="4717" y="16509"/>
                  </a:cubicBezTo>
                  <a:cubicBezTo>
                    <a:pt x="5447" y="10894"/>
                    <a:pt x="5896" y="2"/>
                    <a:pt x="5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9"/>
            <p:cNvSpPr/>
            <p:nvPr/>
          </p:nvSpPr>
          <p:spPr>
            <a:xfrm>
              <a:off x="7329169" y="2303882"/>
              <a:ext cx="173696" cy="867656"/>
            </a:xfrm>
            <a:custGeom>
              <a:avLst/>
              <a:gdLst/>
              <a:ahLst/>
              <a:cxnLst/>
              <a:rect l="l" t="t" r="r" b="b"/>
              <a:pathLst>
                <a:path w="5896" h="29452" extrusionOk="0">
                  <a:moveTo>
                    <a:pt x="5896" y="1"/>
                  </a:moveTo>
                  <a:cubicBezTo>
                    <a:pt x="5166" y="4942"/>
                    <a:pt x="4268" y="11792"/>
                    <a:pt x="3566" y="16789"/>
                  </a:cubicBezTo>
                  <a:cubicBezTo>
                    <a:pt x="2808" y="21113"/>
                    <a:pt x="1264" y="25268"/>
                    <a:pt x="0" y="29451"/>
                  </a:cubicBezTo>
                  <a:cubicBezTo>
                    <a:pt x="1432" y="25296"/>
                    <a:pt x="3060" y="21169"/>
                    <a:pt x="3818" y="16817"/>
                  </a:cubicBezTo>
                  <a:cubicBezTo>
                    <a:pt x="4633" y="11343"/>
                    <a:pt x="5306" y="5503"/>
                    <a:pt x="5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
            <p:cNvSpPr/>
            <p:nvPr/>
          </p:nvSpPr>
          <p:spPr>
            <a:xfrm>
              <a:off x="7098412" y="2648770"/>
              <a:ext cx="209284" cy="498758"/>
            </a:xfrm>
            <a:custGeom>
              <a:avLst/>
              <a:gdLst/>
              <a:ahLst/>
              <a:cxnLst/>
              <a:rect l="l" t="t" r="r" b="b"/>
              <a:pathLst>
                <a:path w="7104" h="16930" extrusionOk="0">
                  <a:moveTo>
                    <a:pt x="0" y="1"/>
                  </a:moveTo>
                  <a:lnTo>
                    <a:pt x="0" y="1"/>
                  </a:lnTo>
                  <a:cubicBezTo>
                    <a:pt x="1" y="2"/>
                    <a:pt x="2415" y="8592"/>
                    <a:pt x="3847" y="11231"/>
                  </a:cubicBezTo>
                  <a:cubicBezTo>
                    <a:pt x="5307" y="13870"/>
                    <a:pt x="7103" y="16930"/>
                    <a:pt x="7103" y="16930"/>
                  </a:cubicBezTo>
                  <a:cubicBezTo>
                    <a:pt x="7103" y="16930"/>
                    <a:pt x="6121" y="11961"/>
                    <a:pt x="4296" y="7974"/>
                  </a:cubicBezTo>
                  <a:cubicBezTo>
                    <a:pt x="2499" y="3988"/>
                    <a:pt x="1"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9"/>
            <p:cNvSpPr/>
            <p:nvPr/>
          </p:nvSpPr>
          <p:spPr>
            <a:xfrm>
              <a:off x="7101712" y="2662027"/>
              <a:ext cx="205984" cy="485501"/>
            </a:xfrm>
            <a:custGeom>
              <a:avLst/>
              <a:gdLst/>
              <a:ahLst/>
              <a:cxnLst/>
              <a:rect l="l" t="t" r="r" b="b"/>
              <a:pathLst>
                <a:path w="6992" h="16480" extrusionOk="0">
                  <a:moveTo>
                    <a:pt x="1" y="0"/>
                  </a:moveTo>
                  <a:cubicBezTo>
                    <a:pt x="2387" y="5390"/>
                    <a:pt x="4998" y="10949"/>
                    <a:pt x="6991" y="16480"/>
                  </a:cubicBezTo>
                  <a:cubicBezTo>
                    <a:pt x="5307" y="10753"/>
                    <a:pt x="2752" y="530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9"/>
            <p:cNvSpPr/>
            <p:nvPr/>
          </p:nvSpPr>
          <p:spPr>
            <a:xfrm>
              <a:off x="6576537" y="1970661"/>
              <a:ext cx="578977" cy="332927"/>
            </a:xfrm>
            <a:custGeom>
              <a:avLst/>
              <a:gdLst/>
              <a:ahLst/>
              <a:cxnLst/>
              <a:rect l="l" t="t" r="r" b="b"/>
              <a:pathLst>
                <a:path w="19653" h="11301" extrusionOk="0">
                  <a:moveTo>
                    <a:pt x="445" y="1"/>
                  </a:moveTo>
                  <a:cubicBezTo>
                    <a:pt x="394" y="1"/>
                    <a:pt x="349" y="9"/>
                    <a:pt x="309" y="26"/>
                  </a:cubicBezTo>
                  <a:cubicBezTo>
                    <a:pt x="0" y="194"/>
                    <a:pt x="56" y="419"/>
                    <a:pt x="309" y="1233"/>
                  </a:cubicBezTo>
                  <a:cubicBezTo>
                    <a:pt x="590" y="2019"/>
                    <a:pt x="1264" y="3310"/>
                    <a:pt x="1853" y="4742"/>
                  </a:cubicBezTo>
                  <a:cubicBezTo>
                    <a:pt x="2443" y="6174"/>
                    <a:pt x="3594" y="7437"/>
                    <a:pt x="4352" y="8083"/>
                  </a:cubicBezTo>
                  <a:cubicBezTo>
                    <a:pt x="5110" y="8701"/>
                    <a:pt x="6570" y="8532"/>
                    <a:pt x="8282" y="9431"/>
                  </a:cubicBezTo>
                  <a:cubicBezTo>
                    <a:pt x="10023" y="10329"/>
                    <a:pt x="13195" y="11115"/>
                    <a:pt x="14964" y="11284"/>
                  </a:cubicBezTo>
                  <a:cubicBezTo>
                    <a:pt x="15085" y="11295"/>
                    <a:pt x="15211" y="11300"/>
                    <a:pt x="15341" y="11300"/>
                  </a:cubicBezTo>
                  <a:cubicBezTo>
                    <a:pt x="17117" y="11300"/>
                    <a:pt x="19653" y="10301"/>
                    <a:pt x="19653" y="10301"/>
                  </a:cubicBezTo>
                  <a:cubicBezTo>
                    <a:pt x="19625" y="10301"/>
                    <a:pt x="8647" y="4433"/>
                    <a:pt x="7440" y="3310"/>
                  </a:cubicBezTo>
                  <a:cubicBezTo>
                    <a:pt x="6205" y="2187"/>
                    <a:pt x="4661" y="2187"/>
                    <a:pt x="4296" y="2047"/>
                  </a:cubicBezTo>
                  <a:cubicBezTo>
                    <a:pt x="3931" y="1907"/>
                    <a:pt x="3706" y="1008"/>
                    <a:pt x="3173" y="784"/>
                  </a:cubicBezTo>
                  <a:cubicBezTo>
                    <a:pt x="3120" y="764"/>
                    <a:pt x="3069" y="756"/>
                    <a:pt x="3020" y="756"/>
                  </a:cubicBezTo>
                  <a:cubicBezTo>
                    <a:pt x="2571" y="756"/>
                    <a:pt x="2274" y="1485"/>
                    <a:pt x="2274" y="1485"/>
                  </a:cubicBezTo>
                  <a:cubicBezTo>
                    <a:pt x="1507" y="470"/>
                    <a:pt x="826"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9"/>
            <p:cNvSpPr/>
            <p:nvPr/>
          </p:nvSpPr>
          <p:spPr>
            <a:xfrm>
              <a:off x="7185259" y="1713947"/>
              <a:ext cx="387104" cy="560182"/>
            </a:xfrm>
            <a:custGeom>
              <a:avLst/>
              <a:gdLst/>
              <a:ahLst/>
              <a:cxnLst/>
              <a:rect l="l" t="t" r="r" b="b"/>
              <a:pathLst>
                <a:path w="13140" h="19015" extrusionOk="0">
                  <a:moveTo>
                    <a:pt x="7370" y="0"/>
                  </a:moveTo>
                  <a:cubicBezTo>
                    <a:pt x="7305" y="0"/>
                    <a:pt x="7236" y="19"/>
                    <a:pt x="7159" y="64"/>
                  </a:cubicBezTo>
                  <a:cubicBezTo>
                    <a:pt x="6654" y="345"/>
                    <a:pt x="5419" y="1187"/>
                    <a:pt x="5054" y="2928"/>
                  </a:cubicBezTo>
                  <a:cubicBezTo>
                    <a:pt x="4689" y="4641"/>
                    <a:pt x="3622" y="12333"/>
                    <a:pt x="0" y="18987"/>
                  </a:cubicBezTo>
                  <a:lnTo>
                    <a:pt x="0" y="19015"/>
                  </a:lnTo>
                  <a:cubicBezTo>
                    <a:pt x="0" y="19015"/>
                    <a:pt x="4492" y="16825"/>
                    <a:pt x="7665" y="13962"/>
                  </a:cubicBezTo>
                  <a:cubicBezTo>
                    <a:pt x="10809" y="11126"/>
                    <a:pt x="12269" y="8992"/>
                    <a:pt x="12690" y="7364"/>
                  </a:cubicBezTo>
                  <a:cubicBezTo>
                    <a:pt x="13083" y="5736"/>
                    <a:pt x="13139" y="5511"/>
                    <a:pt x="12690" y="5174"/>
                  </a:cubicBezTo>
                  <a:cubicBezTo>
                    <a:pt x="12213" y="4865"/>
                    <a:pt x="11876" y="4641"/>
                    <a:pt x="11988" y="4276"/>
                  </a:cubicBezTo>
                  <a:cubicBezTo>
                    <a:pt x="12129" y="3911"/>
                    <a:pt x="12494" y="3602"/>
                    <a:pt x="11988" y="3153"/>
                  </a:cubicBezTo>
                  <a:cubicBezTo>
                    <a:pt x="11511" y="2704"/>
                    <a:pt x="11062" y="2507"/>
                    <a:pt x="10781" y="1889"/>
                  </a:cubicBezTo>
                  <a:cubicBezTo>
                    <a:pt x="10500" y="1244"/>
                    <a:pt x="10697" y="598"/>
                    <a:pt x="10135" y="570"/>
                  </a:cubicBezTo>
                  <a:cubicBezTo>
                    <a:pt x="9996" y="555"/>
                    <a:pt x="9839" y="550"/>
                    <a:pt x="9675" y="550"/>
                  </a:cubicBezTo>
                  <a:cubicBezTo>
                    <a:pt x="9306" y="550"/>
                    <a:pt x="8901" y="576"/>
                    <a:pt x="8573" y="576"/>
                  </a:cubicBezTo>
                  <a:cubicBezTo>
                    <a:pt x="8489" y="576"/>
                    <a:pt x="8410" y="574"/>
                    <a:pt x="8338" y="570"/>
                  </a:cubicBezTo>
                  <a:cubicBezTo>
                    <a:pt x="7914" y="523"/>
                    <a:pt x="7708" y="0"/>
                    <a:pt x="7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9"/>
            <p:cNvSpPr/>
            <p:nvPr/>
          </p:nvSpPr>
          <p:spPr>
            <a:xfrm>
              <a:off x="7172032" y="1729885"/>
              <a:ext cx="373847" cy="556676"/>
            </a:xfrm>
            <a:custGeom>
              <a:avLst/>
              <a:gdLst/>
              <a:ahLst/>
              <a:cxnLst/>
              <a:rect l="l" t="t" r="r" b="b"/>
              <a:pathLst>
                <a:path w="12690" h="18896" extrusionOk="0">
                  <a:moveTo>
                    <a:pt x="8647" y="1"/>
                  </a:moveTo>
                  <a:lnTo>
                    <a:pt x="8647" y="1"/>
                  </a:lnTo>
                  <a:cubicBezTo>
                    <a:pt x="7131" y="6795"/>
                    <a:pt x="4127" y="13280"/>
                    <a:pt x="0" y="18895"/>
                  </a:cubicBezTo>
                  <a:cubicBezTo>
                    <a:pt x="177" y="18773"/>
                    <a:pt x="354" y="18651"/>
                    <a:pt x="531" y="18528"/>
                  </a:cubicBezTo>
                  <a:lnTo>
                    <a:pt x="531" y="18528"/>
                  </a:lnTo>
                  <a:lnTo>
                    <a:pt x="534" y="18530"/>
                  </a:lnTo>
                  <a:cubicBezTo>
                    <a:pt x="535" y="18528"/>
                    <a:pt x="537" y="18525"/>
                    <a:pt x="539" y="18523"/>
                  </a:cubicBezTo>
                  <a:lnTo>
                    <a:pt x="539" y="18523"/>
                  </a:lnTo>
                  <a:cubicBezTo>
                    <a:pt x="2154" y="17400"/>
                    <a:pt x="3751" y="16220"/>
                    <a:pt x="5166" y="14880"/>
                  </a:cubicBezTo>
                  <a:cubicBezTo>
                    <a:pt x="8338" y="11904"/>
                    <a:pt x="11090" y="8367"/>
                    <a:pt x="12690" y="4324"/>
                  </a:cubicBezTo>
                  <a:lnTo>
                    <a:pt x="12690" y="4324"/>
                  </a:lnTo>
                  <a:cubicBezTo>
                    <a:pt x="10977" y="8311"/>
                    <a:pt x="8226" y="11820"/>
                    <a:pt x="5082" y="14768"/>
                  </a:cubicBezTo>
                  <a:cubicBezTo>
                    <a:pt x="4211" y="15526"/>
                    <a:pt x="3257" y="16340"/>
                    <a:pt x="2330" y="17014"/>
                  </a:cubicBezTo>
                  <a:cubicBezTo>
                    <a:pt x="1857" y="17380"/>
                    <a:pt x="1351" y="17729"/>
                    <a:pt x="850" y="18074"/>
                  </a:cubicBezTo>
                  <a:lnTo>
                    <a:pt x="850" y="18074"/>
                  </a:lnTo>
                  <a:cubicBezTo>
                    <a:pt x="4592" y="12627"/>
                    <a:pt x="7364" y="6473"/>
                    <a:pt x="8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9"/>
            <p:cNvSpPr/>
            <p:nvPr/>
          </p:nvSpPr>
          <p:spPr>
            <a:xfrm>
              <a:off x="7185259" y="1769597"/>
              <a:ext cx="317608" cy="504532"/>
            </a:xfrm>
            <a:custGeom>
              <a:avLst/>
              <a:gdLst/>
              <a:ahLst/>
              <a:cxnLst/>
              <a:rect l="l" t="t" r="r" b="b"/>
              <a:pathLst>
                <a:path w="10781" h="17126" extrusionOk="0">
                  <a:moveTo>
                    <a:pt x="10781" y="0"/>
                  </a:moveTo>
                  <a:lnTo>
                    <a:pt x="10781" y="0"/>
                  </a:lnTo>
                  <a:cubicBezTo>
                    <a:pt x="8479" y="6373"/>
                    <a:pt x="4661" y="12185"/>
                    <a:pt x="0" y="17126"/>
                  </a:cubicBezTo>
                  <a:cubicBezTo>
                    <a:pt x="590" y="16508"/>
                    <a:pt x="1207" y="15919"/>
                    <a:pt x="1769" y="15301"/>
                  </a:cubicBezTo>
                  <a:cubicBezTo>
                    <a:pt x="5784" y="10893"/>
                    <a:pt x="8984" y="5671"/>
                    <a:pt x="10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9"/>
            <p:cNvSpPr/>
            <p:nvPr/>
          </p:nvSpPr>
          <p:spPr>
            <a:xfrm>
              <a:off x="6638549" y="1747178"/>
              <a:ext cx="538470" cy="518761"/>
            </a:xfrm>
            <a:custGeom>
              <a:avLst/>
              <a:gdLst/>
              <a:ahLst/>
              <a:cxnLst/>
              <a:rect l="l" t="t" r="r" b="b"/>
              <a:pathLst>
                <a:path w="18278" h="17609" extrusionOk="0">
                  <a:moveTo>
                    <a:pt x="5373" y="0"/>
                  </a:moveTo>
                  <a:cubicBezTo>
                    <a:pt x="4948" y="0"/>
                    <a:pt x="4664" y="299"/>
                    <a:pt x="4521" y="537"/>
                  </a:cubicBezTo>
                  <a:cubicBezTo>
                    <a:pt x="4423" y="663"/>
                    <a:pt x="4317" y="670"/>
                    <a:pt x="4188" y="670"/>
                  </a:cubicBezTo>
                  <a:cubicBezTo>
                    <a:pt x="4171" y="670"/>
                    <a:pt x="4155" y="670"/>
                    <a:pt x="4138" y="670"/>
                  </a:cubicBezTo>
                  <a:cubicBezTo>
                    <a:pt x="4018" y="670"/>
                    <a:pt x="3879" y="675"/>
                    <a:pt x="3707" y="761"/>
                  </a:cubicBezTo>
                  <a:cubicBezTo>
                    <a:pt x="3286" y="930"/>
                    <a:pt x="2836" y="1014"/>
                    <a:pt x="2443" y="1744"/>
                  </a:cubicBezTo>
                  <a:cubicBezTo>
                    <a:pt x="2022" y="2474"/>
                    <a:pt x="2107" y="2390"/>
                    <a:pt x="1629" y="2642"/>
                  </a:cubicBezTo>
                  <a:cubicBezTo>
                    <a:pt x="1124" y="2923"/>
                    <a:pt x="759" y="3204"/>
                    <a:pt x="675" y="3962"/>
                  </a:cubicBezTo>
                  <a:cubicBezTo>
                    <a:pt x="591" y="4748"/>
                    <a:pt x="1" y="6180"/>
                    <a:pt x="1349" y="7612"/>
                  </a:cubicBezTo>
                  <a:cubicBezTo>
                    <a:pt x="2696" y="9043"/>
                    <a:pt x="4886" y="11907"/>
                    <a:pt x="6093" y="12805"/>
                  </a:cubicBezTo>
                  <a:cubicBezTo>
                    <a:pt x="7328" y="13704"/>
                    <a:pt x="9631" y="14602"/>
                    <a:pt x="11175" y="15697"/>
                  </a:cubicBezTo>
                  <a:cubicBezTo>
                    <a:pt x="12671" y="16758"/>
                    <a:pt x="14933" y="17609"/>
                    <a:pt x="17986" y="17609"/>
                  </a:cubicBezTo>
                  <a:cubicBezTo>
                    <a:pt x="18082" y="17609"/>
                    <a:pt x="18179" y="17608"/>
                    <a:pt x="18278" y="17606"/>
                  </a:cubicBezTo>
                  <a:cubicBezTo>
                    <a:pt x="18278" y="17606"/>
                    <a:pt x="16565" y="13395"/>
                    <a:pt x="14852" y="9914"/>
                  </a:cubicBezTo>
                  <a:cubicBezTo>
                    <a:pt x="13112" y="6404"/>
                    <a:pt x="12494" y="5703"/>
                    <a:pt x="10529" y="3513"/>
                  </a:cubicBezTo>
                  <a:cubicBezTo>
                    <a:pt x="8592" y="1351"/>
                    <a:pt x="8423" y="874"/>
                    <a:pt x="7721" y="761"/>
                  </a:cubicBezTo>
                  <a:cubicBezTo>
                    <a:pt x="7048" y="621"/>
                    <a:pt x="6149" y="172"/>
                    <a:pt x="5616" y="31"/>
                  </a:cubicBezTo>
                  <a:cubicBezTo>
                    <a:pt x="5530" y="10"/>
                    <a:pt x="5449" y="0"/>
                    <a:pt x="5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9"/>
            <p:cNvSpPr/>
            <p:nvPr/>
          </p:nvSpPr>
          <p:spPr>
            <a:xfrm>
              <a:off x="6656755" y="1762968"/>
              <a:ext cx="525213" cy="507036"/>
            </a:xfrm>
            <a:custGeom>
              <a:avLst/>
              <a:gdLst/>
              <a:ahLst/>
              <a:cxnLst/>
              <a:rect l="l" t="t" r="r" b="b"/>
              <a:pathLst>
                <a:path w="17828" h="17211" extrusionOk="0">
                  <a:moveTo>
                    <a:pt x="3903" y="1"/>
                  </a:moveTo>
                  <a:cubicBezTo>
                    <a:pt x="9746" y="4397"/>
                    <a:pt x="14513" y="10254"/>
                    <a:pt x="17495" y="16945"/>
                  </a:cubicBezTo>
                  <a:lnTo>
                    <a:pt x="17495" y="16945"/>
                  </a:lnTo>
                  <a:cubicBezTo>
                    <a:pt x="16633" y="16758"/>
                    <a:pt x="15772" y="16545"/>
                    <a:pt x="14936" y="16284"/>
                  </a:cubicBezTo>
                  <a:cubicBezTo>
                    <a:pt x="14038" y="15975"/>
                    <a:pt x="13168" y="15638"/>
                    <a:pt x="12353" y="15189"/>
                  </a:cubicBezTo>
                  <a:cubicBezTo>
                    <a:pt x="11511" y="14740"/>
                    <a:pt x="10809" y="14094"/>
                    <a:pt x="10051" y="13533"/>
                  </a:cubicBezTo>
                  <a:cubicBezTo>
                    <a:pt x="7721" y="11904"/>
                    <a:pt x="5251" y="10473"/>
                    <a:pt x="3398" y="8283"/>
                  </a:cubicBezTo>
                  <a:cubicBezTo>
                    <a:pt x="2134" y="6879"/>
                    <a:pt x="1039" y="5335"/>
                    <a:pt x="1" y="3735"/>
                  </a:cubicBezTo>
                  <a:lnTo>
                    <a:pt x="1" y="3735"/>
                  </a:lnTo>
                  <a:cubicBezTo>
                    <a:pt x="1011" y="5335"/>
                    <a:pt x="2078" y="6907"/>
                    <a:pt x="3313" y="8339"/>
                  </a:cubicBezTo>
                  <a:cubicBezTo>
                    <a:pt x="5166" y="10557"/>
                    <a:pt x="7637" y="12017"/>
                    <a:pt x="9967" y="13673"/>
                  </a:cubicBezTo>
                  <a:cubicBezTo>
                    <a:pt x="10725" y="14207"/>
                    <a:pt x="11427" y="14880"/>
                    <a:pt x="12269" y="15330"/>
                  </a:cubicBezTo>
                  <a:cubicBezTo>
                    <a:pt x="13926" y="16256"/>
                    <a:pt x="15779" y="16818"/>
                    <a:pt x="17660" y="17183"/>
                  </a:cubicBezTo>
                  <a:lnTo>
                    <a:pt x="17828" y="17211"/>
                  </a:lnTo>
                  <a:lnTo>
                    <a:pt x="17828" y="17211"/>
                  </a:lnTo>
                  <a:lnTo>
                    <a:pt x="17744" y="17042"/>
                  </a:lnTo>
                  <a:cubicBezTo>
                    <a:pt x="14712" y="10304"/>
                    <a:pt x="9911" y="4324"/>
                    <a:pt x="3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9"/>
            <p:cNvSpPr/>
            <p:nvPr/>
          </p:nvSpPr>
          <p:spPr>
            <a:xfrm>
              <a:off x="6686539" y="1777050"/>
              <a:ext cx="511985" cy="502057"/>
            </a:xfrm>
            <a:custGeom>
              <a:avLst/>
              <a:gdLst/>
              <a:ahLst/>
              <a:cxnLst/>
              <a:rect l="l" t="t" r="r" b="b"/>
              <a:pathLst>
                <a:path w="17379" h="17042" extrusionOk="0">
                  <a:moveTo>
                    <a:pt x="1488" y="0"/>
                  </a:moveTo>
                  <a:lnTo>
                    <a:pt x="1488" y="0"/>
                  </a:lnTo>
                  <a:cubicBezTo>
                    <a:pt x="4240" y="2555"/>
                    <a:pt x="6879" y="5278"/>
                    <a:pt x="8872" y="8479"/>
                  </a:cubicBezTo>
                  <a:cubicBezTo>
                    <a:pt x="10747" y="11447"/>
                    <a:pt x="13322" y="13884"/>
                    <a:pt x="15970" y="16148"/>
                  </a:cubicBezTo>
                  <a:lnTo>
                    <a:pt x="15970" y="16148"/>
                  </a:lnTo>
                  <a:cubicBezTo>
                    <a:pt x="12844" y="14583"/>
                    <a:pt x="9892" y="12659"/>
                    <a:pt x="7496" y="10107"/>
                  </a:cubicBezTo>
                  <a:cubicBezTo>
                    <a:pt x="4913" y="7356"/>
                    <a:pt x="2415" y="4520"/>
                    <a:pt x="0" y="1628"/>
                  </a:cubicBezTo>
                  <a:lnTo>
                    <a:pt x="0" y="1628"/>
                  </a:lnTo>
                  <a:cubicBezTo>
                    <a:pt x="3004" y="5250"/>
                    <a:pt x="5924" y="9012"/>
                    <a:pt x="9433" y="12156"/>
                  </a:cubicBezTo>
                  <a:cubicBezTo>
                    <a:pt x="11605" y="13966"/>
                    <a:pt x="14025" y="15444"/>
                    <a:pt x="16556" y="16646"/>
                  </a:cubicBezTo>
                  <a:lnTo>
                    <a:pt x="16556" y="16646"/>
                  </a:lnTo>
                  <a:cubicBezTo>
                    <a:pt x="16568" y="16656"/>
                    <a:pt x="16580" y="16666"/>
                    <a:pt x="16592" y="16676"/>
                  </a:cubicBezTo>
                  <a:lnTo>
                    <a:pt x="16599" y="16666"/>
                  </a:lnTo>
                  <a:lnTo>
                    <a:pt x="16599" y="16666"/>
                  </a:lnTo>
                  <a:cubicBezTo>
                    <a:pt x="16606" y="16670"/>
                    <a:pt x="16613" y="16673"/>
                    <a:pt x="16620" y="16676"/>
                  </a:cubicBezTo>
                  <a:lnTo>
                    <a:pt x="17378" y="17041"/>
                  </a:lnTo>
                  <a:cubicBezTo>
                    <a:pt x="15694" y="15694"/>
                    <a:pt x="14066" y="14290"/>
                    <a:pt x="12550" y="12746"/>
                  </a:cubicBezTo>
                  <a:cubicBezTo>
                    <a:pt x="11230" y="11398"/>
                    <a:pt x="9967" y="9995"/>
                    <a:pt x="8984" y="8422"/>
                  </a:cubicBezTo>
                  <a:cubicBezTo>
                    <a:pt x="6991" y="5194"/>
                    <a:pt x="4296" y="2499"/>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
            <p:cNvSpPr/>
            <p:nvPr/>
          </p:nvSpPr>
          <p:spPr>
            <a:xfrm>
              <a:off x="7224941" y="1882900"/>
              <a:ext cx="454096" cy="382980"/>
            </a:xfrm>
            <a:custGeom>
              <a:avLst/>
              <a:gdLst/>
              <a:ahLst/>
              <a:cxnLst/>
              <a:rect l="l" t="t" r="r" b="b"/>
              <a:pathLst>
                <a:path w="15414" h="13000" extrusionOk="0">
                  <a:moveTo>
                    <a:pt x="15189" y="0"/>
                  </a:moveTo>
                  <a:cubicBezTo>
                    <a:pt x="14970" y="0"/>
                    <a:pt x="14524" y="287"/>
                    <a:pt x="14038" y="871"/>
                  </a:cubicBezTo>
                  <a:cubicBezTo>
                    <a:pt x="13364" y="1685"/>
                    <a:pt x="10922" y="3791"/>
                    <a:pt x="8985" y="4717"/>
                  </a:cubicBezTo>
                  <a:cubicBezTo>
                    <a:pt x="7020" y="5644"/>
                    <a:pt x="1" y="12999"/>
                    <a:pt x="1" y="12999"/>
                  </a:cubicBezTo>
                  <a:cubicBezTo>
                    <a:pt x="1" y="12999"/>
                    <a:pt x="5026" y="9995"/>
                    <a:pt x="7890" y="9321"/>
                  </a:cubicBezTo>
                  <a:cubicBezTo>
                    <a:pt x="10753" y="8648"/>
                    <a:pt x="12691" y="7833"/>
                    <a:pt x="13112" y="7300"/>
                  </a:cubicBezTo>
                  <a:cubicBezTo>
                    <a:pt x="13505" y="6739"/>
                    <a:pt x="13196" y="5700"/>
                    <a:pt x="13561" y="5475"/>
                  </a:cubicBezTo>
                  <a:cubicBezTo>
                    <a:pt x="13926" y="5251"/>
                    <a:pt x="15217" y="4633"/>
                    <a:pt x="15330" y="4212"/>
                  </a:cubicBezTo>
                  <a:cubicBezTo>
                    <a:pt x="15414" y="3763"/>
                    <a:pt x="15133" y="3145"/>
                    <a:pt x="15133" y="2696"/>
                  </a:cubicBezTo>
                  <a:cubicBezTo>
                    <a:pt x="15133" y="2219"/>
                    <a:pt x="15302" y="534"/>
                    <a:pt x="15330" y="169"/>
                  </a:cubicBezTo>
                  <a:cubicBezTo>
                    <a:pt x="15338" y="57"/>
                    <a:pt x="15286"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9"/>
            <p:cNvSpPr/>
            <p:nvPr/>
          </p:nvSpPr>
          <p:spPr>
            <a:xfrm>
              <a:off x="7223291" y="1954870"/>
              <a:ext cx="448322" cy="313484"/>
            </a:xfrm>
            <a:custGeom>
              <a:avLst/>
              <a:gdLst/>
              <a:ahLst/>
              <a:cxnLst/>
              <a:rect l="l" t="t" r="r" b="b"/>
              <a:pathLst>
                <a:path w="15218" h="10641" extrusionOk="0">
                  <a:moveTo>
                    <a:pt x="15217" y="0"/>
                  </a:moveTo>
                  <a:cubicBezTo>
                    <a:pt x="14038" y="983"/>
                    <a:pt x="12803" y="1937"/>
                    <a:pt x="11455" y="2695"/>
                  </a:cubicBezTo>
                  <a:cubicBezTo>
                    <a:pt x="10781" y="3116"/>
                    <a:pt x="10051" y="3313"/>
                    <a:pt x="9350" y="3650"/>
                  </a:cubicBezTo>
                  <a:cubicBezTo>
                    <a:pt x="8648" y="3959"/>
                    <a:pt x="7974" y="4352"/>
                    <a:pt x="7300" y="4745"/>
                  </a:cubicBezTo>
                  <a:cubicBezTo>
                    <a:pt x="4661" y="6373"/>
                    <a:pt x="2191" y="8282"/>
                    <a:pt x="1" y="10500"/>
                  </a:cubicBezTo>
                  <a:lnTo>
                    <a:pt x="141" y="10640"/>
                  </a:lnTo>
                  <a:cubicBezTo>
                    <a:pt x="2219" y="9152"/>
                    <a:pt x="4352" y="7721"/>
                    <a:pt x="6654" y="6542"/>
                  </a:cubicBezTo>
                  <a:cubicBezTo>
                    <a:pt x="7777" y="5868"/>
                    <a:pt x="9069" y="5699"/>
                    <a:pt x="10248" y="5194"/>
                  </a:cubicBezTo>
                  <a:cubicBezTo>
                    <a:pt x="11427" y="4661"/>
                    <a:pt x="12522" y="3959"/>
                    <a:pt x="13505" y="3144"/>
                  </a:cubicBezTo>
                  <a:lnTo>
                    <a:pt x="13505" y="3144"/>
                  </a:lnTo>
                  <a:cubicBezTo>
                    <a:pt x="11989" y="4352"/>
                    <a:pt x="10276" y="5278"/>
                    <a:pt x="8367" y="5671"/>
                  </a:cubicBezTo>
                  <a:cubicBezTo>
                    <a:pt x="6514" y="6289"/>
                    <a:pt x="4886" y="7328"/>
                    <a:pt x="3229" y="8338"/>
                  </a:cubicBezTo>
                  <a:cubicBezTo>
                    <a:pt x="2460" y="8832"/>
                    <a:pt x="1704" y="9325"/>
                    <a:pt x="962" y="9828"/>
                  </a:cubicBezTo>
                  <a:lnTo>
                    <a:pt x="962" y="9828"/>
                  </a:lnTo>
                  <a:cubicBezTo>
                    <a:pt x="1807" y="9036"/>
                    <a:pt x="2685" y="8264"/>
                    <a:pt x="3594" y="7524"/>
                  </a:cubicBezTo>
                  <a:cubicBezTo>
                    <a:pt x="5391" y="6120"/>
                    <a:pt x="7300" y="4773"/>
                    <a:pt x="9378" y="3762"/>
                  </a:cubicBezTo>
                  <a:cubicBezTo>
                    <a:pt x="11596" y="2976"/>
                    <a:pt x="13477" y="1544"/>
                    <a:pt x="15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9"/>
            <p:cNvSpPr/>
            <p:nvPr/>
          </p:nvSpPr>
          <p:spPr>
            <a:xfrm>
              <a:off x="6576537" y="1970661"/>
              <a:ext cx="578152" cy="333075"/>
            </a:xfrm>
            <a:custGeom>
              <a:avLst/>
              <a:gdLst/>
              <a:ahLst/>
              <a:cxnLst/>
              <a:rect l="l" t="t" r="r" b="b"/>
              <a:pathLst>
                <a:path w="19625" h="11306" extrusionOk="0">
                  <a:moveTo>
                    <a:pt x="445" y="1"/>
                  </a:moveTo>
                  <a:cubicBezTo>
                    <a:pt x="394" y="1"/>
                    <a:pt x="349" y="9"/>
                    <a:pt x="309" y="26"/>
                  </a:cubicBezTo>
                  <a:cubicBezTo>
                    <a:pt x="0" y="194"/>
                    <a:pt x="56" y="419"/>
                    <a:pt x="309" y="1233"/>
                  </a:cubicBezTo>
                  <a:cubicBezTo>
                    <a:pt x="590" y="2019"/>
                    <a:pt x="1264" y="3310"/>
                    <a:pt x="1853" y="4742"/>
                  </a:cubicBezTo>
                  <a:cubicBezTo>
                    <a:pt x="2443" y="6174"/>
                    <a:pt x="3594" y="7437"/>
                    <a:pt x="4352" y="8083"/>
                  </a:cubicBezTo>
                  <a:cubicBezTo>
                    <a:pt x="5110" y="8701"/>
                    <a:pt x="6570" y="8532"/>
                    <a:pt x="8282" y="9431"/>
                  </a:cubicBezTo>
                  <a:cubicBezTo>
                    <a:pt x="10023" y="10329"/>
                    <a:pt x="13195" y="11115"/>
                    <a:pt x="14964" y="11284"/>
                  </a:cubicBezTo>
                  <a:lnTo>
                    <a:pt x="14936" y="11284"/>
                  </a:lnTo>
                  <a:cubicBezTo>
                    <a:pt x="15072" y="11299"/>
                    <a:pt x="15215" y="11306"/>
                    <a:pt x="15363" y="11306"/>
                  </a:cubicBezTo>
                  <a:cubicBezTo>
                    <a:pt x="17137" y="11306"/>
                    <a:pt x="19625" y="10301"/>
                    <a:pt x="19625" y="10301"/>
                  </a:cubicBezTo>
                  <a:cubicBezTo>
                    <a:pt x="13532" y="8448"/>
                    <a:pt x="9209" y="6707"/>
                    <a:pt x="7889" y="6539"/>
                  </a:cubicBezTo>
                  <a:cubicBezTo>
                    <a:pt x="6581" y="6344"/>
                    <a:pt x="4831" y="4742"/>
                    <a:pt x="4719" y="4742"/>
                  </a:cubicBezTo>
                  <a:cubicBezTo>
                    <a:pt x="4718" y="4742"/>
                    <a:pt x="4718" y="4742"/>
                    <a:pt x="4717" y="4742"/>
                  </a:cubicBezTo>
                  <a:cubicBezTo>
                    <a:pt x="4716" y="4743"/>
                    <a:pt x="4715" y="4743"/>
                    <a:pt x="4714" y="4743"/>
                  </a:cubicBezTo>
                  <a:cubicBezTo>
                    <a:pt x="4633" y="4743"/>
                    <a:pt x="4630" y="3729"/>
                    <a:pt x="4436" y="3535"/>
                  </a:cubicBezTo>
                  <a:cubicBezTo>
                    <a:pt x="4281" y="3354"/>
                    <a:pt x="3582" y="3079"/>
                    <a:pt x="3295" y="3079"/>
                  </a:cubicBezTo>
                  <a:cubicBezTo>
                    <a:pt x="3269" y="3079"/>
                    <a:pt x="3247" y="3081"/>
                    <a:pt x="3229" y="3086"/>
                  </a:cubicBezTo>
                  <a:cubicBezTo>
                    <a:pt x="3222" y="3088"/>
                    <a:pt x="3214" y="3088"/>
                    <a:pt x="3206" y="3088"/>
                  </a:cubicBezTo>
                  <a:cubicBezTo>
                    <a:pt x="2980" y="3088"/>
                    <a:pt x="2627" y="2300"/>
                    <a:pt x="2274" y="1485"/>
                  </a:cubicBezTo>
                  <a:cubicBezTo>
                    <a:pt x="1507" y="470"/>
                    <a:pt x="826" y="1"/>
                    <a:pt x="4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9"/>
            <p:cNvSpPr/>
            <p:nvPr/>
          </p:nvSpPr>
          <p:spPr>
            <a:xfrm>
              <a:off x="6626147" y="1993728"/>
              <a:ext cx="529367" cy="280400"/>
            </a:xfrm>
            <a:custGeom>
              <a:avLst/>
              <a:gdLst/>
              <a:ahLst/>
              <a:cxnLst/>
              <a:rect l="l" t="t" r="r" b="b"/>
              <a:pathLst>
                <a:path w="17969" h="9518" extrusionOk="0">
                  <a:moveTo>
                    <a:pt x="1" y="1"/>
                  </a:moveTo>
                  <a:lnTo>
                    <a:pt x="1" y="1"/>
                  </a:lnTo>
                  <a:cubicBezTo>
                    <a:pt x="169" y="927"/>
                    <a:pt x="366" y="1825"/>
                    <a:pt x="675" y="2696"/>
                  </a:cubicBezTo>
                  <a:cubicBezTo>
                    <a:pt x="2078" y="6514"/>
                    <a:pt x="3847" y="6177"/>
                    <a:pt x="7132" y="7300"/>
                  </a:cubicBezTo>
                  <a:cubicBezTo>
                    <a:pt x="8451" y="7749"/>
                    <a:pt x="9715" y="8367"/>
                    <a:pt x="11034" y="8788"/>
                  </a:cubicBezTo>
                  <a:cubicBezTo>
                    <a:pt x="13280" y="9378"/>
                    <a:pt x="15638" y="9462"/>
                    <a:pt x="17969" y="9518"/>
                  </a:cubicBezTo>
                  <a:cubicBezTo>
                    <a:pt x="15666" y="9378"/>
                    <a:pt x="13336" y="9209"/>
                    <a:pt x="11090" y="8620"/>
                  </a:cubicBezTo>
                  <a:cubicBezTo>
                    <a:pt x="9771" y="8198"/>
                    <a:pt x="8536" y="7553"/>
                    <a:pt x="7216" y="7104"/>
                  </a:cubicBezTo>
                  <a:cubicBezTo>
                    <a:pt x="3987" y="6009"/>
                    <a:pt x="2219" y="6374"/>
                    <a:pt x="787" y="2668"/>
                  </a:cubicBezTo>
                  <a:cubicBezTo>
                    <a:pt x="450" y="1797"/>
                    <a:pt x="197" y="9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9"/>
            <p:cNvSpPr/>
            <p:nvPr/>
          </p:nvSpPr>
          <p:spPr>
            <a:xfrm>
              <a:off x="6989235" y="1650225"/>
              <a:ext cx="369723" cy="623904"/>
            </a:xfrm>
            <a:custGeom>
              <a:avLst/>
              <a:gdLst/>
              <a:ahLst/>
              <a:cxnLst/>
              <a:rect l="l" t="t" r="r" b="b"/>
              <a:pathLst>
                <a:path w="12550" h="21178" extrusionOk="0">
                  <a:moveTo>
                    <a:pt x="5852" y="1"/>
                  </a:moveTo>
                  <a:cubicBezTo>
                    <a:pt x="5820" y="1"/>
                    <a:pt x="5788" y="4"/>
                    <a:pt x="5756" y="10"/>
                  </a:cubicBezTo>
                  <a:cubicBezTo>
                    <a:pt x="5290" y="92"/>
                    <a:pt x="4770" y="656"/>
                    <a:pt x="4406" y="656"/>
                  </a:cubicBezTo>
                  <a:cubicBezTo>
                    <a:pt x="4397" y="656"/>
                    <a:pt x="4389" y="656"/>
                    <a:pt x="4380" y="655"/>
                  </a:cubicBezTo>
                  <a:cubicBezTo>
                    <a:pt x="4259" y="637"/>
                    <a:pt x="4143" y="624"/>
                    <a:pt x="4037" y="624"/>
                  </a:cubicBezTo>
                  <a:cubicBezTo>
                    <a:pt x="3825" y="624"/>
                    <a:pt x="3650" y="674"/>
                    <a:pt x="3538" y="824"/>
                  </a:cubicBezTo>
                  <a:cubicBezTo>
                    <a:pt x="3347" y="1042"/>
                    <a:pt x="3262" y="2005"/>
                    <a:pt x="2844" y="2005"/>
                  </a:cubicBezTo>
                  <a:cubicBezTo>
                    <a:pt x="2832" y="2005"/>
                    <a:pt x="2820" y="2004"/>
                    <a:pt x="2808" y="2003"/>
                  </a:cubicBezTo>
                  <a:cubicBezTo>
                    <a:pt x="2359" y="1975"/>
                    <a:pt x="1854" y="1245"/>
                    <a:pt x="1629" y="1105"/>
                  </a:cubicBezTo>
                  <a:cubicBezTo>
                    <a:pt x="1594" y="1083"/>
                    <a:pt x="1558" y="1072"/>
                    <a:pt x="1521" y="1072"/>
                  </a:cubicBezTo>
                  <a:cubicBezTo>
                    <a:pt x="1321" y="1072"/>
                    <a:pt x="1102" y="1399"/>
                    <a:pt x="983" y="2087"/>
                  </a:cubicBezTo>
                  <a:cubicBezTo>
                    <a:pt x="843" y="2901"/>
                    <a:pt x="1" y="3407"/>
                    <a:pt x="253" y="5540"/>
                  </a:cubicBezTo>
                  <a:cubicBezTo>
                    <a:pt x="534" y="7674"/>
                    <a:pt x="1657" y="11520"/>
                    <a:pt x="3033" y="15114"/>
                  </a:cubicBezTo>
                  <a:cubicBezTo>
                    <a:pt x="4717" y="19606"/>
                    <a:pt x="6654" y="21178"/>
                    <a:pt x="6654" y="21178"/>
                  </a:cubicBezTo>
                  <a:cubicBezTo>
                    <a:pt x="6654" y="21178"/>
                    <a:pt x="9153" y="16461"/>
                    <a:pt x="10332" y="13879"/>
                  </a:cubicBezTo>
                  <a:cubicBezTo>
                    <a:pt x="11511" y="11296"/>
                    <a:pt x="12550" y="8123"/>
                    <a:pt x="12550" y="6354"/>
                  </a:cubicBezTo>
                  <a:cubicBezTo>
                    <a:pt x="12550" y="4586"/>
                    <a:pt x="11960" y="1834"/>
                    <a:pt x="11680" y="1105"/>
                  </a:cubicBezTo>
                  <a:cubicBezTo>
                    <a:pt x="11490" y="613"/>
                    <a:pt x="11085" y="414"/>
                    <a:pt x="10746" y="414"/>
                  </a:cubicBezTo>
                  <a:cubicBezTo>
                    <a:pt x="10581" y="414"/>
                    <a:pt x="10433" y="461"/>
                    <a:pt x="10332" y="543"/>
                  </a:cubicBezTo>
                  <a:cubicBezTo>
                    <a:pt x="10041" y="785"/>
                    <a:pt x="9604" y="1132"/>
                    <a:pt x="9363" y="1132"/>
                  </a:cubicBezTo>
                  <a:cubicBezTo>
                    <a:pt x="9325" y="1132"/>
                    <a:pt x="9292" y="1124"/>
                    <a:pt x="9265" y="1105"/>
                  </a:cubicBezTo>
                  <a:cubicBezTo>
                    <a:pt x="9097" y="964"/>
                    <a:pt x="8816" y="403"/>
                    <a:pt x="8367" y="403"/>
                  </a:cubicBezTo>
                  <a:cubicBezTo>
                    <a:pt x="7996" y="426"/>
                    <a:pt x="7416" y="697"/>
                    <a:pt x="7066" y="697"/>
                  </a:cubicBezTo>
                  <a:cubicBezTo>
                    <a:pt x="6992" y="697"/>
                    <a:pt x="6928" y="685"/>
                    <a:pt x="6879" y="655"/>
                  </a:cubicBezTo>
                  <a:cubicBezTo>
                    <a:pt x="6618" y="473"/>
                    <a:pt x="6261" y="1"/>
                    <a:pt x="58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9"/>
            <p:cNvSpPr/>
            <p:nvPr/>
          </p:nvSpPr>
          <p:spPr>
            <a:xfrm>
              <a:off x="7033071" y="1682749"/>
              <a:ext cx="250646" cy="599658"/>
            </a:xfrm>
            <a:custGeom>
              <a:avLst/>
              <a:gdLst/>
              <a:ahLst/>
              <a:cxnLst/>
              <a:rect l="l" t="t" r="r" b="b"/>
              <a:pathLst>
                <a:path w="8508" h="20355" extrusionOk="0">
                  <a:moveTo>
                    <a:pt x="7974" y="1"/>
                  </a:moveTo>
                  <a:lnTo>
                    <a:pt x="7974" y="1"/>
                  </a:lnTo>
                  <a:cubicBezTo>
                    <a:pt x="8311" y="2527"/>
                    <a:pt x="8367" y="5110"/>
                    <a:pt x="8114" y="7637"/>
                  </a:cubicBezTo>
                  <a:cubicBezTo>
                    <a:pt x="7592" y="11789"/>
                    <a:pt x="6342" y="15779"/>
                    <a:pt x="5130" y="19766"/>
                  </a:cubicBezTo>
                  <a:lnTo>
                    <a:pt x="5130" y="19766"/>
                  </a:lnTo>
                  <a:cubicBezTo>
                    <a:pt x="4452" y="18331"/>
                    <a:pt x="3870" y="16871"/>
                    <a:pt x="3313" y="15385"/>
                  </a:cubicBezTo>
                  <a:cubicBezTo>
                    <a:pt x="1629" y="10669"/>
                    <a:pt x="281" y="5672"/>
                    <a:pt x="787" y="618"/>
                  </a:cubicBezTo>
                  <a:lnTo>
                    <a:pt x="787" y="618"/>
                  </a:lnTo>
                  <a:cubicBezTo>
                    <a:pt x="1" y="7188"/>
                    <a:pt x="2415" y="14178"/>
                    <a:pt x="5082" y="20102"/>
                  </a:cubicBezTo>
                  <a:lnTo>
                    <a:pt x="5194" y="20355"/>
                  </a:lnTo>
                  <a:cubicBezTo>
                    <a:pt x="5700" y="18614"/>
                    <a:pt x="6205" y="16902"/>
                    <a:pt x="6654" y="15161"/>
                  </a:cubicBezTo>
                  <a:cubicBezTo>
                    <a:pt x="7300" y="12690"/>
                    <a:pt x="7974" y="10220"/>
                    <a:pt x="8255" y="7665"/>
                  </a:cubicBezTo>
                  <a:cubicBezTo>
                    <a:pt x="8507" y="5110"/>
                    <a:pt x="8367" y="2527"/>
                    <a:pt x="79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9"/>
            <p:cNvSpPr/>
            <p:nvPr/>
          </p:nvSpPr>
          <p:spPr>
            <a:xfrm>
              <a:off x="7084360" y="1669521"/>
              <a:ext cx="139788" cy="616215"/>
            </a:xfrm>
            <a:custGeom>
              <a:avLst/>
              <a:gdLst/>
              <a:ahLst/>
              <a:cxnLst/>
              <a:rect l="l" t="t" r="r" b="b"/>
              <a:pathLst>
                <a:path w="4745" h="20917" extrusionOk="0">
                  <a:moveTo>
                    <a:pt x="3650" y="0"/>
                  </a:moveTo>
                  <a:lnTo>
                    <a:pt x="3650" y="0"/>
                  </a:lnTo>
                  <a:cubicBezTo>
                    <a:pt x="4448" y="6660"/>
                    <a:pt x="4599" y="13481"/>
                    <a:pt x="3415" y="20094"/>
                  </a:cubicBezTo>
                  <a:lnTo>
                    <a:pt x="3415" y="20094"/>
                  </a:lnTo>
                  <a:cubicBezTo>
                    <a:pt x="2382" y="16925"/>
                    <a:pt x="1609" y="13656"/>
                    <a:pt x="1123" y="10360"/>
                  </a:cubicBezTo>
                  <a:cubicBezTo>
                    <a:pt x="590" y="6935"/>
                    <a:pt x="365" y="3454"/>
                    <a:pt x="618" y="0"/>
                  </a:cubicBezTo>
                  <a:lnTo>
                    <a:pt x="618" y="0"/>
                  </a:lnTo>
                  <a:cubicBezTo>
                    <a:pt x="0" y="6935"/>
                    <a:pt x="1235" y="13925"/>
                    <a:pt x="3341" y="20551"/>
                  </a:cubicBezTo>
                  <a:lnTo>
                    <a:pt x="3453" y="20916"/>
                  </a:lnTo>
                  <a:lnTo>
                    <a:pt x="3538" y="20523"/>
                  </a:lnTo>
                  <a:cubicBezTo>
                    <a:pt x="4745" y="13757"/>
                    <a:pt x="4604" y="6794"/>
                    <a:pt x="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9"/>
            <p:cNvSpPr/>
            <p:nvPr/>
          </p:nvSpPr>
          <p:spPr>
            <a:xfrm>
              <a:off x="6955710" y="2090504"/>
              <a:ext cx="456188" cy="1029745"/>
            </a:xfrm>
            <a:custGeom>
              <a:avLst/>
              <a:gdLst/>
              <a:ahLst/>
              <a:cxnLst/>
              <a:rect l="l" t="t" r="r" b="b"/>
              <a:pathLst>
                <a:path w="15485" h="34954" extrusionOk="0">
                  <a:moveTo>
                    <a:pt x="10965" y="0"/>
                  </a:moveTo>
                  <a:lnTo>
                    <a:pt x="10965" y="0"/>
                  </a:lnTo>
                  <a:cubicBezTo>
                    <a:pt x="10964" y="1"/>
                    <a:pt x="9645" y="3454"/>
                    <a:pt x="9140" y="4212"/>
                  </a:cubicBezTo>
                  <a:cubicBezTo>
                    <a:pt x="8663" y="4998"/>
                    <a:pt x="7961" y="5728"/>
                    <a:pt x="7961" y="5728"/>
                  </a:cubicBezTo>
                  <a:cubicBezTo>
                    <a:pt x="7961" y="5728"/>
                    <a:pt x="7652" y="4408"/>
                    <a:pt x="7118" y="3201"/>
                  </a:cubicBezTo>
                  <a:cubicBezTo>
                    <a:pt x="6557" y="1966"/>
                    <a:pt x="5378" y="225"/>
                    <a:pt x="5378" y="225"/>
                  </a:cubicBezTo>
                  <a:lnTo>
                    <a:pt x="5378" y="225"/>
                  </a:lnTo>
                  <a:cubicBezTo>
                    <a:pt x="5378" y="225"/>
                    <a:pt x="5967" y="2752"/>
                    <a:pt x="6276" y="3425"/>
                  </a:cubicBezTo>
                  <a:cubicBezTo>
                    <a:pt x="6613" y="4071"/>
                    <a:pt x="6754" y="5812"/>
                    <a:pt x="6754" y="5812"/>
                  </a:cubicBezTo>
                  <a:cubicBezTo>
                    <a:pt x="6754" y="5812"/>
                    <a:pt x="4834" y="5305"/>
                    <a:pt x="3905" y="5305"/>
                  </a:cubicBezTo>
                  <a:cubicBezTo>
                    <a:pt x="3881" y="5305"/>
                    <a:pt x="3857" y="5306"/>
                    <a:pt x="3834" y="5306"/>
                  </a:cubicBezTo>
                  <a:cubicBezTo>
                    <a:pt x="2907" y="5306"/>
                    <a:pt x="577" y="5138"/>
                    <a:pt x="100" y="4998"/>
                  </a:cubicBezTo>
                  <a:cubicBezTo>
                    <a:pt x="72" y="4990"/>
                    <a:pt x="56" y="4986"/>
                    <a:pt x="53" y="4986"/>
                  </a:cubicBezTo>
                  <a:cubicBezTo>
                    <a:pt x="1" y="4986"/>
                    <a:pt x="3357" y="6047"/>
                    <a:pt x="4311" y="6233"/>
                  </a:cubicBezTo>
                  <a:cubicBezTo>
                    <a:pt x="5294" y="6401"/>
                    <a:pt x="5967" y="6514"/>
                    <a:pt x="5967" y="6514"/>
                  </a:cubicBezTo>
                  <a:cubicBezTo>
                    <a:pt x="5967" y="6514"/>
                    <a:pt x="4058" y="6823"/>
                    <a:pt x="2907" y="7216"/>
                  </a:cubicBezTo>
                  <a:cubicBezTo>
                    <a:pt x="1756" y="7637"/>
                    <a:pt x="409" y="8170"/>
                    <a:pt x="409" y="8170"/>
                  </a:cubicBezTo>
                  <a:cubicBezTo>
                    <a:pt x="409" y="8170"/>
                    <a:pt x="2542" y="7889"/>
                    <a:pt x="3750" y="7721"/>
                  </a:cubicBezTo>
                  <a:cubicBezTo>
                    <a:pt x="4618" y="7583"/>
                    <a:pt x="5404" y="7431"/>
                    <a:pt x="5940" y="7431"/>
                  </a:cubicBezTo>
                  <a:cubicBezTo>
                    <a:pt x="6166" y="7431"/>
                    <a:pt x="6348" y="7458"/>
                    <a:pt x="6473" y="7524"/>
                  </a:cubicBezTo>
                  <a:cubicBezTo>
                    <a:pt x="6866" y="7777"/>
                    <a:pt x="8101" y="9181"/>
                    <a:pt x="8691" y="11174"/>
                  </a:cubicBezTo>
                  <a:cubicBezTo>
                    <a:pt x="9280" y="13167"/>
                    <a:pt x="10965" y="19737"/>
                    <a:pt x="11189" y="21702"/>
                  </a:cubicBezTo>
                  <a:cubicBezTo>
                    <a:pt x="11414" y="23695"/>
                    <a:pt x="11947" y="28412"/>
                    <a:pt x="12032" y="30461"/>
                  </a:cubicBezTo>
                  <a:cubicBezTo>
                    <a:pt x="12144" y="32483"/>
                    <a:pt x="11807" y="34953"/>
                    <a:pt x="11807" y="34953"/>
                  </a:cubicBezTo>
                  <a:lnTo>
                    <a:pt x="13183" y="34953"/>
                  </a:lnTo>
                  <a:cubicBezTo>
                    <a:pt x="13183" y="34953"/>
                    <a:pt x="13267" y="30461"/>
                    <a:pt x="12705" y="26924"/>
                  </a:cubicBezTo>
                  <a:cubicBezTo>
                    <a:pt x="12172" y="23387"/>
                    <a:pt x="11807" y="20298"/>
                    <a:pt x="10937" y="17042"/>
                  </a:cubicBezTo>
                  <a:cubicBezTo>
                    <a:pt x="10094" y="13785"/>
                    <a:pt x="8466" y="8788"/>
                    <a:pt x="8691" y="7805"/>
                  </a:cubicBezTo>
                  <a:cubicBezTo>
                    <a:pt x="8691" y="7805"/>
                    <a:pt x="9786" y="6598"/>
                    <a:pt x="10656" y="5952"/>
                  </a:cubicBezTo>
                  <a:cubicBezTo>
                    <a:pt x="11498" y="5306"/>
                    <a:pt x="11863" y="5138"/>
                    <a:pt x="12986" y="4857"/>
                  </a:cubicBezTo>
                  <a:cubicBezTo>
                    <a:pt x="14137" y="4577"/>
                    <a:pt x="15485" y="4127"/>
                    <a:pt x="15485" y="4127"/>
                  </a:cubicBezTo>
                  <a:lnTo>
                    <a:pt x="15485" y="4127"/>
                  </a:lnTo>
                  <a:cubicBezTo>
                    <a:pt x="15484" y="4127"/>
                    <a:pt x="13323" y="4380"/>
                    <a:pt x="12088" y="4689"/>
                  </a:cubicBezTo>
                  <a:cubicBezTo>
                    <a:pt x="10881" y="4970"/>
                    <a:pt x="9589" y="5868"/>
                    <a:pt x="9140" y="6233"/>
                  </a:cubicBezTo>
                  <a:cubicBezTo>
                    <a:pt x="9114" y="6252"/>
                    <a:pt x="9094" y="6262"/>
                    <a:pt x="9080" y="6262"/>
                  </a:cubicBezTo>
                  <a:cubicBezTo>
                    <a:pt x="8849" y="6262"/>
                    <a:pt x="10103" y="3798"/>
                    <a:pt x="10235" y="3004"/>
                  </a:cubicBezTo>
                  <a:cubicBezTo>
                    <a:pt x="10375" y="2162"/>
                    <a:pt x="10965" y="1"/>
                    <a:pt x="10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 name="Google Shape;720;p9"/>
          <p:cNvGrpSpPr/>
          <p:nvPr/>
        </p:nvGrpSpPr>
        <p:grpSpPr>
          <a:xfrm>
            <a:off x="306225" y="3318425"/>
            <a:ext cx="1269975" cy="1633200"/>
            <a:chOff x="306225" y="3318425"/>
            <a:chExt cx="1269975" cy="1633200"/>
          </a:xfrm>
        </p:grpSpPr>
        <p:sp>
          <p:nvSpPr>
            <p:cNvPr id="721" name="Google Shape;721;p9"/>
            <p:cNvSpPr/>
            <p:nvPr/>
          </p:nvSpPr>
          <p:spPr>
            <a:xfrm rot="10800000">
              <a:off x="566500" y="3853250"/>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9"/>
            <p:cNvSpPr/>
            <p:nvPr/>
          </p:nvSpPr>
          <p:spPr>
            <a:xfrm rot="10800000">
              <a:off x="306225" y="331842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9"/>
            <p:cNvSpPr/>
            <p:nvPr/>
          </p:nvSpPr>
          <p:spPr>
            <a:xfrm rot="10800000">
              <a:off x="1532100" y="490752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9"/>
            <p:cNvSpPr/>
            <p:nvPr/>
          </p:nvSpPr>
          <p:spPr>
            <a:xfrm rot="10800000">
              <a:off x="1532100" y="39414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9"/>
            <p:cNvSpPr/>
            <p:nvPr/>
          </p:nvSpPr>
          <p:spPr>
            <a:xfrm rot="10800000">
              <a:off x="1027338" y="38973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9"/>
            <p:cNvSpPr/>
            <p:nvPr/>
          </p:nvSpPr>
          <p:spPr>
            <a:xfrm rot="10800000">
              <a:off x="865775" y="3477800"/>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7" name="Google Shape;727;p9"/>
          <p:cNvGrpSpPr/>
          <p:nvPr/>
        </p:nvGrpSpPr>
        <p:grpSpPr>
          <a:xfrm>
            <a:off x="6435775" y="3433688"/>
            <a:ext cx="2480150" cy="1353350"/>
            <a:chOff x="6435775" y="3433688"/>
            <a:chExt cx="2480150" cy="1353350"/>
          </a:xfrm>
        </p:grpSpPr>
        <p:sp>
          <p:nvSpPr>
            <p:cNvPr id="728" name="Google Shape;728;p9"/>
            <p:cNvSpPr/>
            <p:nvPr/>
          </p:nvSpPr>
          <p:spPr>
            <a:xfrm rot="10800000">
              <a:off x="6435775" y="47429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9"/>
            <p:cNvSpPr/>
            <p:nvPr/>
          </p:nvSpPr>
          <p:spPr>
            <a:xfrm rot="10800000">
              <a:off x="7508650" y="39414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9"/>
            <p:cNvSpPr/>
            <p:nvPr/>
          </p:nvSpPr>
          <p:spPr>
            <a:xfrm rot="10800000">
              <a:off x="7416800" y="343368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9"/>
            <p:cNvSpPr/>
            <p:nvPr/>
          </p:nvSpPr>
          <p:spPr>
            <a:xfrm rot="10800000">
              <a:off x="8682500" y="378358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9"/>
            <p:cNvSpPr/>
            <p:nvPr/>
          </p:nvSpPr>
          <p:spPr>
            <a:xfrm rot="10800000">
              <a:off x="8871825" y="347008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33" name="Google Shape;733;p9"/>
          <p:cNvSpPr/>
          <p:nvPr/>
        </p:nvSpPr>
        <p:spPr>
          <a:xfrm>
            <a:off x="5358075" y="-8315"/>
            <a:ext cx="3805550" cy="1449075"/>
          </a:xfrm>
          <a:custGeom>
            <a:avLst/>
            <a:gdLst/>
            <a:ahLst/>
            <a:cxnLst/>
            <a:rect l="l" t="t" r="r" b="b"/>
            <a:pathLst>
              <a:path w="152222" h="57963" extrusionOk="0">
                <a:moveTo>
                  <a:pt x="0" y="0"/>
                </a:moveTo>
                <a:cubicBezTo>
                  <a:pt x="12859" y="10291"/>
                  <a:pt x="29493" y="17391"/>
                  <a:pt x="45944" y="18176"/>
                </a:cubicBezTo>
                <a:cubicBezTo>
                  <a:pt x="61751" y="18930"/>
                  <a:pt x="79569" y="11754"/>
                  <a:pt x="93403" y="19438"/>
                </a:cubicBezTo>
                <a:cubicBezTo>
                  <a:pt x="98536" y="22289"/>
                  <a:pt x="102704" y="29730"/>
                  <a:pt x="100977" y="35342"/>
                </a:cubicBezTo>
                <a:cubicBezTo>
                  <a:pt x="99922" y="38771"/>
                  <a:pt x="97721" y="43228"/>
                  <a:pt x="94161" y="43672"/>
                </a:cubicBezTo>
                <a:cubicBezTo>
                  <a:pt x="91905" y="43954"/>
                  <a:pt x="89024" y="40482"/>
                  <a:pt x="89869" y="38371"/>
                </a:cubicBezTo>
                <a:cubicBezTo>
                  <a:pt x="92044" y="32935"/>
                  <a:pt x="103148" y="31959"/>
                  <a:pt x="107288" y="36099"/>
                </a:cubicBezTo>
                <a:cubicBezTo>
                  <a:pt x="113384" y="42195"/>
                  <a:pt x="115733" y="52440"/>
                  <a:pt x="123444" y="56294"/>
                </a:cubicBezTo>
                <a:cubicBezTo>
                  <a:pt x="131276" y="60208"/>
                  <a:pt x="143332" y="56706"/>
                  <a:pt x="148941" y="49983"/>
                </a:cubicBezTo>
                <a:cubicBezTo>
                  <a:pt x="150654" y="47930"/>
                  <a:pt x="150847" y="44956"/>
                  <a:pt x="152222" y="42663"/>
                </a:cubicBezTo>
              </a:path>
            </a:pathLst>
          </a:custGeom>
          <a:noFill/>
          <a:ln w="9525" cap="flat" cmpd="sng">
            <a:solidFill>
              <a:schemeClr val="lt1"/>
            </a:solidFill>
            <a:prstDash val="solid"/>
            <a:round/>
            <a:headEnd type="none" w="med" len="med"/>
            <a:tailEnd type="none" w="med" len="med"/>
          </a:ln>
        </p:spPr>
      </p:sp>
      <p:sp>
        <p:nvSpPr>
          <p:cNvPr id="734" name="Google Shape;734;p9"/>
          <p:cNvSpPr/>
          <p:nvPr/>
        </p:nvSpPr>
        <p:spPr>
          <a:xfrm>
            <a:off x="-680" y="-29354"/>
            <a:ext cx="1388450" cy="1994300"/>
          </a:xfrm>
          <a:custGeom>
            <a:avLst/>
            <a:gdLst/>
            <a:ahLst/>
            <a:cxnLst/>
            <a:rect l="l" t="t" r="r" b="b"/>
            <a:pathLst>
              <a:path w="55538" h="79772" extrusionOk="0">
                <a:moveTo>
                  <a:pt x="0" y="79772"/>
                </a:moveTo>
                <a:cubicBezTo>
                  <a:pt x="0" y="68297"/>
                  <a:pt x="23489" y="68880"/>
                  <a:pt x="26507" y="57809"/>
                </a:cubicBezTo>
                <a:cubicBezTo>
                  <a:pt x="27171" y="55372"/>
                  <a:pt x="27769" y="52257"/>
                  <a:pt x="26254" y="50236"/>
                </a:cubicBezTo>
                <a:cubicBezTo>
                  <a:pt x="24208" y="47508"/>
                  <a:pt x="18455" y="44731"/>
                  <a:pt x="16409" y="47459"/>
                </a:cubicBezTo>
                <a:cubicBezTo>
                  <a:pt x="14908" y="49461"/>
                  <a:pt x="16634" y="53543"/>
                  <a:pt x="18934" y="54528"/>
                </a:cubicBezTo>
                <a:cubicBezTo>
                  <a:pt x="22727" y="56153"/>
                  <a:pt x="28071" y="53538"/>
                  <a:pt x="30546" y="50236"/>
                </a:cubicBezTo>
                <a:cubicBezTo>
                  <a:pt x="37476" y="40990"/>
                  <a:pt x="23149" y="27163"/>
                  <a:pt x="25749" y="15904"/>
                </a:cubicBezTo>
                <a:cubicBezTo>
                  <a:pt x="27169" y="9754"/>
                  <a:pt x="33445" y="4268"/>
                  <a:pt x="39634" y="3030"/>
                </a:cubicBezTo>
                <a:cubicBezTo>
                  <a:pt x="44926" y="1972"/>
                  <a:pt x="52546" y="4491"/>
                  <a:pt x="55538" y="0"/>
                </a:cubicBezTo>
              </a:path>
            </a:pathLst>
          </a:custGeom>
          <a:noFill/>
          <a:ln w="9525" cap="flat" cmpd="sng">
            <a:solidFill>
              <a:schemeClr val="lt1"/>
            </a:solidFill>
            <a:prstDash val="solid"/>
            <a:round/>
            <a:headEnd type="none" w="med" len="med"/>
            <a:tailEnd type="none" w="med" len="med"/>
          </a:ln>
        </p:spPr>
      </p:sp>
      <p:sp>
        <p:nvSpPr>
          <p:cNvPr id="735" name="Google Shape;735;p9"/>
          <p:cNvSpPr/>
          <p:nvPr/>
        </p:nvSpPr>
        <p:spPr>
          <a:xfrm>
            <a:off x="3887600" y="4423019"/>
            <a:ext cx="2202550" cy="747075"/>
          </a:xfrm>
          <a:custGeom>
            <a:avLst/>
            <a:gdLst/>
            <a:ahLst/>
            <a:cxnLst/>
            <a:rect l="l" t="t" r="r" b="b"/>
            <a:pathLst>
              <a:path w="88102" h="29883" extrusionOk="0">
                <a:moveTo>
                  <a:pt x="0" y="29126"/>
                </a:moveTo>
                <a:cubicBezTo>
                  <a:pt x="0" y="16827"/>
                  <a:pt x="24339" y="24019"/>
                  <a:pt x="35342" y="18523"/>
                </a:cubicBezTo>
                <a:cubicBezTo>
                  <a:pt x="39845" y="16274"/>
                  <a:pt x="43694" y="11594"/>
                  <a:pt x="44682" y="6658"/>
                </a:cubicBezTo>
                <a:cubicBezTo>
                  <a:pt x="45136" y="4388"/>
                  <a:pt x="44578" y="907"/>
                  <a:pt x="42410" y="95"/>
                </a:cubicBezTo>
                <a:cubicBezTo>
                  <a:pt x="40648" y="-565"/>
                  <a:pt x="39620" y="3281"/>
                  <a:pt x="39886" y="5144"/>
                </a:cubicBezTo>
                <a:cubicBezTo>
                  <a:pt x="41485" y="16358"/>
                  <a:pt x="61898" y="10511"/>
                  <a:pt x="72956" y="12969"/>
                </a:cubicBezTo>
                <a:cubicBezTo>
                  <a:pt x="76515" y="13760"/>
                  <a:pt x="80728" y="13925"/>
                  <a:pt x="83306" y="16503"/>
                </a:cubicBezTo>
                <a:cubicBezTo>
                  <a:pt x="86656" y="19853"/>
                  <a:pt x="88102" y="25145"/>
                  <a:pt x="88102" y="29883"/>
                </a:cubicBezTo>
              </a:path>
            </a:pathLst>
          </a:custGeom>
          <a:noFill/>
          <a:ln w="9525" cap="flat" cmpd="sng">
            <a:solidFill>
              <a:schemeClr val="lt1"/>
            </a:solidFill>
            <a:prstDash val="solid"/>
            <a:round/>
            <a:headEnd type="none" w="med" len="med"/>
            <a:tailEnd type="none" w="med" len="med"/>
          </a:ln>
        </p:spPr>
      </p:sp>
      <p:grpSp>
        <p:nvGrpSpPr>
          <p:cNvPr id="736" name="Google Shape;736;p9"/>
          <p:cNvGrpSpPr/>
          <p:nvPr/>
        </p:nvGrpSpPr>
        <p:grpSpPr>
          <a:xfrm flipH="1">
            <a:off x="578043" y="4001251"/>
            <a:ext cx="809736" cy="1205510"/>
            <a:chOff x="5582530" y="2106928"/>
            <a:chExt cx="1959197" cy="2916792"/>
          </a:xfrm>
        </p:grpSpPr>
        <p:sp>
          <p:nvSpPr>
            <p:cNvPr id="737" name="Google Shape;737;p9"/>
            <p:cNvSpPr/>
            <p:nvPr/>
          </p:nvSpPr>
          <p:spPr>
            <a:xfrm>
              <a:off x="6347198" y="2813284"/>
              <a:ext cx="638246" cy="2210436"/>
            </a:xfrm>
            <a:custGeom>
              <a:avLst/>
              <a:gdLst/>
              <a:ahLst/>
              <a:cxnLst/>
              <a:rect l="l" t="t" r="r" b="b"/>
              <a:pathLst>
                <a:path w="9631" h="33355" extrusionOk="0">
                  <a:moveTo>
                    <a:pt x="798" y="1"/>
                  </a:moveTo>
                  <a:cubicBezTo>
                    <a:pt x="68" y="1"/>
                    <a:pt x="520" y="1246"/>
                    <a:pt x="843" y="3292"/>
                  </a:cubicBezTo>
                  <a:cubicBezTo>
                    <a:pt x="1152" y="5426"/>
                    <a:pt x="0" y="9328"/>
                    <a:pt x="871" y="14522"/>
                  </a:cubicBezTo>
                  <a:cubicBezTo>
                    <a:pt x="1657" y="19099"/>
                    <a:pt x="3398" y="24152"/>
                    <a:pt x="5110" y="27240"/>
                  </a:cubicBezTo>
                  <a:cubicBezTo>
                    <a:pt x="6766" y="30356"/>
                    <a:pt x="7272" y="33192"/>
                    <a:pt x="7272" y="33192"/>
                  </a:cubicBezTo>
                  <a:cubicBezTo>
                    <a:pt x="7365" y="33314"/>
                    <a:pt x="7659" y="33354"/>
                    <a:pt x="8008" y="33354"/>
                  </a:cubicBezTo>
                  <a:cubicBezTo>
                    <a:pt x="8707" y="33354"/>
                    <a:pt x="9630" y="33192"/>
                    <a:pt x="9630" y="33192"/>
                  </a:cubicBezTo>
                  <a:cubicBezTo>
                    <a:pt x="9069" y="30104"/>
                    <a:pt x="6486" y="25949"/>
                    <a:pt x="4801" y="23394"/>
                  </a:cubicBezTo>
                  <a:cubicBezTo>
                    <a:pt x="3117" y="20783"/>
                    <a:pt x="2078" y="16095"/>
                    <a:pt x="1601" y="12697"/>
                  </a:cubicBezTo>
                  <a:cubicBezTo>
                    <a:pt x="1152" y="9300"/>
                    <a:pt x="2218" y="6240"/>
                    <a:pt x="3117" y="4977"/>
                  </a:cubicBezTo>
                  <a:cubicBezTo>
                    <a:pt x="3987" y="3714"/>
                    <a:pt x="8451" y="3854"/>
                    <a:pt x="7524" y="3798"/>
                  </a:cubicBezTo>
                  <a:cubicBezTo>
                    <a:pt x="1966" y="3405"/>
                    <a:pt x="1769" y="92"/>
                    <a:pt x="899" y="8"/>
                  </a:cubicBezTo>
                  <a:cubicBezTo>
                    <a:pt x="863" y="3"/>
                    <a:pt x="830"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9"/>
            <p:cNvSpPr/>
            <p:nvPr/>
          </p:nvSpPr>
          <p:spPr>
            <a:xfrm>
              <a:off x="6886754" y="3578421"/>
              <a:ext cx="327506" cy="1371259"/>
            </a:xfrm>
            <a:custGeom>
              <a:avLst/>
              <a:gdLst/>
              <a:ahLst/>
              <a:cxnLst/>
              <a:rect l="l" t="t" r="r" b="b"/>
              <a:pathLst>
                <a:path w="4942" h="20692" extrusionOk="0">
                  <a:moveTo>
                    <a:pt x="2330" y="0"/>
                  </a:moveTo>
                  <a:cubicBezTo>
                    <a:pt x="2330" y="0"/>
                    <a:pt x="1039" y="4408"/>
                    <a:pt x="1320" y="7917"/>
                  </a:cubicBezTo>
                  <a:cubicBezTo>
                    <a:pt x="1600" y="11427"/>
                    <a:pt x="0" y="15526"/>
                    <a:pt x="477" y="20691"/>
                  </a:cubicBezTo>
                  <a:cubicBezTo>
                    <a:pt x="477" y="20691"/>
                    <a:pt x="4941" y="14852"/>
                    <a:pt x="4857" y="10135"/>
                  </a:cubicBezTo>
                  <a:cubicBezTo>
                    <a:pt x="4745" y="5391"/>
                    <a:pt x="2471" y="1685"/>
                    <a:pt x="2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6903453" y="3595187"/>
              <a:ext cx="255007" cy="1412147"/>
            </a:xfrm>
            <a:custGeom>
              <a:avLst/>
              <a:gdLst/>
              <a:ahLst/>
              <a:cxnLst/>
              <a:rect l="l" t="t" r="r" b="b"/>
              <a:pathLst>
                <a:path w="3848" h="21309" extrusionOk="0">
                  <a:moveTo>
                    <a:pt x="2106" y="0"/>
                  </a:moveTo>
                  <a:cubicBezTo>
                    <a:pt x="1348" y="3594"/>
                    <a:pt x="1741" y="7271"/>
                    <a:pt x="1405" y="10893"/>
                  </a:cubicBezTo>
                  <a:cubicBezTo>
                    <a:pt x="1042" y="13490"/>
                    <a:pt x="484" y="17725"/>
                    <a:pt x="119" y="20395"/>
                  </a:cubicBezTo>
                  <a:lnTo>
                    <a:pt x="119" y="20395"/>
                  </a:lnTo>
                  <a:cubicBezTo>
                    <a:pt x="117" y="20400"/>
                    <a:pt x="115" y="20405"/>
                    <a:pt x="113" y="20410"/>
                  </a:cubicBezTo>
                  <a:lnTo>
                    <a:pt x="117" y="20411"/>
                  </a:lnTo>
                  <a:lnTo>
                    <a:pt x="117" y="20411"/>
                  </a:lnTo>
                  <a:cubicBezTo>
                    <a:pt x="116" y="20421"/>
                    <a:pt x="114" y="20430"/>
                    <a:pt x="113" y="20438"/>
                  </a:cubicBezTo>
                  <a:lnTo>
                    <a:pt x="1" y="21309"/>
                  </a:lnTo>
                  <a:cubicBezTo>
                    <a:pt x="731" y="19400"/>
                    <a:pt x="1489" y="17491"/>
                    <a:pt x="2163" y="15553"/>
                  </a:cubicBezTo>
                  <a:cubicBezTo>
                    <a:pt x="2977" y="13055"/>
                    <a:pt x="3847" y="10444"/>
                    <a:pt x="3482" y="7805"/>
                  </a:cubicBezTo>
                  <a:cubicBezTo>
                    <a:pt x="3117" y="5166"/>
                    <a:pt x="2612" y="2583"/>
                    <a:pt x="2106" y="0"/>
                  </a:cubicBezTo>
                  <a:lnTo>
                    <a:pt x="2106" y="0"/>
                  </a:lnTo>
                  <a:cubicBezTo>
                    <a:pt x="2584" y="2611"/>
                    <a:pt x="3005" y="5194"/>
                    <a:pt x="3342" y="7805"/>
                  </a:cubicBezTo>
                  <a:cubicBezTo>
                    <a:pt x="3679" y="10444"/>
                    <a:pt x="2780" y="12999"/>
                    <a:pt x="1966" y="15469"/>
                  </a:cubicBezTo>
                  <a:cubicBezTo>
                    <a:pt x="1495" y="16858"/>
                    <a:pt x="966" y="18226"/>
                    <a:pt x="426" y="19608"/>
                  </a:cubicBezTo>
                  <a:lnTo>
                    <a:pt x="426" y="19608"/>
                  </a:lnTo>
                  <a:cubicBezTo>
                    <a:pt x="786" y="16945"/>
                    <a:pt x="1270" y="13239"/>
                    <a:pt x="1573" y="10893"/>
                  </a:cubicBezTo>
                  <a:cubicBezTo>
                    <a:pt x="1882" y="7271"/>
                    <a:pt x="1433" y="3594"/>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6918364" y="3595187"/>
              <a:ext cx="152620" cy="1354493"/>
            </a:xfrm>
            <a:custGeom>
              <a:avLst/>
              <a:gdLst/>
              <a:ahLst/>
              <a:cxnLst/>
              <a:rect l="l" t="t" r="r" b="b"/>
              <a:pathLst>
                <a:path w="2303" h="20439" extrusionOk="0">
                  <a:moveTo>
                    <a:pt x="1881" y="0"/>
                  </a:moveTo>
                  <a:cubicBezTo>
                    <a:pt x="1853" y="1741"/>
                    <a:pt x="1881" y="3453"/>
                    <a:pt x="1909" y="5166"/>
                  </a:cubicBezTo>
                  <a:cubicBezTo>
                    <a:pt x="1909" y="6682"/>
                    <a:pt x="2106" y="8170"/>
                    <a:pt x="2022" y="9686"/>
                  </a:cubicBezTo>
                  <a:cubicBezTo>
                    <a:pt x="1657" y="13308"/>
                    <a:pt x="787" y="16873"/>
                    <a:pt x="0" y="20438"/>
                  </a:cubicBezTo>
                  <a:cubicBezTo>
                    <a:pt x="955" y="16901"/>
                    <a:pt x="1881" y="13336"/>
                    <a:pt x="2218" y="9686"/>
                  </a:cubicBezTo>
                  <a:cubicBezTo>
                    <a:pt x="2303" y="8479"/>
                    <a:pt x="2106" y="6429"/>
                    <a:pt x="2078" y="5166"/>
                  </a:cubicBezTo>
                  <a:lnTo>
                    <a:pt x="1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5608573" y="3504002"/>
              <a:ext cx="1088485" cy="1049385"/>
            </a:xfrm>
            <a:custGeom>
              <a:avLst/>
              <a:gdLst/>
              <a:ahLst/>
              <a:cxnLst/>
              <a:rect l="l" t="t" r="r" b="b"/>
              <a:pathLst>
                <a:path w="16425" h="15835" extrusionOk="0">
                  <a:moveTo>
                    <a:pt x="1" y="0"/>
                  </a:moveTo>
                  <a:cubicBezTo>
                    <a:pt x="1" y="1"/>
                    <a:pt x="1180" y="4324"/>
                    <a:pt x="4240" y="7272"/>
                  </a:cubicBezTo>
                  <a:cubicBezTo>
                    <a:pt x="7300" y="10192"/>
                    <a:pt x="11820" y="12101"/>
                    <a:pt x="16425" y="15835"/>
                  </a:cubicBezTo>
                  <a:cubicBezTo>
                    <a:pt x="16425" y="15835"/>
                    <a:pt x="12999" y="8563"/>
                    <a:pt x="10445" y="6177"/>
                  </a:cubicBezTo>
                  <a:cubicBezTo>
                    <a:pt x="7918" y="3790"/>
                    <a:pt x="2949" y="143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5582530" y="3481669"/>
              <a:ext cx="1114529" cy="1071718"/>
            </a:xfrm>
            <a:custGeom>
              <a:avLst/>
              <a:gdLst/>
              <a:ahLst/>
              <a:cxnLst/>
              <a:rect l="l" t="t" r="r" b="b"/>
              <a:pathLst>
                <a:path w="16818" h="16172" extrusionOk="0">
                  <a:moveTo>
                    <a:pt x="1" y="1"/>
                  </a:moveTo>
                  <a:lnTo>
                    <a:pt x="282" y="422"/>
                  </a:lnTo>
                  <a:cubicBezTo>
                    <a:pt x="2584" y="3482"/>
                    <a:pt x="4942" y="6542"/>
                    <a:pt x="7918" y="8984"/>
                  </a:cubicBezTo>
                  <a:cubicBezTo>
                    <a:pt x="8676" y="9602"/>
                    <a:pt x="9518" y="10051"/>
                    <a:pt x="10332" y="10557"/>
                  </a:cubicBezTo>
                  <a:cubicBezTo>
                    <a:pt x="12719" y="12129"/>
                    <a:pt x="14965" y="13954"/>
                    <a:pt x="16818" y="16172"/>
                  </a:cubicBezTo>
                  <a:cubicBezTo>
                    <a:pt x="15610" y="14684"/>
                    <a:pt x="14207" y="13336"/>
                    <a:pt x="12719" y="12157"/>
                  </a:cubicBezTo>
                  <a:cubicBezTo>
                    <a:pt x="11259" y="10894"/>
                    <a:pt x="9546" y="10023"/>
                    <a:pt x="8030" y="8844"/>
                  </a:cubicBezTo>
                  <a:cubicBezTo>
                    <a:pt x="5226" y="6521"/>
                    <a:pt x="2955" y="3638"/>
                    <a:pt x="807" y="729"/>
                  </a:cubicBezTo>
                  <a:lnTo>
                    <a:pt x="807" y="729"/>
                  </a:lnTo>
                  <a:cubicBezTo>
                    <a:pt x="3965" y="2607"/>
                    <a:pt x="7136" y="4548"/>
                    <a:pt x="10052" y="6795"/>
                  </a:cubicBezTo>
                  <a:cubicBezTo>
                    <a:pt x="11539" y="8002"/>
                    <a:pt x="12719" y="9602"/>
                    <a:pt x="13814" y="11174"/>
                  </a:cubicBezTo>
                  <a:cubicBezTo>
                    <a:pt x="14908" y="12803"/>
                    <a:pt x="15891" y="14459"/>
                    <a:pt x="16818" y="16172"/>
                  </a:cubicBezTo>
                  <a:cubicBezTo>
                    <a:pt x="14993" y="12775"/>
                    <a:pt x="13084" y="9237"/>
                    <a:pt x="10164" y="6654"/>
                  </a:cubicBezTo>
                  <a:cubicBezTo>
                    <a:pt x="7123" y="4283"/>
                    <a:pt x="3805" y="2272"/>
                    <a:pt x="485" y="291"/>
                  </a:cubicBezTo>
                  <a:lnTo>
                    <a:pt x="485" y="291"/>
                  </a:lnTo>
                  <a:cubicBezTo>
                    <a:pt x="483" y="288"/>
                    <a:pt x="480" y="284"/>
                    <a:pt x="478" y="281"/>
                  </a:cubicBezTo>
                  <a:lnTo>
                    <a:pt x="475" y="285"/>
                  </a:lnTo>
                  <a:lnTo>
                    <a:pt x="475" y="285"/>
                  </a:lnTo>
                  <a:cubicBezTo>
                    <a:pt x="457" y="274"/>
                    <a:pt x="440" y="264"/>
                    <a:pt x="422" y="253"/>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5608573" y="3504002"/>
              <a:ext cx="1079207" cy="1040108"/>
            </a:xfrm>
            <a:custGeom>
              <a:avLst/>
              <a:gdLst/>
              <a:ahLst/>
              <a:cxnLst/>
              <a:rect l="l" t="t" r="r" b="b"/>
              <a:pathLst>
                <a:path w="16285" h="15695" extrusionOk="0">
                  <a:moveTo>
                    <a:pt x="1" y="0"/>
                  </a:moveTo>
                  <a:cubicBezTo>
                    <a:pt x="3258" y="2864"/>
                    <a:pt x="7637" y="6261"/>
                    <a:pt x="10922" y="9097"/>
                  </a:cubicBezTo>
                  <a:cubicBezTo>
                    <a:pt x="12915" y="11090"/>
                    <a:pt x="14656" y="13364"/>
                    <a:pt x="16284" y="15694"/>
                  </a:cubicBezTo>
                  <a:cubicBezTo>
                    <a:pt x="14740" y="13308"/>
                    <a:pt x="13056" y="10978"/>
                    <a:pt x="11034" y="8956"/>
                  </a:cubicBezTo>
                  <a:cubicBezTo>
                    <a:pt x="9630" y="7609"/>
                    <a:pt x="6009" y="4829"/>
                    <a:pt x="4465" y="3538"/>
                  </a:cubicBezTo>
                  <a:cubicBezTo>
                    <a:pt x="3342" y="2639"/>
                    <a:pt x="1096" y="8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5917449" y="2106928"/>
              <a:ext cx="1624278" cy="1268474"/>
            </a:xfrm>
            <a:custGeom>
              <a:avLst/>
              <a:gdLst/>
              <a:ahLst/>
              <a:cxnLst/>
              <a:rect l="l" t="t" r="r" b="b"/>
              <a:pathLst>
                <a:path w="24510" h="19141" extrusionOk="0">
                  <a:moveTo>
                    <a:pt x="8090" y="1"/>
                  </a:moveTo>
                  <a:cubicBezTo>
                    <a:pt x="7926" y="1"/>
                    <a:pt x="7783" y="16"/>
                    <a:pt x="7665" y="26"/>
                  </a:cubicBezTo>
                  <a:cubicBezTo>
                    <a:pt x="7328" y="54"/>
                    <a:pt x="6935" y="504"/>
                    <a:pt x="6822" y="925"/>
                  </a:cubicBezTo>
                  <a:cubicBezTo>
                    <a:pt x="6710" y="1346"/>
                    <a:pt x="6289" y="1823"/>
                    <a:pt x="6008" y="2244"/>
                  </a:cubicBezTo>
                  <a:cubicBezTo>
                    <a:pt x="5727" y="2665"/>
                    <a:pt x="5924" y="4097"/>
                    <a:pt x="6008" y="4546"/>
                  </a:cubicBezTo>
                  <a:cubicBezTo>
                    <a:pt x="6048" y="4847"/>
                    <a:pt x="6045" y="5177"/>
                    <a:pt x="5979" y="5177"/>
                  </a:cubicBezTo>
                  <a:cubicBezTo>
                    <a:pt x="5953" y="5177"/>
                    <a:pt x="5916" y="5124"/>
                    <a:pt x="5868" y="4996"/>
                  </a:cubicBezTo>
                  <a:cubicBezTo>
                    <a:pt x="5671" y="4574"/>
                    <a:pt x="5054" y="3423"/>
                    <a:pt x="4464" y="2918"/>
                  </a:cubicBezTo>
                  <a:cubicBezTo>
                    <a:pt x="4252" y="2737"/>
                    <a:pt x="4107" y="2693"/>
                    <a:pt x="3989" y="2693"/>
                  </a:cubicBezTo>
                  <a:cubicBezTo>
                    <a:pt x="3877" y="2693"/>
                    <a:pt x="3788" y="2733"/>
                    <a:pt x="3686" y="2733"/>
                  </a:cubicBezTo>
                  <a:cubicBezTo>
                    <a:pt x="3611" y="2733"/>
                    <a:pt x="3529" y="2711"/>
                    <a:pt x="3425" y="2637"/>
                  </a:cubicBezTo>
                  <a:cubicBezTo>
                    <a:pt x="3032" y="2357"/>
                    <a:pt x="2387" y="1599"/>
                    <a:pt x="1965" y="1318"/>
                  </a:cubicBezTo>
                  <a:cubicBezTo>
                    <a:pt x="1814" y="1223"/>
                    <a:pt x="1726" y="1176"/>
                    <a:pt x="1663" y="1176"/>
                  </a:cubicBezTo>
                  <a:cubicBezTo>
                    <a:pt x="1538" y="1176"/>
                    <a:pt x="1506" y="1357"/>
                    <a:pt x="1264" y="1711"/>
                  </a:cubicBezTo>
                  <a:cubicBezTo>
                    <a:pt x="927" y="2244"/>
                    <a:pt x="1095" y="3620"/>
                    <a:pt x="730" y="4069"/>
                  </a:cubicBezTo>
                  <a:cubicBezTo>
                    <a:pt x="393" y="4546"/>
                    <a:pt x="0" y="5894"/>
                    <a:pt x="225" y="6287"/>
                  </a:cubicBezTo>
                  <a:cubicBezTo>
                    <a:pt x="478" y="6680"/>
                    <a:pt x="2415" y="9965"/>
                    <a:pt x="8254" y="11930"/>
                  </a:cubicBezTo>
                  <a:lnTo>
                    <a:pt x="11174" y="13755"/>
                  </a:lnTo>
                  <a:cubicBezTo>
                    <a:pt x="11174" y="13755"/>
                    <a:pt x="13392" y="16759"/>
                    <a:pt x="15554" y="17770"/>
                  </a:cubicBezTo>
                  <a:cubicBezTo>
                    <a:pt x="17477" y="18644"/>
                    <a:pt x="18822" y="19140"/>
                    <a:pt x="19570" y="19140"/>
                  </a:cubicBezTo>
                  <a:cubicBezTo>
                    <a:pt x="19663" y="19140"/>
                    <a:pt x="19747" y="19133"/>
                    <a:pt x="19821" y="19117"/>
                  </a:cubicBezTo>
                  <a:cubicBezTo>
                    <a:pt x="20495" y="18977"/>
                    <a:pt x="20691" y="18584"/>
                    <a:pt x="21084" y="18584"/>
                  </a:cubicBezTo>
                  <a:cubicBezTo>
                    <a:pt x="21313" y="18584"/>
                    <a:pt x="21626" y="18669"/>
                    <a:pt x="21915" y="18669"/>
                  </a:cubicBezTo>
                  <a:cubicBezTo>
                    <a:pt x="22123" y="18669"/>
                    <a:pt x="22319" y="18625"/>
                    <a:pt x="22460" y="18471"/>
                  </a:cubicBezTo>
                  <a:cubicBezTo>
                    <a:pt x="22825" y="18106"/>
                    <a:pt x="22853" y="17657"/>
                    <a:pt x="23190" y="17348"/>
                  </a:cubicBezTo>
                  <a:cubicBezTo>
                    <a:pt x="23499" y="17068"/>
                    <a:pt x="24229" y="16787"/>
                    <a:pt x="24369" y="16366"/>
                  </a:cubicBezTo>
                  <a:cubicBezTo>
                    <a:pt x="24509" y="15973"/>
                    <a:pt x="24341" y="15748"/>
                    <a:pt x="24144" y="15580"/>
                  </a:cubicBezTo>
                  <a:cubicBezTo>
                    <a:pt x="23981" y="15390"/>
                    <a:pt x="23739" y="14989"/>
                    <a:pt x="23393" y="14989"/>
                  </a:cubicBezTo>
                  <a:cubicBezTo>
                    <a:pt x="23382" y="14989"/>
                    <a:pt x="23370" y="14989"/>
                    <a:pt x="23358" y="14990"/>
                  </a:cubicBezTo>
                  <a:cubicBezTo>
                    <a:pt x="22993" y="15018"/>
                    <a:pt x="22348" y="15327"/>
                    <a:pt x="21702" y="15439"/>
                  </a:cubicBezTo>
                  <a:cubicBezTo>
                    <a:pt x="21593" y="15454"/>
                    <a:pt x="21443" y="15460"/>
                    <a:pt x="21268" y="15460"/>
                  </a:cubicBezTo>
                  <a:cubicBezTo>
                    <a:pt x="20402" y="15460"/>
                    <a:pt x="18922" y="15308"/>
                    <a:pt x="18782" y="15215"/>
                  </a:cubicBezTo>
                  <a:cubicBezTo>
                    <a:pt x="18586" y="15102"/>
                    <a:pt x="20579" y="14569"/>
                    <a:pt x="21758" y="13727"/>
                  </a:cubicBezTo>
                  <a:cubicBezTo>
                    <a:pt x="22937" y="12913"/>
                    <a:pt x="23864" y="12772"/>
                    <a:pt x="23892" y="12379"/>
                  </a:cubicBezTo>
                  <a:cubicBezTo>
                    <a:pt x="23920" y="11986"/>
                    <a:pt x="23751" y="11509"/>
                    <a:pt x="23695" y="11172"/>
                  </a:cubicBezTo>
                  <a:cubicBezTo>
                    <a:pt x="23611" y="10807"/>
                    <a:pt x="24229" y="10274"/>
                    <a:pt x="24032" y="9768"/>
                  </a:cubicBezTo>
                  <a:cubicBezTo>
                    <a:pt x="23864" y="9263"/>
                    <a:pt x="23358" y="8898"/>
                    <a:pt x="23190" y="8617"/>
                  </a:cubicBezTo>
                  <a:cubicBezTo>
                    <a:pt x="22993" y="8336"/>
                    <a:pt x="22516" y="8112"/>
                    <a:pt x="22179" y="8112"/>
                  </a:cubicBezTo>
                  <a:cubicBezTo>
                    <a:pt x="21842" y="8112"/>
                    <a:pt x="21505" y="8280"/>
                    <a:pt x="21225" y="8449"/>
                  </a:cubicBezTo>
                  <a:cubicBezTo>
                    <a:pt x="21179" y="8470"/>
                    <a:pt x="21136" y="8479"/>
                    <a:pt x="21095" y="8479"/>
                  </a:cubicBezTo>
                  <a:cubicBezTo>
                    <a:pt x="20861" y="8479"/>
                    <a:pt x="20689" y="8184"/>
                    <a:pt x="20354" y="8112"/>
                  </a:cubicBezTo>
                  <a:cubicBezTo>
                    <a:pt x="20307" y="8105"/>
                    <a:pt x="20259" y="8102"/>
                    <a:pt x="20212" y="8102"/>
                  </a:cubicBezTo>
                  <a:cubicBezTo>
                    <a:pt x="19867" y="8102"/>
                    <a:pt x="19528" y="8266"/>
                    <a:pt x="19231" y="8365"/>
                  </a:cubicBezTo>
                  <a:cubicBezTo>
                    <a:pt x="18993" y="8451"/>
                    <a:pt x="18637" y="8689"/>
                    <a:pt x="18487" y="8689"/>
                  </a:cubicBezTo>
                  <a:cubicBezTo>
                    <a:pt x="18443" y="8689"/>
                    <a:pt x="18417" y="8668"/>
                    <a:pt x="18417" y="8617"/>
                  </a:cubicBezTo>
                  <a:cubicBezTo>
                    <a:pt x="18417" y="8393"/>
                    <a:pt x="19681" y="7101"/>
                    <a:pt x="19484" y="6540"/>
                  </a:cubicBezTo>
                  <a:cubicBezTo>
                    <a:pt x="19316" y="5978"/>
                    <a:pt x="19091" y="5276"/>
                    <a:pt x="18866" y="5136"/>
                  </a:cubicBezTo>
                  <a:cubicBezTo>
                    <a:pt x="18670" y="4996"/>
                    <a:pt x="19035" y="4350"/>
                    <a:pt x="18698" y="3901"/>
                  </a:cubicBezTo>
                  <a:cubicBezTo>
                    <a:pt x="18416" y="3465"/>
                    <a:pt x="17805" y="2700"/>
                    <a:pt x="17295" y="2700"/>
                  </a:cubicBezTo>
                  <a:cubicBezTo>
                    <a:pt x="17247" y="2700"/>
                    <a:pt x="17200" y="2707"/>
                    <a:pt x="17154" y="2722"/>
                  </a:cubicBezTo>
                  <a:cubicBezTo>
                    <a:pt x="16661" y="2851"/>
                    <a:pt x="16072" y="3149"/>
                    <a:pt x="15786" y="3149"/>
                  </a:cubicBezTo>
                  <a:cubicBezTo>
                    <a:pt x="15763" y="3149"/>
                    <a:pt x="15741" y="3147"/>
                    <a:pt x="15722" y="3143"/>
                  </a:cubicBezTo>
                  <a:cubicBezTo>
                    <a:pt x="15670" y="3125"/>
                    <a:pt x="15592" y="3117"/>
                    <a:pt x="15499" y="3117"/>
                  </a:cubicBezTo>
                  <a:cubicBezTo>
                    <a:pt x="15140" y="3117"/>
                    <a:pt x="14564" y="3233"/>
                    <a:pt x="14431" y="3367"/>
                  </a:cubicBezTo>
                  <a:cubicBezTo>
                    <a:pt x="14262" y="3508"/>
                    <a:pt x="13560" y="4294"/>
                    <a:pt x="13280" y="4659"/>
                  </a:cubicBezTo>
                  <a:cubicBezTo>
                    <a:pt x="13019" y="4972"/>
                    <a:pt x="12660" y="5625"/>
                    <a:pt x="12521" y="5625"/>
                  </a:cubicBezTo>
                  <a:cubicBezTo>
                    <a:pt x="12511" y="5625"/>
                    <a:pt x="12501" y="5621"/>
                    <a:pt x="12493" y="5613"/>
                  </a:cubicBezTo>
                  <a:cubicBezTo>
                    <a:pt x="12381" y="5501"/>
                    <a:pt x="12830" y="3143"/>
                    <a:pt x="12578" y="2693"/>
                  </a:cubicBezTo>
                  <a:cubicBezTo>
                    <a:pt x="12325" y="2244"/>
                    <a:pt x="12213" y="2076"/>
                    <a:pt x="11764" y="1739"/>
                  </a:cubicBezTo>
                  <a:cubicBezTo>
                    <a:pt x="11671" y="1671"/>
                    <a:pt x="11568" y="1647"/>
                    <a:pt x="11460" y="1647"/>
                  </a:cubicBezTo>
                  <a:cubicBezTo>
                    <a:pt x="11176" y="1647"/>
                    <a:pt x="10857" y="1817"/>
                    <a:pt x="10613" y="1817"/>
                  </a:cubicBezTo>
                  <a:cubicBezTo>
                    <a:pt x="10527" y="1817"/>
                    <a:pt x="10451" y="1796"/>
                    <a:pt x="10388" y="1739"/>
                  </a:cubicBezTo>
                  <a:cubicBezTo>
                    <a:pt x="10051" y="1458"/>
                    <a:pt x="9602" y="447"/>
                    <a:pt x="9012" y="195"/>
                  </a:cubicBezTo>
                  <a:cubicBezTo>
                    <a:pt x="8666" y="39"/>
                    <a:pt x="8352" y="1"/>
                    <a:pt x="8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6226126" y="2463188"/>
              <a:ext cx="981658" cy="791595"/>
            </a:xfrm>
            <a:custGeom>
              <a:avLst/>
              <a:gdLst/>
              <a:ahLst/>
              <a:cxnLst/>
              <a:rect l="l" t="t" r="r" b="b"/>
              <a:pathLst>
                <a:path w="14813" h="11945" extrusionOk="0">
                  <a:moveTo>
                    <a:pt x="3945" y="1"/>
                  </a:moveTo>
                  <a:cubicBezTo>
                    <a:pt x="3290" y="1"/>
                    <a:pt x="3039" y="1547"/>
                    <a:pt x="3119" y="1922"/>
                  </a:cubicBezTo>
                  <a:cubicBezTo>
                    <a:pt x="3203" y="2624"/>
                    <a:pt x="3596" y="3241"/>
                    <a:pt x="3793" y="3915"/>
                  </a:cubicBezTo>
                  <a:cubicBezTo>
                    <a:pt x="3315" y="3522"/>
                    <a:pt x="2698" y="2343"/>
                    <a:pt x="2136" y="2287"/>
                  </a:cubicBezTo>
                  <a:lnTo>
                    <a:pt x="2136" y="2287"/>
                  </a:lnTo>
                  <a:cubicBezTo>
                    <a:pt x="2136" y="3045"/>
                    <a:pt x="3007" y="3718"/>
                    <a:pt x="3259" y="4420"/>
                  </a:cubicBezTo>
                  <a:cubicBezTo>
                    <a:pt x="2389" y="4224"/>
                    <a:pt x="2024" y="2989"/>
                    <a:pt x="1182" y="2736"/>
                  </a:cubicBezTo>
                  <a:cubicBezTo>
                    <a:pt x="1007" y="2685"/>
                    <a:pt x="874" y="2662"/>
                    <a:pt x="775" y="2662"/>
                  </a:cubicBezTo>
                  <a:cubicBezTo>
                    <a:pt x="1" y="2662"/>
                    <a:pt x="1354" y="4065"/>
                    <a:pt x="1603" y="4364"/>
                  </a:cubicBezTo>
                  <a:cubicBezTo>
                    <a:pt x="1968" y="4757"/>
                    <a:pt x="2249" y="5010"/>
                    <a:pt x="2726" y="5291"/>
                  </a:cubicBezTo>
                  <a:cubicBezTo>
                    <a:pt x="2922" y="5431"/>
                    <a:pt x="3456" y="5656"/>
                    <a:pt x="3624" y="5796"/>
                  </a:cubicBezTo>
                  <a:cubicBezTo>
                    <a:pt x="4467" y="6582"/>
                    <a:pt x="3007" y="6582"/>
                    <a:pt x="2586" y="6863"/>
                  </a:cubicBezTo>
                  <a:cubicBezTo>
                    <a:pt x="2670" y="7087"/>
                    <a:pt x="2810" y="7087"/>
                    <a:pt x="2922" y="7228"/>
                  </a:cubicBezTo>
                  <a:cubicBezTo>
                    <a:pt x="3259" y="7537"/>
                    <a:pt x="3624" y="7593"/>
                    <a:pt x="3961" y="7789"/>
                  </a:cubicBezTo>
                  <a:cubicBezTo>
                    <a:pt x="4438" y="8042"/>
                    <a:pt x="4354" y="8435"/>
                    <a:pt x="4747" y="8716"/>
                  </a:cubicBezTo>
                  <a:cubicBezTo>
                    <a:pt x="4890" y="8832"/>
                    <a:pt x="5025" y="8866"/>
                    <a:pt x="5155" y="8866"/>
                  </a:cubicBezTo>
                  <a:cubicBezTo>
                    <a:pt x="5332" y="8866"/>
                    <a:pt x="5501" y="8803"/>
                    <a:pt x="5669" y="8803"/>
                  </a:cubicBezTo>
                  <a:cubicBezTo>
                    <a:pt x="5764" y="8803"/>
                    <a:pt x="5858" y="8822"/>
                    <a:pt x="5954" y="8884"/>
                  </a:cubicBezTo>
                  <a:cubicBezTo>
                    <a:pt x="6263" y="9081"/>
                    <a:pt x="6095" y="9698"/>
                    <a:pt x="6376" y="9951"/>
                  </a:cubicBezTo>
                  <a:cubicBezTo>
                    <a:pt x="6501" y="10068"/>
                    <a:pt x="6624" y="10116"/>
                    <a:pt x="6739" y="10116"/>
                  </a:cubicBezTo>
                  <a:cubicBezTo>
                    <a:pt x="6982" y="10116"/>
                    <a:pt x="7187" y="9899"/>
                    <a:pt x="7302" y="9670"/>
                  </a:cubicBezTo>
                  <a:cubicBezTo>
                    <a:pt x="7462" y="9350"/>
                    <a:pt x="7394" y="9072"/>
                    <a:pt x="7566" y="9072"/>
                  </a:cubicBezTo>
                  <a:cubicBezTo>
                    <a:pt x="7635" y="9072"/>
                    <a:pt x="7743" y="9117"/>
                    <a:pt x="7920" y="9221"/>
                  </a:cubicBezTo>
                  <a:cubicBezTo>
                    <a:pt x="8734" y="9698"/>
                    <a:pt x="9211" y="10990"/>
                    <a:pt x="10250" y="11243"/>
                  </a:cubicBezTo>
                  <a:cubicBezTo>
                    <a:pt x="10138" y="10569"/>
                    <a:pt x="9464" y="9951"/>
                    <a:pt x="9520" y="9249"/>
                  </a:cubicBezTo>
                  <a:lnTo>
                    <a:pt x="9520" y="9249"/>
                  </a:lnTo>
                  <a:cubicBezTo>
                    <a:pt x="9969" y="9951"/>
                    <a:pt x="10811" y="10400"/>
                    <a:pt x="11513" y="10849"/>
                  </a:cubicBezTo>
                  <a:cubicBezTo>
                    <a:pt x="12159" y="11243"/>
                    <a:pt x="12973" y="11832"/>
                    <a:pt x="13731" y="11944"/>
                  </a:cubicBezTo>
                  <a:cubicBezTo>
                    <a:pt x="14152" y="10934"/>
                    <a:pt x="11373" y="10091"/>
                    <a:pt x="10868" y="9558"/>
                  </a:cubicBezTo>
                  <a:cubicBezTo>
                    <a:pt x="10633" y="9280"/>
                    <a:pt x="10697" y="9193"/>
                    <a:pt x="10875" y="9193"/>
                  </a:cubicBezTo>
                  <a:cubicBezTo>
                    <a:pt x="11038" y="9193"/>
                    <a:pt x="11298" y="9266"/>
                    <a:pt x="11513" y="9333"/>
                  </a:cubicBezTo>
                  <a:cubicBezTo>
                    <a:pt x="11888" y="9440"/>
                    <a:pt x="12161" y="9559"/>
                    <a:pt x="12468" y="9559"/>
                  </a:cubicBezTo>
                  <a:cubicBezTo>
                    <a:pt x="12644" y="9559"/>
                    <a:pt x="12832" y="9520"/>
                    <a:pt x="13057" y="9418"/>
                  </a:cubicBezTo>
                  <a:cubicBezTo>
                    <a:pt x="12889" y="9053"/>
                    <a:pt x="11373" y="9165"/>
                    <a:pt x="11569" y="8603"/>
                  </a:cubicBezTo>
                  <a:cubicBezTo>
                    <a:pt x="11710" y="8323"/>
                    <a:pt x="13535" y="8210"/>
                    <a:pt x="13900" y="8042"/>
                  </a:cubicBezTo>
                  <a:cubicBezTo>
                    <a:pt x="14812" y="7574"/>
                    <a:pt x="14360" y="7243"/>
                    <a:pt x="13729" y="7243"/>
                  </a:cubicBezTo>
                  <a:cubicBezTo>
                    <a:pt x="13602" y="7243"/>
                    <a:pt x="13469" y="7256"/>
                    <a:pt x="13338" y="7284"/>
                  </a:cubicBezTo>
                  <a:cubicBezTo>
                    <a:pt x="12764" y="7404"/>
                    <a:pt x="12210" y="7707"/>
                    <a:pt x="11607" y="7707"/>
                  </a:cubicBezTo>
                  <a:cubicBezTo>
                    <a:pt x="11502" y="7707"/>
                    <a:pt x="11396" y="7698"/>
                    <a:pt x="11289" y="7677"/>
                  </a:cubicBezTo>
                  <a:cubicBezTo>
                    <a:pt x="11569" y="7368"/>
                    <a:pt x="12103" y="7256"/>
                    <a:pt x="12215" y="6722"/>
                  </a:cubicBezTo>
                  <a:cubicBezTo>
                    <a:pt x="12173" y="6717"/>
                    <a:pt x="12131" y="6714"/>
                    <a:pt x="12090" y="6714"/>
                  </a:cubicBezTo>
                  <a:cubicBezTo>
                    <a:pt x="11666" y="6714"/>
                    <a:pt x="11296" y="6983"/>
                    <a:pt x="10896" y="6983"/>
                  </a:cubicBezTo>
                  <a:cubicBezTo>
                    <a:pt x="10743" y="6983"/>
                    <a:pt x="10585" y="6944"/>
                    <a:pt x="10418" y="6835"/>
                  </a:cubicBezTo>
                  <a:cubicBezTo>
                    <a:pt x="10643" y="6329"/>
                    <a:pt x="11317" y="5993"/>
                    <a:pt x="11766" y="5712"/>
                  </a:cubicBezTo>
                  <a:cubicBezTo>
                    <a:pt x="12047" y="5543"/>
                    <a:pt x="13170" y="5010"/>
                    <a:pt x="12552" y="4785"/>
                  </a:cubicBezTo>
                  <a:cubicBezTo>
                    <a:pt x="12474" y="4757"/>
                    <a:pt x="12389" y="4743"/>
                    <a:pt x="12297" y="4743"/>
                  </a:cubicBezTo>
                  <a:cubicBezTo>
                    <a:pt x="11489" y="4743"/>
                    <a:pt x="10195" y="5755"/>
                    <a:pt x="9716" y="6133"/>
                  </a:cubicBezTo>
                  <a:lnTo>
                    <a:pt x="9520" y="6414"/>
                  </a:lnTo>
                  <a:cubicBezTo>
                    <a:pt x="9716" y="5993"/>
                    <a:pt x="9857" y="5571"/>
                    <a:pt x="10166" y="5206"/>
                  </a:cubicBezTo>
                  <a:cubicBezTo>
                    <a:pt x="10587" y="4701"/>
                    <a:pt x="11345" y="4224"/>
                    <a:pt x="11569" y="3606"/>
                  </a:cubicBezTo>
                  <a:cubicBezTo>
                    <a:pt x="11479" y="3588"/>
                    <a:pt x="11394" y="3579"/>
                    <a:pt x="11313" y="3579"/>
                  </a:cubicBezTo>
                  <a:cubicBezTo>
                    <a:pt x="10157" y="3579"/>
                    <a:pt x="9877" y="5330"/>
                    <a:pt x="8958" y="5487"/>
                  </a:cubicBezTo>
                  <a:cubicBezTo>
                    <a:pt x="8958" y="5066"/>
                    <a:pt x="9239" y="4729"/>
                    <a:pt x="9155" y="4252"/>
                  </a:cubicBezTo>
                  <a:lnTo>
                    <a:pt x="9155" y="4252"/>
                  </a:lnTo>
                  <a:cubicBezTo>
                    <a:pt x="8958" y="4420"/>
                    <a:pt x="8565" y="5150"/>
                    <a:pt x="8313" y="5178"/>
                  </a:cubicBezTo>
                  <a:cubicBezTo>
                    <a:pt x="8275" y="5185"/>
                    <a:pt x="8240" y="5188"/>
                    <a:pt x="8208" y="5188"/>
                  </a:cubicBezTo>
                  <a:cubicBezTo>
                    <a:pt x="7836" y="5188"/>
                    <a:pt x="7838" y="4763"/>
                    <a:pt x="7864" y="4505"/>
                  </a:cubicBezTo>
                  <a:cubicBezTo>
                    <a:pt x="8004" y="3718"/>
                    <a:pt x="9099" y="2848"/>
                    <a:pt x="8706" y="1978"/>
                  </a:cubicBezTo>
                  <a:lnTo>
                    <a:pt x="8706" y="1978"/>
                  </a:lnTo>
                  <a:cubicBezTo>
                    <a:pt x="8088" y="2202"/>
                    <a:pt x="7527" y="2932"/>
                    <a:pt x="7077" y="3438"/>
                  </a:cubicBezTo>
                  <a:cubicBezTo>
                    <a:pt x="6882" y="3655"/>
                    <a:pt x="6636" y="4344"/>
                    <a:pt x="6365" y="4344"/>
                  </a:cubicBezTo>
                  <a:cubicBezTo>
                    <a:pt x="6286" y="4344"/>
                    <a:pt x="6205" y="4285"/>
                    <a:pt x="6123" y="4140"/>
                  </a:cubicBezTo>
                  <a:cubicBezTo>
                    <a:pt x="6011" y="3915"/>
                    <a:pt x="6319" y="2848"/>
                    <a:pt x="5926" y="2820"/>
                  </a:cubicBezTo>
                  <a:cubicBezTo>
                    <a:pt x="5923" y="2820"/>
                    <a:pt x="5920" y="2820"/>
                    <a:pt x="5917" y="2820"/>
                  </a:cubicBezTo>
                  <a:cubicBezTo>
                    <a:pt x="5642" y="2820"/>
                    <a:pt x="5475" y="3973"/>
                    <a:pt x="5281" y="4168"/>
                  </a:cubicBezTo>
                  <a:cubicBezTo>
                    <a:pt x="4888" y="3634"/>
                    <a:pt x="4860" y="2792"/>
                    <a:pt x="4719" y="2146"/>
                  </a:cubicBezTo>
                  <a:cubicBezTo>
                    <a:pt x="4663" y="1725"/>
                    <a:pt x="4438" y="125"/>
                    <a:pt x="4045" y="13"/>
                  </a:cubicBezTo>
                  <a:cubicBezTo>
                    <a:pt x="4011" y="5"/>
                    <a:pt x="3977" y="1"/>
                    <a:pt x="3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6133218" y="2411896"/>
              <a:ext cx="502459" cy="483771"/>
            </a:xfrm>
            <a:custGeom>
              <a:avLst/>
              <a:gdLst/>
              <a:ahLst/>
              <a:cxnLst/>
              <a:rect l="l" t="t" r="r" b="b"/>
              <a:pathLst>
                <a:path w="7582" h="7300" extrusionOk="0">
                  <a:moveTo>
                    <a:pt x="506" y="1"/>
                  </a:moveTo>
                  <a:lnTo>
                    <a:pt x="506" y="1"/>
                  </a:lnTo>
                  <a:cubicBezTo>
                    <a:pt x="1591" y="2436"/>
                    <a:pt x="3298" y="4623"/>
                    <a:pt x="5430" y="6223"/>
                  </a:cubicBezTo>
                  <a:lnTo>
                    <a:pt x="5430" y="6223"/>
                  </a:lnTo>
                  <a:cubicBezTo>
                    <a:pt x="3894" y="5484"/>
                    <a:pt x="2519" y="4377"/>
                    <a:pt x="1377" y="3145"/>
                  </a:cubicBezTo>
                  <a:cubicBezTo>
                    <a:pt x="871" y="2611"/>
                    <a:pt x="450" y="2050"/>
                    <a:pt x="1" y="1460"/>
                  </a:cubicBezTo>
                  <a:lnTo>
                    <a:pt x="1" y="1460"/>
                  </a:lnTo>
                  <a:cubicBezTo>
                    <a:pt x="394" y="2078"/>
                    <a:pt x="787" y="2668"/>
                    <a:pt x="1264" y="3229"/>
                  </a:cubicBezTo>
                  <a:cubicBezTo>
                    <a:pt x="2893" y="5194"/>
                    <a:pt x="5110" y="6654"/>
                    <a:pt x="7581" y="7300"/>
                  </a:cubicBezTo>
                  <a:lnTo>
                    <a:pt x="6683" y="6710"/>
                  </a:lnTo>
                  <a:cubicBezTo>
                    <a:pt x="4044" y="5110"/>
                    <a:pt x="1966" y="2696"/>
                    <a:pt x="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9"/>
            <p:cNvSpPr/>
            <p:nvPr/>
          </p:nvSpPr>
          <p:spPr>
            <a:xfrm>
              <a:off x="6388152" y="2344898"/>
              <a:ext cx="292118" cy="509881"/>
            </a:xfrm>
            <a:custGeom>
              <a:avLst/>
              <a:gdLst/>
              <a:ahLst/>
              <a:cxnLst/>
              <a:rect l="l" t="t" r="r" b="b"/>
              <a:pathLst>
                <a:path w="4408" h="7694" extrusionOk="0">
                  <a:moveTo>
                    <a:pt x="0" y="1"/>
                  </a:moveTo>
                  <a:lnTo>
                    <a:pt x="0" y="1"/>
                  </a:lnTo>
                  <a:cubicBezTo>
                    <a:pt x="197" y="1405"/>
                    <a:pt x="534" y="2752"/>
                    <a:pt x="1067" y="4044"/>
                  </a:cubicBezTo>
                  <a:cubicBezTo>
                    <a:pt x="1685" y="5391"/>
                    <a:pt x="2443" y="6711"/>
                    <a:pt x="3594" y="7693"/>
                  </a:cubicBezTo>
                  <a:cubicBezTo>
                    <a:pt x="4099" y="5223"/>
                    <a:pt x="4408" y="2696"/>
                    <a:pt x="4127" y="197"/>
                  </a:cubicBezTo>
                  <a:lnTo>
                    <a:pt x="4127" y="197"/>
                  </a:lnTo>
                  <a:cubicBezTo>
                    <a:pt x="4181" y="2528"/>
                    <a:pt x="3895" y="4859"/>
                    <a:pt x="3421" y="7165"/>
                  </a:cubicBezTo>
                  <a:lnTo>
                    <a:pt x="3421" y="7165"/>
                  </a:lnTo>
                  <a:cubicBezTo>
                    <a:pt x="2499" y="6262"/>
                    <a:pt x="1821" y="5123"/>
                    <a:pt x="1292" y="3959"/>
                  </a:cubicBezTo>
                  <a:cubicBezTo>
                    <a:pt x="702" y="2724"/>
                    <a:pt x="309" y="1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9"/>
            <p:cNvSpPr/>
            <p:nvPr/>
          </p:nvSpPr>
          <p:spPr>
            <a:xfrm>
              <a:off x="6525791" y="2318855"/>
              <a:ext cx="94965" cy="519159"/>
            </a:xfrm>
            <a:custGeom>
              <a:avLst/>
              <a:gdLst/>
              <a:ahLst/>
              <a:cxnLst/>
              <a:rect l="l" t="t" r="r" b="b"/>
              <a:pathLst>
                <a:path w="1433" h="7834" extrusionOk="0">
                  <a:moveTo>
                    <a:pt x="1" y="1"/>
                  </a:moveTo>
                  <a:lnTo>
                    <a:pt x="1" y="1"/>
                  </a:lnTo>
                  <a:cubicBezTo>
                    <a:pt x="534" y="2528"/>
                    <a:pt x="1067" y="5279"/>
                    <a:pt x="1432" y="7834"/>
                  </a:cubicBezTo>
                  <a:cubicBezTo>
                    <a:pt x="1432" y="5167"/>
                    <a:pt x="899" y="249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6682051" y="2411896"/>
              <a:ext cx="377805" cy="457727"/>
            </a:xfrm>
            <a:custGeom>
              <a:avLst/>
              <a:gdLst/>
              <a:ahLst/>
              <a:cxnLst/>
              <a:rect l="l" t="t" r="r" b="b"/>
              <a:pathLst>
                <a:path w="5701" h="6907" extrusionOk="0">
                  <a:moveTo>
                    <a:pt x="3875" y="1"/>
                  </a:moveTo>
                  <a:cubicBezTo>
                    <a:pt x="2893" y="2471"/>
                    <a:pt x="1545" y="4773"/>
                    <a:pt x="1" y="6907"/>
                  </a:cubicBezTo>
                  <a:cubicBezTo>
                    <a:pt x="1854" y="6009"/>
                    <a:pt x="3482" y="4661"/>
                    <a:pt x="4717" y="3005"/>
                  </a:cubicBezTo>
                  <a:cubicBezTo>
                    <a:pt x="5082" y="2499"/>
                    <a:pt x="5419" y="1966"/>
                    <a:pt x="5700" y="1432"/>
                  </a:cubicBezTo>
                  <a:lnTo>
                    <a:pt x="5700" y="1432"/>
                  </a:lnTo>
                  <a:cubicBezTo>
                    <a:pt x="4481" y="3325"/>
                    <a:pt x="2832" y="4979"/>
                    <a:pt x="883" y="6127"/>
                  </a:cubicBezTo>
                  <a:lnTo>
                    <a:pt x="883" y="6127"/>
                  </a:lnTo>
                  <a:cubicBezTo>
                    <a:pt x="2149" y="4234"/>
                    <a:pt x="3227" y="2177"/>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6808623" y="2744895"/>
              <a:ext cx="593514" cy="227704"/>
            </a:xfrm>
            <a:custGeom>
              <a:avLst/>
              <a:gdLst/>
              <a:ahLst/>
              <a:cxnLst/>
              <a:rect l="l" t="t" r="r" b="b"/>
              <a:pathLst>
                <a:path w="8956" h="3436" extrusionOk="0">
                  <a:moveTo>
                    <a:pt x="6738" y="1"/>
                  </a:moveTo>
                  <a:lnTo>
                    <a:pt x="6738" y="1"/>
                  </a:lnTo>
                  <a:cubicBezTo>
                    <a:pt x="4857" y="1629"/>
                    <a:pt x="2527" y="2893"/>
                    <a:pt x="28" y="3061"/>
                  </a:cubicBezTo>
                  <a:lnTo>
                    <a:pt x="0" y="3314"/>
                  </a:lnTo>
                  <a:cubicBezTo>
                    <a:pt x="569" y="3396"/>
                    <a:pt x="1142" y="3436"/>
                    <a:pt x="1714" y="3436"/>
                  </a:cubicBezTo>
                  <a:cubicBezTo>
                    <a:pt x="4275" y="3436"/>
                    <a:pt x="6822" y="2636"/>
                    <a:pt x="8956" y="1236"/>
                  </a:cubicBezTo>
                  <a:lnTo>
                    <a:pt x="8956" y="1236"/>
                  </a:lnTo>
                  <a:cubicBezTo>
                    <a:pt x="6934" y="2359"/>
                    <a:pt x="4632" y="3033"/>
                    <a:pt x="2330" y="3145"/>
                  </a:cubicBezTo>
                  <a:cubicBezTo>
                    <a:pt x="2154" y="3158"/>
                    <a:pt x="1978" y="3164"/>
                    <a:pt x="1802" y="3164"/>
                  </a:cubicBezTo>
                  <a:cubicBezTo>
                    <a:pt x="1611" y="3164"/>
                    <a:pt x="1421" y="3157"/>
                    <a:pt x="1230" y="3147"/>
                  </a:cubicBezTo>
                  <a:lnTo>
                    <a:pt x="1230" y="3147"/>
                  </a:lnTo>
                  <a:cubicBezTo>
                    <a:pt x="3325" y="2706"/>
                    <a:pt x="5250" y="1512"/>
                    <a:pt x="6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6776947" y="2934688"/>
              <a:ext cx="599147" cy="349839"/>
            </a:xfrm>
            <a:custGeom>
              <a:avLst/>
              <a:gdLst/>
              <a:ahLst/>
              <a:cxnLst/>
              <a:rect l="l" t="t" r="r" b="b"/>
              <a:pathLst>
                <a:path w="9041" h="5279" extrusionOk="0">
                  <a:moveTo>
                    <a:pt x="1" y="1"/>
                  </a:moveTo>
                  <a:lnTo>
                    <a:pt x="1" y="1"/>
                  </a:lnTo>
                  <a:cubicBezTo>
                    <a:pt x="927" y="2415"/>
                    <a:pt x="3061" y="4184"/>
                    <a:pt x="5475" y="4998"/>
                  </a:cubicBezTo>
                  <a:cubicBezTo>
                    <a:pt x="5685" y="5055"/>
                    <a:pt x="5894" y="5112"/>
                    <a:pt x="6094" y="5178"/>
                  </a:cubicBezTo>
                  <a:lnTo>
                    <a:pt x="6094" y="5178"/>
                  </a:lnTo>
                  <a:cubicBezTo>
                    <a:pt x="4426" y="4556"/>
                    <a:pt x="2827" y="3603"/>
                    <a:pt x="1657" y="2247"/>
                  </a:cubicBezTo>
                  <a:cubicBezTo>
                    <a:pt x="1478" y="2029"/>
                    <a:pt x="1299" y="1800"/>
                    <a:pt x="1136" y="1565"/>
                  </a:cubicBezTo>
                  <a:lnTo>
                    <a:pt x="1136" y="1565"/>
                  </a:lnTo>
                  <a:cubicBezTo>
                    <a:pt x="3271" y="3374"/>
                    <a:pt x="6290" y="3931"/>
                    <a:pt x="9041" y="3931"/>
                  </a:cubicBezTo>
                  <a:cubicBezTo>
                    <a:pt x="6037" y="3678"/>
                    <a:pt x="2724" y="2976"/>
                    <a:pt x="618" y="646"/>
                  </a:cubicBezTo>
                  <a:lnTo>
                    <a:pt x="1" y="1"/>
                  </a:lnTo>
                  <a:close/>
                  <a:moveTo>
                    <a:pt x="6094" y="5178"/>
                  </a:moveTo>
                  <a:cubicBezTo>
                    <a:pt x="6187" y="5212"/>
                    <a:pt x="6280" y="5246"/>
                    <a:pt x="6374" y="5279"/>
                  </a:cubicBezTo>
                  <a:cubicBezTo>
                    <a:pt x="6283" y="5242"/>
                    <a:pt x="6190" y="5209"/>
                    <a:pt x="6094" y="51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6486759" y="2793338"/>
              <a:ext cx="405639" cy="281117"/>
            </a:xfrm>
            <a:custGeom>
              <a:avLst/>
              <a:gdLst/>
              <a:ahLst/>
              <a:cxnLst/>
              <a:rect l="l" t="t" r="r" b="b"/>
              <a:pathLst>
                <a:path w="6121" h="4242" extrusionOk="0">
                  <a:moveTo>
                    <a:pt x="1483" y="1"/>
                  </a:moveTo>
                  <a:cubicBezTo>
                    <a:pt x="1310" y="1"/>
                    <a:pt x="1151" y="19"/>
                    <a:pt x="1011" y="56"/>
                  </a:cubicBezTo>
                  <a:cubicBezTo>
                    <a:pt x="56" y="337"/>
                    <a:pt x="0" y="1095"/>
                    <a:pt x="1348" y="2583"/>
                  </a:cubicBezTo>
                  <a:cubicBezTo>
                    <a:pt x="2667" y="4099"/>
                    <a:pt x="4183" y="4211"/>
                    <a:pt x="4969" y="4239"/>
                  </a:cubicBezTo>
                  <a:lnTo>
                    <a:pt x="4997" y="4239"/>
                  </a:lnTo>
                  <a:cubicBezTo>
                    <a:pt x="5017" y="4241"/>
                    <a:pt x="5037" y="4241"/>
                    <a:pt x="5057" y="4241"/>
                  </a:cubicBezTo>
                  <a:cubicBezTo>
                    <a:pt x="5827" y="4241"/>
                    <a:pt x="6120" y="3166"/>
                    <a:pt x="4997" y="1797"/>
                  </a:cubicBezTo>
                  <a:cubicBezTo>
                    <a:pt x="3991" y="623"/>
                    <a:pt x="2494" y="1"/>
                    <a:pt x="1483" y="1"/>
                  </a:cubicBezTo>
                  <a:close/>
                </a:path>
              </a:pathLst>
            </a:custGeom>
            <a:solidFill>
              <a:srgbClr val="E3C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6551834" y="2774716"/>
              <a:ext cx="333139" cy="257658"/>
            </a:xfrm>
            <a:custGeom>
              <a:avLst/>
              <a:gdLst/>
              <a:ahLst/>
              <a:cxnLst/>
              <a:rect l="l" t="t" r="r" b="b"/>
              <a:pathLst>
                <a:path w="5027" h="3888" extrusionOk="0">
                  <a:moveTo>
                    <a:pt x="1217" y="1"/>
                  </a:moveTo>
                  <a:cubicBezTo>
                    <a:pt x="1080" y="1"/>
                    <a:pt x="939" y="30"/>
                    <a:pt x="815" y="112"/>
                  </a:cubicBezTo>
                  <a:cubicBezTo>
                    <a:pt x="815" y="112"/>
                    <a:pt x="795" y="110"/>
                    <a:pt x="762" y="110"/>
                  </a:cubicBezTo>
                  <a:cubicBezTo>
                    <a:pt x="613" y="110"/>
                    <a:pt x="190" y="166"/>
                    <a:pt x="29" y="786"/>
                  </a:cubicBezTo>
                  <a:cubicBezTo>
                    <a:pt x="29" y="786"/>
                    <a:pt x="1" y="1544"/>
                    <a:pt x="562" y="2021"/>
                  </a:cubicBezTo>
                  <a:cubicBezTo>
                    <a:pt x="1122" y="2474"/>
                    <a:pt x="2338" y="3887"/>
                    <a:pt x="4139" y="3887"/>
                  </a:cubicBezTo>
                  <a:cubicBezTo>
                    <a:pt x="4236" y="3887"/>
                    <a:pt x="4336" y="3883"/>
                    <a:pt x="4436" y="3874"/>
                  </a:cubicBezTo>
                  <a:lnTo>
                    <a:pt x="4436" y="3846"/>
                  </a:lnTo>
                  <a:cubicBezTo>
                    <a:pt x="4745" y="3818"/>
                    <a:pt x="5026" y="3144"/>
                    <a:pt x="4605" y="2667"/>
                  </a:cubicBezTo>
                  <a:cubicBezTo>
                    <a:pt x="4605" y="2667"/>
                    <a:pt x="4914" y="1909"/>
                    <a:pt x="4240" y="1544"/>
                  </a:cubicBezTo>
                  <a:cubicBezTo>
                    <a:pt x="4240" y="1544"/>
                    <a:pt x="4043" y="702"/>
                    <a:pt x="3117" y="702"/>
                  </a:cubicBezTo>
                  <a:cubicBezTo>
                    <a:pt x="3117" y="702"/>
                    <a:pt x="2708" y="110"/>
                    <a:pt x="2153" y="110"/>
                  </a:cubicBezTo>
                  <a:cubicBezTo>
                    <a:pt x="2057" y="110"/>
                    <a:pt x="1957" y="127"/>
                    <a:pt x="1854" y="169"/>
                  </a:cubicBezTo>
                  <a:cubicBezTo>
                    <a:pt x="1854" y="169"/>
                    <a:pt x="1546"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6779465" y="2848473"/>
              <a:ext cx="24586" cy="22134"/>
            </a:xfrm>
            <a:custGeom>
              <a:avLst/>
              <a:gdLst/>
              <a:ahLst/>
              <a:cxnLst/>
              <a:rect l="l" t="t" r="r" b="b"/>
              <a:pathLst>
                <a:path w="371" h="334" extrusionOk="0">
                  <a:moveTo>
                    <a:pt x="188" y="0"/>
                  </a:moveTo>
                  <a:cubicBezTo>
                    <a:pt x="171" y="0"/>
                    <a:pt x="152" y="3"/>
                    <a:pt x="131" y="10"/>
                  </a:cubicBezTo>
                  <a:cubicBezTo>
                    <a:pt x="75" y="38"/>
                    <a:pt x="19" y="66"/>
                    <a:pt x="19" y="150"/>
                  </a:cubicBezTo>
                  <a:cubicBezTo>
                    <a:pt x="1" y="260"/>
                    <a:pt x="89" y="334"/>
                    <a:pt x="168" y="334"/>
                  </a:cubicBezTo>
                  <a:cubicBezTo>
                    <a:pt x="211" y="334"/>
                    <a:pt x="252" y="312"/>
                    <a:pt x="272" y="263"/>
                  </a:cubicBezTo>
                  <a:cubicBezTo>
                    <a:pt x="370" y="164"/>
                    <a:pt x="31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6693251" y="2904006"/>
              <a:ext cx="20544" cy="20544"/>
            </a:xfrm>
            <a:custGeom>
              <a:avLst/>
              <a:gdLst/>
              <a:ahLst/>
              <a:cxnLst/>
              <a:rect l="l" t="t" r="r" b="b"/>
              <a:pathLst>
                <a:path w="310" h="310" extrusionOk="0">
                  <a:moveTo>
                    <a:pt x="155" y="0"/>
                  </a:moveTo>
                  <a:cubicBezTo>
                    <a:pt x="78" y="0"/>
                    <a:pt x="0" y="42"/>
                    <a:pt x="0" y="127"/>
                  </a:cubicBezTo>
                  <a:lnTo>
                    <a:pt x="0" y="183"/>
                  </a:lnTo>
                  <a:cubicBezTo>
                    <a:pt x="0" y="267"/>
                    <a:pt x="78" y="309"/>
                    <a:pt x="155" y="309"/>
                  </a:cubicBezTo>
                  <a:cubicBezTo>
                    <a:pt x="232" y="309"/>
                    <a:pt x="309" y="267"/>
                    <a:pt x="309" y="183"/>
                  </a:cubicBezTo>
                  <a:lnTo>
                    <a:pt x="309" y="127"/>
                  </a:lnTo>
                  <a:cubicBezTo>
                    <a:pt x="309" y="42"/>
                    <a:pt x="232"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6767670" y="2945822"/>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9"/>
            <p:cNvSpPr/>
            <p:nvPr/>
          </p:nvSpPr>
          <p:spPr>
            <a:xfrm>
              <a:off x="6817901" y="2895590"/>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9"/>
            <p:cNvSpPr/>
            <p:nvPr/>
          </p:nvSpPr>
          <p:spPr>
            <a:xfrm>
              <a:off x="6814190" y="2960732"/>
              <a:ext cx="27966" cy="18688"/>
            </a:xfrm>
            <a:custGeom>
              <a:avLst/>
              <a:gdLst/>
              <a:ahLst/>
              <a:cxnLst/>
              <a:rect l="l" t="t" r="r" b="b"/>
              <a:pathLst>
                <a:path w="422" h="282" extrusionOk="0">
                  <a:moveTo>
                    <a:pt x="197" y="1"/>
                  </a:moveTo>
                  <a:cubicBezTo>
                    <a:pt x="0" y="1"/>
                    <a:pt x="0" y="281"/>
                    <a:pt x="197" y="281"/>
                  </a:cubicBezTo>
                  <a:lnTo>
                    <a:pt x="225" y="281"/>
                  </a:lnTo>
                  <a:cubicBezTo>
                    <a:pt x="421" y="281"/>
                    <a:pt x="421"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6769525" y="2895590"/>
              <a:ext cx="24255" cy="20544"/>
            </a:xfrm>
            <a:custGeom>
              <a:avLst/>
              <a:gdLst/>
              <a:ahLst/>
              <a:cxnLst/>
              <a:rect l="l" t="t" r="r" b="b"/>
              <a:pathLst>
                <a:path w="366" h="310" extrusionOk="0">
                  <a:moveTo>
                    <a:pt x="197" y="1"/>
                  </a:moveTo>
                  <a:cubicBezTo>
                    <a:pt x="0" y="1"/>
                    <a:pt x="0" y="310"/>
                    <a:pt x="197" y="310"/>
                  </a:cubicBezTo>
                  <a:cubicBezTo>
                    <a:pt x="365" y="310"/>
                    <a:pt x="365"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6797424" y="2929122"/>
              <a:ext cx="27966" cy="20544"/>
            </a:xfrm>
            <a:custGeom>
              <a:avLst/>
              <a:gdLst/>
              <a:ahLst/>
              <a:cxnLst/>
              <a:rect l="l" t="t" r="r" b="b"/>
              <a:pathLst>
                <a:path w="422" h="310" extrusionOk="0">
                  <a:moveTo>
                    <a:pt x="197" y="0"/>
                  </a:moveTo>
                  <a:cubicBezTo>
                    <a:pt x="1" y="0"/>
                    <a:pt x="1" y="309"/>
                    <a:pt x="197" y="309"/>
                  </a:cubicBezTo>
                  <a:lnTo>
                    <a:pt x="225" y="309"/>
                  </a:lnTo>
                  <a:cubicBezTo>
                    <a:pt x="422" y="309"/>
                    <a:pt x="422"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6730427" y="2828195"/>
              <a:ext cx="18688" cy="20080"/>
            </a:xfrm>
            <a:custGeom>
              <a:avLst/>
              <a:gdLst/>
              <a:ahLst/>
              <a:cxnLst/>
              <a:rect l="l" t="t" r="r" b="b"/>
              <a:pathLst>
                <a:path w="282" h="303" extrusionOk="0">
                  <a:moveTo>
                    <a:pt x="141" y="0"/>
                  </a:moveTo>
                  <a:cubicBezTo>
                    <a:pt x="71" y="0"/>
                    <a:pt x="1" y="49"/>
                    <a:pt x="1" y="148"/>
                  </a:cubicBezTo>
                  <a:lnTo>
                    <a:pt x="1" y="176"/>
                  </a:lnTo>
                  <a:cubicBezTo>
                    <a:pt x="1" y="260"/>
                    <a:pt x="71" y="302"/>
                    <a:pt x="141" y="302"/>
                  </a:cubicBezTo>
                  <a:cubicBezTo>
                    <a:pt x="211" y="302"/>
                    <a:pt x="282" y="260"/>
                    <a:pt x="282" y="176"/>
                  </a:cubicBezTo>
                  <a:lnTo>
                    <a:pt x="282" y="148"/>
                  </a:lnTo>
                  <a:cubicBezTo>
                    <a:pt x="282" y="49"/>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6715583" y="2869546"/>
              <a:ext cx="26110" cy="20544"/>
            </a:xfrm>
            <a:custGeom>
              <a:avLst/>
              <a:gdLst/>
              <a:ahLst/>
              <a:cxnLst/>
              <a:rect l="l" t="t" r="r" b="b"/>
              <a:pathLst>
                <a:path w="394" h="310" extrusionOk="0">
                  <a:moveTo>
                    <a:pt x="169" y="1"/>
                  </a:moveTo>
                  <a:cubicBezTo>
                    <a:pt x="0" y="1"/>
                    <a:pt x="0" y="310"/>
                    <a:pt x="169" y="310"/>
                  </a:cubicBezTo>
                  <a:lnTo>
                    <a:pt x="225" y="310"/>
                  </a:lnTo>
                  <a:cubicBezTo>
                    <a:pt x="393" y="310"/>
                    <a:pt x="393"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6750904" y="2863980"/>
              <a:ext cx="24255" cy="18688"/>
            </a:xfrm>
            <a:custGeom>
              <a:avLst/>
              <a:gdLst/>
              <a:ahLst/>
              <a:cxnLst/>
              <a:rect l="l" t="t" r="r" b="b"/>
              <a:pathLst>
                <a:path w="366" h="282" extrusionOk="0">
                  <a:moveTo>
                    <a:pt x="169" y="1"/>
                  </a:moveTo>
                  <a:cubicBezTo>
                    <a:pt x="1" y="1"/>
                    <a:pt x="1" y="281"/>
                    <a:pt x="169" y="281"/>
                  </a:cubicBezTo>
                  <a:cubicBezTo>
                    <a:pt x="366" y="281"/>
                    <a:pt x="366"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6734204" y="2917922"/>
              <a:ext cx="25514" cy="20743"/>
            </a:xfrm>
            <a:custGeom>
              <a:avLst/>
              <a:gdLst/>
              <a:ahLst/>
              <a:cxnLst/>
              <a:rect l="l" t="t" r="r" b="b"/>
              <a:pathLst>
                <a:path w="385" h="313" extrusionOk="0">
                  <a:moveTo>
                    <a:pt x="140" y="1"/>
                  </a:moveTo>
                  <a:cubicBezTo>
                    <a:pt x="56" y="1"/>
                    <a:pt x="0" y="85"/>
                    <a:pt x="0" y="141"/>
                  </a:cubicBezTo>
                  <a:lnTo>
                    <a:pt x="0" y="169"/>
                  </a:lnTo>
                  <a:cubicBezTo>
                    <a:pt x="0" y="282"/>
                    <a:pt x="84" y="310"/>
                    <a:pt x="140" y="310"/>
                  </a:cubicBezTo>
                  <a:cubicBezTo>
                    <a:pt x="151" y="312"/>
                    <a:pt x="161" y="313"/>
                    <a:pt x="172" y="313"/>
                  </a:cubicBezTo>
                  <a:cubicBezTo>
                    <a:pt x="296" y="313"/>
                    <a:pt x="385" y="163"/>
                    <a:pt x="281" y="85"/>
                  </a:cubicBezTo>
                  <a:cubicBezTo>
                    <a:pt x="253" y="29"/>
                    <a:pt x="19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6650441" y="2910037"/>
              <a:ext cx="20544" cy="21471"/>
            </a:xfrm>
            <a:custGeom>
              <a:avLst/>
              <a:gdLst/>
              <a:ahLst/>
              <a:cxnLst/>
              <a:rect l="l" t="t" r="r" b="b"/>
              <a:pathLst>
                <a:path w="310" h="324" extrusionOk="0">
                  <a:moveTo>
                    <a:pt x="155" y="1"/>
                  </a:moveTo>
                  <a:cubicBezTo>
                    <a:pt x="78" y="1"/>
                    <a:pt x="1" y="50"/>
                    <a:pt x="1" y="148"/>
                  </a:cubicBezTo>
                  <a:lnTo>
                    <a:pt x="1" y="176"/>
                  </a:lnTo>
                  <a:cubicBezTo>
                    <a:pt x="1" y="274"/>
                    <a:pt x="78" y="323"/>
                    <a:pt x="155" y="323"/>
                  </a:cubicBezTo>
                  <a:cubicBezTo>
                    <a:pt x="232" y="323"/>
                    <a:pt x="309" y="274"/>
                    <a:pt x="309" y="176"/>
                  </a:cubicBezTo>
                  <a:lnTo>
                    <a:pt x="309" y="148"/>
                  </a:lnTo>
                  <a:cubicBezTo>
                    <a:pt x="309" y="50"/>
                    <a:pt x="23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6721149" y="2957684"/>
              <a:ext cx="23990" cy="22068"/>
            </a:xfrm>
            <a:custGeom>
              <a:avLst/>
              <a:gdLst/>
              <a:ahLst/>
              <a:cxnLst/>
              <a:rect l="l" t="t" r="r" b="b"/>
              <a:pathLst>
                <a:path w="362" h="333" extrusionOk="0">
                  <a:moveTo>
                    <a:pt x="175" y="0"/>
                  </a:moveTo>
                  <a:cubicBezTo>
                    <a:pt x="137" y="0"/>
                    <a:pt x="101" y="14"/>
                    <a:pt x="85" y="47"/>
                  </a:cubicBezTo>
                  <a:cubicBezTo>
                    <a:pt x="29" y="103"/>
                    <a:pt x="29" y="131"/>
                    <a:pt x="29" y="187"/>
                  </a:cubicBezTo>
                  <a:cubicBezTo>
                    <a:pt x="0" y="271"/>
                    <a:pt x="85" y="327"/>
                    <a:pt x="141" y="327"/>
                  </a:cubicBezTo>
                  <a:cubicBezTo>
                    <a:pt x="156" y="331"/>
                    <a:pt x="170" y="333"/>
                    <a:pt x="185" y="333"/>
                  </a:cubicBezTo>
                  <a:cubicBezTo>
                    <a:pt x="280" y="333"/>
                    <a:pt x="362" y="256"/>
                    <a:pt x="337" y="159"/>
                  </a:cubicBezTo>
                  <a:cubicBezTo>
                    <a:pt x="337" y="103"/>
                    <a:pt x="309" y="47"/>
                    <a:pt x="253" y="19"/>
                  </a:cubicBezTo>
                  <a:cubicBezTo>
                    <a:pt x="230" y="7"/>
                    <a:pt x="202"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9"/>
            <p:cNvSpPr/>
            <p:nvPr/>
          </p:nvSpPr>
          <p:spPr>
            <a:xfrm>
              <a:off x="6802991" y="2988631"/>
              <a:ext cx="29821" cy="18688"/>
            </a:xfrm>
            <a:custGeom>
              <a:avLst/>
              <a:gdLst/>
              <a:ahLst/>
              <a:cxnLst/>
              <a:rect l="l" t="t" r="r" b="b"/>
              <a:pathLst>
                <a:path w="450" h="282" extrusionOk="0">
                  <a:moveTo>
                    <a:pt x="197" y="1"/>
                  </a:moveTo>
                  <a:cubicBezTo>
                    <a:pt x="1" y="1"/>
                    <a:pt x="1" y="281"/>
                    <a:pt x="197" y="281"/>
                  </a:cubicBezTo>
                  <a:lnTo>
                    <a:pt x="253" y="281"/>
                  </a:lnTo>
                  <a:cubicBezTo>
                    <a:pt x="450" y="281"/>
                    <a:pt x="450"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9"/>
            <p:cNvSpPr/>
            <p:nvPr/>
          </p:nvSpPr>
          <p:spPr>
            <a:xfrm>
              <a:off x="6678340" y="2931839"/>
              <a:ext cx="20544" cy="21869"/>
            </a:xfrm>
            <a:custGeom>
              <a:avLst/>
              <a:gdLst/>
              <a:ahLst/>
              <a:cxnLst/>
              <a:rect l="l" t="t" r="r" b="b"/>
              <a:pathLst>
                <a:path w="310" h="330" extrusionOk="0">
                  <a:moveTo>
                    <a:pt x="198" y="0"/>
                  </a:moveTo>
                  <a:cubicBezTo>
                    <a:pt x="181" y="0"/>
                    <a:pt x="162" y="5"/>
                    <a:pt x="141" y="15"/>
                  </a:cubicBezTo>
                  <a:lnTo>
                    <a:pt x="113" y="15"/>
                  </a:lnTo>
                  <a:cubicBezTo>
                    <a:pt x="57" y="44"/>
                    <a:pt x="1" y="72"/>
                    <a:pt x="1" y="156"/>
                  </a:cubicBezTo>
                  <a:lnTo>
                    <a:pt x="1" y="184"/>
                  </a:lnTo>
                  <a:cubicBezTo>
                    <a:pt x="1" y="240"/>
                    <a:pt x="57" y="268"/>
                    <a:pt x="113" y="296"/>
                  </a:cubicBezTo>
                  <a:cubicBezTo>
                    <a:pt x="113" y="296"/>
                    <a:pt x="113" y="324"/>
                    <a:pt x="141" y="324"/>
                  </a:cubicBezTo>
                  <a:cubicBezTo>
                    <a:pt x="156" y="328"/>
                    <a:pt x="170" y="330"/>
                    <a:pt x="183" y="330"/>
                  </a:cubicBezTo>
                  <a:cubicBezTo>
                    <a:pt x="267" y="330"/>
                    <a:pt x="310" y="253"/>
                    <a:pt x="310" y="156"/>
                  </a:cubicBezTo>
                  <a:cubicBezTo>
                    <a:pt x="310" y="87"/>
                    <a:pt x="272" y="0"/>
                    <a:pt x="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6587221" y="2859341"/>
              <a:ext cx="18622" cy="20080"/>
            </a:xfrm>
            <a:custGeom>
              <a:avLst/>
              <a:gdLst/>
              <a:ahLst/>
              <a:cxnLst/>
              <a:rect l="l" t="t" r="r" b="b"/>
              <a:pathLst>
                <a:path w="281" h="303" extrusionOk="0">
                  <a:moveTo>
                    <a:pt x="140" y="1"/>
                  </a:moveTo>
                  <a:cubicBezTo>
                    <a:pt x="70" y="1"/>
                    <a:pt x="0" y="43"/>
                    <a:pt x="0" y="127"/>
                  </a:cubicBezTo>
                  <a:lnTo>
                    <a:pt x="0" y="155"/>
                  </a:lnTo>
                  <a:cubicBezTo>
                    <a:pt x="0" y="253"/>
                    <a:pt x="70" y="302"/>
                    <a:pt x="140" y="302"/>
                  </a:cubicBezTo>
                  <a:cubicBezTo>
                    <a:pt x="211" y="302"/>
                    <a:pt x="281" y="253"/>
                    <a:pt x="281" y="155"/>
                  </a:cubicBezTo>
                  <a:lnTo>
                    <a:pt x="281" y="127"/>
                  </a:lnTo>
                  <a:cubicBezTo>
                    <a:pt x="281" y="43"/>
                    <a:pt x="211"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6687684" y="2856094"/>
              <a:ext cx="18622" cy="21471"/>
            </a:xfrm>
            <a:custGeom>
              <a:avLst/>
              <a:gdLst/>
              <a:ahLst/>
              <a:cxnLst/>
              <a:rect l="l" t="t" r="r" b="b"/>
              <a:pathLst>
                <a:path w="281" h="324" extrusionOk="0">
                  <a:moveTo>
                    <a:pt x="141" y="0"/>
                  </a:moveTo>
                  <a:cubicBezTo>
                    <a:pt x="70" y="0"/>
                    <a:pt x="0" y="50"/>
                    <a:pt x="0" y="148"/>
                  </a:cubicBezTo>
                  <a:lnTo>
                    <a:pt x="0" y="176"/>
                  </a:lnTo>
                  <a:cubicBezTo>
                    <a:pt x="0" y="274"/>
                    <a:pt x="70" y="323"/>
                    <a:pt x="141" y="323"/>
                  </a:cubicBezTo>
                  <a:cubicBezTo>
                    <a:pt x="211" y="323"/>
                    <a:pt x="281" y="274"/>
                    <a:pt x="281" y="176"/>
                  </a:cubicBezTo>
                  <a:lnTo>
                    <a:pt x="281" y="148"/>
                  </a:lnTo>
                  <a:cubicBezTo>
                    <a:pt x="281" y="50"/>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6633675" y="2869546"/>
              <a:ext cx="26177" cy="20544"/>
            </a:xfrm>
            <a:custGeom>
              <a:avLst/>
              <a:gdLst/>
              <a:ahLst/>
              <a:cxnLst/>
              <a:rect l="l" t="t" r="r" b="b"/>
              <a:pathLst>
                <a:path w="395" h="310" extrusionOk="0">
                  <a:moveTo>
                    <a:pt x="198" y="1"/>
                  </a:moveTo>
                  <a:cubicBezTo>
                    <a:pt x="1" y="1"/>
                    <a:pt x="1" y="310"/>
                    <a:pt x="198" y="310"/>
                  </a:cubicBezTo>
                  <a:cubicBezTo>
                    <a:pt x="394" y="310"/>
                    <a:pt x="394"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6654152" y="2834225"/>
              <a:ext cx="26110" cy="18688"/>
            </a:xfrm>
            <a:custGeom>
              <a:avLst/>
              <a:gdLst/>
              <a:ahLst/>
              <a:cxnLst/>
              <a:rect l="l" t="t" r="r" b="b"/>
              <a:pathLst>
                <a:path w="394" h="282" extrusionOk="0">
                  <a:moveTo>
                    <a:pt x="169" y="0"/>
                  </a:moveTo>
                  <a:cubicBezTo>
                    <a:pt x="1" y="0"/>
                    <a:pt x="1" y="281"/>
                    <a:pt x="169" y="281"/>
                  </a:cubicBezTo>
                  <a:lnTo>
                    <a:pt x="197" y="281"/>
                  </a:lnTo>
                  <a:cubicBezTo>
                    <a:pt x="394" y="281"/>
                    <a:pt x="39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6590932" y="2826803"/>
              <a:ext cx="26110" cy="20544"/>
            </a:xfrm>
            <a:custGeom>
              <a:avLst/>
              <a:gdLst/>
              <a:ahLst/>
              <a:cxnLst/>
              <a:rect l="l" t="t" r="r" b="b"/>
              <a:pathLst>
                <a:path w="394" h="310" extrusionOk="0">
                  <a:moveTo>
                    <a:pt x="197" y="0"/>
                  </a:moveTo>
                  <a:cubicBezTo>
                    <a:pt x="0" y="0"/>
                    <a:pt x="0" y="309"/>
                    <a:pt x="197" y="309"/>
                  </a:cubicBezTo>
                  <a:cubicBezTo>
                    <a:pt x="393" y="309"/>
                    <a:pt x="393"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6629964" y="2816532"/>
              <a:ext cx="18688" cy="20080"/>
            </a:xfrm>
            <a:custGeom>
              <a:avLst/>
              <a:gdLst/>
              <a:ahLst/>
              <a:cxnLst/>
              <a:rect l="l" t="t" r="r" b="b"/>
              <a:pathLst>
                <a:path w="282" h="303" extrusionOk="0">
                  <a:moveTo>
                    <a:pt x="141" y="1"/>
                  </a:moveTo>
                  <a:cubicBezTo>
                    <a:pt x="71" y="1"/>
                    <a:pt x="1" y="43"/>
                    <a:pt x="1" y="127"/>
                  </a:cubicBezTo>
                  <a:lnTo>
                    <a:pt x="1" y="155"/>
                  </a:lnTo>
                  <a:cubicBezTo>
                    <a:pt x="1" y="253"/>
                    <a:pt x="71" y="303"/>
                    <a:pt x="141" y="303"/>
                  </a:cubicBezTo>
                  <a:cubicBezTo>
                    <a:pt x="211" y="303"/>
                    <a:pt x="282" y="253"/>
                    <a:pt x="282" y="155"/>
                  </a:cubicBezTo>
                  <a:lnTo>
                    <a:pt x="282" y="127"/>
                  </a:lnTo>
                  <a:cubicBezTo>
                    <a:pt x="282" y="43"/>
                    <a:pt x="211"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6207969" y="2846750"/>
              <a:ext cx="1006310" cy="454877"/>
            </a:xfrm>
            <a:custGeom>
              <a:avLst/>
              <a:gdLst/>
              <a:ahLst/>
              <a:cxnLst/>
              <a:rect l="l" t="t" r="r" b="b"/>
              <a:pathLst>
                <a:path w="15185" h="6864" extrusionOk="0">
                  <a:moveTo>
                    <a:pt x="1368" y="0"/>
                  </a:moveTo>
                  <a:cubicBezTo>
                    <a:pt x="66" y="0"/>
                    <a:pt x="1" y="698"/>
                    <a:pt x="136" y="1047"/>
                  </a:cubicBezTo>
                  <a:cubicBezTo>
                    <a:pt x="361" y="1524"/>
                    <a:pt x="1400" y="1805"/>
                    <a:pt x="2158" y="2479"/>
                  </a:cubicBezTo>
                  <a:cubicBezTo>
                    <a:pt x="2888" y="3152"/>
                    <a:pt x="2663" y="3349"/>
                    <a:pt x="3084" y="3882"/>
                  </a:cubicBezTo>
                  <a:cubicBezTo>
                    <a:pt x="3505" y="4416"/>
                    <a:pt x="4628" y="4388"/>
                    <a:pt x="5162" y="4893"/>
                  </a:cubicBezTo>
                  <a:cubicBezTo>
                    <a:pt x="5723" y="5370"/>
                    <a:pt x="5948" y="6521"/>
                    <a:pt x="6537" y="6802"/>
                  </a:cubicBezTo>
                  <a:cubicBezTo>
                    <a:pt x="6619" y="6845"/>
                    <a:pt x="6701" y="6864"/>
                    <a:pt x="6782" y="6864"/>
                  </a:cubicBezTo>
                  <a:cubicBezTo>
                    <a:pt x="7286" y="6864"/>
                    <a:pt x="7786" y="6152"/>
                    <a:pt x="8390" y="6128"/>
                  </a:cubicBezTo>
                  <a:cubicBezTo>
                    <a:pt x="8413" y="6127"/>
                    <a:pt x="8439" y="6127"/>
                    <a:pt x="8468" y="6127"/>
                  </a:cubicBezTo>
                  <a:cubicBezTo>
                    <a:pt x="9233" y="6127"/>
                    <a:pt x="11796" y="6467"/>
                    <a:pt x="12805" y="6467"/>
                  </a:cubicBezTo>
                  <a:cubicBezTo>
                    <a:pt x="12842" y="6467"/>
                    <a:pt x="12877" y="6466"/>
                    <a:pt x="12910" y="6465"/>
                  </a:cubicBezTo>
                  <a:cubicBezTo>
                    <a:pt x="13036" y="6462"/>
                    <a:pt x="13165" y="6460"/>
                    <a:pt x="13296" y="6460"/>
                  </a:cubicBezTo>
                  <a:cubicBezTo>
                    <a:pt x="13637" y="6460"/>
                    <a:pt x="13984" y="6469"/>
                    <a:pt x="14286" y="6469"/>
                  </a:cubicBezTo>
                  <a:cubicBezTo>
                    <a:pt x="14775" y="6469"/>
                    <a:pt x="15141" y="6446"/>
                    <a:pt x="15156" y="6325"/>
                  </a:cubicBezTo>
                  <a:cubicBezTo>
                    <a:pt x="15184" y="6100"/>
                    <a:pt x="14567" y="5146"/>
                    <a:pt x="13556" y="4725"/>
                  </a:cubicBezTo>
                  <a:cubicBezTo>
                    <a:pt x="13277" y="4601"/>
                    <a:pt x="12996" y="4556"/>
                    <a:pt x="12736" y="4556"/>
                  </a:cubicBezTo>
                  <a:cubicBezTo>
                    <a:pt x="12051" y="4556"/>
                    <a:pt x="11507" y="4865"/>
                    <a:pt x="11507" y="4865"/>
                  </a:cubicBezTo>
                  <a:cubicBezTo>
                    <a:pt x="10355" y="4584"/>
                    <a:pt x="9429" y="3293"/>
                    <a:pt x="8811" y="2984"/>
                  </a:cubicBezTo>
                  <a:cubicBezTo>
                    <a:pt x="8488" y="2844"/>
                    <a:pt x="8243" y="2830"/>
                    <a:pt x="8008" y="2830"/>
                  </a:cubicBezTo>
                  <a:cubicBezTo>
                    <a:pt x="7949" y="2830"/>
                    <a:pt x="7891" y="2830"/>
                    <a:pt x="7832" y="2830"/>
                  </a:cubicBezTo>
                  <a:cubicBezTo>
                    <a:pt x="7657" y="2830"/>
                    <a:pt x="7478" y="2823"/>
                    <a:pt x="7267" y="2759"/>
                  </a:cubicBezTo>
                  <a:cubicBezTo>
                    <a:pt x="6706" y="2563"/>
                    <a:pt x="7071" y="2198"/>
                    <a:pt x="6369" y="1805"/>
                  </a:cubicBezTo>
                  <a:cubicBezTo>
                    <a:pt x="5695" y="1384"/>
                    <a:pt x="3954" y="513"/>
                    <a:pt x="3954" y="513"/>
                  </a:cubicBezTo>
                  <a:cubicBezTo>
                    <a:pt x="2782" y="140"/>
                    <a:pt x="1951" y="0"/>
                    <a:pt x="1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6408562" y="2908645"/>
              <a:ext cx="428038" cy="277274"/>
            </a:xfrm>
            <a:custGeom>
              <a:avLst/>
              <a:gdLst/>
              <a:ahLst/>
              <a:cxnLst/>
              <a:rect l="l" t="t" r="r" b="b"/>
              <a:pathLst>
                <a:path w="6459" h="4184" extrusionOk="0">
                  <a:moveTo>
                    <a:pt x="1770" y="0"/>
                  </a:moveTo>
                  <a:cubicBezTo>
                    <a:pt x="1517" y="29"/>
                    <a:pt x="1236" y="85"/>
                    <a:pt x="1012" y="225"/>
                  </a:cubicBezTo>
                  <a:cubicBezTo>
                    <a:pt x="1" y="871"/>
                    <a:pt x="2191" y="1067"/>
                    <a:pt x="2584" y="1095"/>
                  </a:cubicBezTo>
                  <a:cubicBezTo>
                    <a:pt x="2528" y="1432"/>
                    <a:pt x="1826" y="1994"/>
                    <a:pt x="2275" y="2275"/>
                  </a:cubicBezTo>
                  <a:cubicBezTo>
                    <a:pt x="2326" y="2315"/>
                    <a:pt x="2380" y="2333"/>
                    <a:pt x="2434" y="2333"/>
                  </a:cubicBezTo>
                  <a:cubicBezTo>
                    <a:pt x="2797" y="2333"/>
                    <a:pt x="3214" y="1547"/>
                    <a:pt x="3482" y="1376"/>
                  </a:cubicBezTo>
                  <a:cubicBezTo>
                    <a:pt x="3707" y="2190"/>
                    <a:pt x="3707" y="3566"/>
                    <a:pt x="4381" y="4184"/>
                  </a:cubicBezTo>
                  <a:cubicBezTo>
                    <a:pt x="5139" y="3734"/>
                    <a:pt x="4072" y="2668"/>
                    <a:pt x="4212" y="2078"/>
                  </a:cubicBezTo>
                  <a:lnTo>
                    <a:pt x="4212" y="2078"/>
                  </a:lnTo>
                  <a:cubicBezTo>
                    <a:pt x="4622" y="2129"/>
                    <a:pt x="5850" y="3349"/>
                    <a:pt x="6190" y="3349"/>
                  </a:cubicBezTo>
                  <a:cubicBezTo>
                    <a:pt x="6222" y="3349"/>
                    <a:pt x="6247" y="3338"/>
                    <a:pt x="6262" y="3313"/>
                  </a:cubicBezTo>
                  <a:cubicBezTo>
                    <a:pt x="6458" y="3033"/>
                    <a:pt x="5616" y="2303"/>
                    <a:pt x="5054" y="1881"/>
                  </a:cubicBezTo>
                  <a:cubicBezTo>
                    <a:pt x="4953" y="1881"/>
                    <a:pt x="4852" y="1886"/>
                    <a:pt x="4748" y="1886"/>
                  </a:cubicBezTo>
                  <a:cubicBezTo>
                    <a:pt x="4591" y="1886"/>
                    <a:pt x="4426" y="1876"/>
                    <a:pt x="4240" y="1825"/>
                  </a:cubicBezTo>
                  <a:cubicBezTo>
                    <a:pt x="3679" y="1657"/>
                    <a:pt x="4044" y="1292"/>
                    <a:pt x="3342" y="871"/>
                  </a:cubicBezTo>
                  <a:cubicBezTo>
                    <a:pt x="2977" y="646"/>
                    <a:pt x="2331" y="309"/>
                    <a:pt x="1770"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9"/>
            <p:cNvSpPr/>
            <p:nvPr/>
          </p:nvSpPr>
          <p:spPr>
            <a:xfrm>
              <a:off x="6706239" y="3033296"/>
              <a:ext cx="145198" cy="178664"/>
            </a:xfrm>
            <a:custGeom>
              <a:avLst/>
              <a:gdLst/>
              <a:ahLst/>
              <a:cxnLst/>
              <a:rect l="l" t="t" r="r" b="b"/>
              <a:pathLst>
                <a:path w="2191" h="2696" extrusionOk="0">
                  <a:moveTo>
                    <a:pt x="1" y="0"/>
                  </a:moveTo>
                  <a:lnTo>
                    <a:pt x="1" y="0"/>
                  </a:lnTo>
                  <a:cubicBezTo>
                    <a:pt x="647" y="983"/>
                    <a:pt x="1377" y="1853"/>
                    <a:pt x="2191" y="2696"/>
                  </a:cubicBezTo>
                  <a:cubicBezTo>
                    <a:pt x="1713" y="1629"/>
                    <a:pt x="927" y="70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9"/>
            <p:cNvSpPr/>
            <p:nvPr/>
          </p:nvSpPr>
          <p:spPr>
            <a:xfrm>
              <a:off x="6412340" y="2935682"/>
              <a:ext cx="240030" cy="47449"/>
            </a:xfrm>
            <a:custGeom>
              <a:avLst/>
              <a:gdLst/>
              <a:ahLst/>
              <a:cxnLst/>
              <a:rect l="l" t="t" r="r" b="b"/>
              <a:pathLst>
                <a:path w="3622" h="716" extrusionOk="0">
                  <a:moveTo>
                    <a:pt x="1113" y="0"/>
                  </a:moveTo>
                  <a:cubicBezTo>
                    <a:pt x="737" y="0"/>
                    <a:pt x="362" y="56"/>
                    <a:pt x="0" y="182"/>
                  </a:cubicBezTo>
                  <a:cubicBezTo>
                    <a:pt x="1235" y="182"/>
                    <a:pt x="2415" y="491"/>
                    <a:pt x="3622" y="715"/>
                  </a:cubicBezTo>
                  <a:cubicBezTo>
                    <a:pt x="2875" y="303"/>
                    <a:pt x="1991"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6629964" y="3018386"/>
              <a:ext cx="42877" cy="83832"/>
            </a:xfrm>
            <a:custGeom>
              <a:avLst/>
              <a:gdLst/>
              <a:ahLst/>
              <a:cxnLst/>
              <a:rect l="l" t="t" r="r" b="b"/>
              <a:pathLst>
                <a:path w="647" h="1265" extrusionOk="0">
                  <a:moveTo>
                    <a:pt x="647" y="1"/>
                  </a:moveTo>
                  <a:cubicBezTo>
                    <a:pt x="197" y="254"/>
                    <a:pt x="1" y="815"/>
                    <a:pt x="197" y="1264"/>
                  </a:cubicBezTo>
                  <a:cubicBezTo>
                    <a:pt x="422" y="843"/>
                    <a:pt x="506" y="478"/>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6641164" y="3148272"/>
              <a:ext cx="573103" cy="153349"/>
            </a:xfrm>
            <a:custGeom>
              <a:avLst/>
              <a:gdLst/>
              <a:ahLst/>
              <a:cxnLst/>
              <a:rect l="l" t="t" r="r" b="b"/>
              <a:pathLst>
                <a:path w="8648" h="2314" extrusionOk="0">
                  <a:moveTo>
                    <a:pt x="6171" y="0"/>
                  </a:moveTo>
                  <a:cubicBezTo>
                    <a:pt x="5499" y="0"/>
                    <a:pt x="4970" y="287"/>
                    <a:pt x="4970" y="287"/>
                  </a:cubicBezTo>
                  <a:cubicBezTo>
                    <a:pt x="4775" y="388"/>
                    <a:pt x="4601" y="424"/>
                    <a:pt x="4440" y="424"/>
                  </a:cubicBezTo>
                  <a:cubicBezTo>
                    <a:pt x="4021" y="424"/>
                    <a:pt x="3702" y="175"/>
                    <a:pt x="3397" y="175"/>
                  </a:cubicBezTo>
                  <a:cubicBezTo>
                    <a:pt x="2948" y="175"/>
                    <a:pt x="2359" y="231"/>
                    <a:pt x="1769" y="568"/>
                  </a:cubicBezTo>
                  <a:cubicBezTo>
                    <a:pt x="1228" y="892"/>
                    <a:pt x="974" y="2258"/>
                    <a:pt x="103" y="2258"/>
                  </a:cubicBezTo>
                  <a:cubicBezTo>
                    <a:pt x="70" y="2258"/>
                    <a:pt x="35" y="2256"/>
                    <a:pt x="0" y="2252"/>
                  </a:cubicBezTo>
                  <a:lnTo>
                    <a:pt x="0" y="2252"/>
                  </a:lnTo>
                  <a:cubicBezTo>
                    <a:pt x="82" y="2295"/>
                    <a:pt x="164" y="2314"/>
                    <a:pt x="245" y="2314"/>
                  </a:cubicBezTo>
                  <a:cubicBezTo>
                    <a:pt x="749" y="2314"/>
                    <a:pt x="1249" y="1602"/>
                    <a:pt x="1853" y="1578"/>
                  </a:cubicBezTo>
                  <a:cubicBezTo>
                    <a:pt x="1876" y="1577"/>
                    <a:pt x="1902" y="1577"/>
                    <a:pt x="1931" y="1577"/>
                  </a:cubicBezTo>
                  <a:cubicBezTo>
                    <a:pt x="2696" y="1577"/>
                    <a:pt x="5259" y="1917"/>
                    <a:pt x="6268" y="1917"/>
                  </a:cubicBezTo>
                  <a:cubicBezTo>
                    <a:pt x="6305" y="1917"/>
                    <a:pt x="6340" y="1916"/>
                    <a:pt x="6373" y="1915"/>
                  </a:cubicBezTo>
                  <a:cubicBezTo>
                    <a:pt x="6555" y="1910"/>
                    <a:pt x="6745" y="1909"/>
                    <a:pt x="6934" y="1909"/>
                  </a:cubicBezTo>
                  <a:cubicBezTo>
                    <a:pt x="7142" y="1909"/>
                    <a:pt x="7348" y="1910"/>
                    <a:pt x="7542" y="1910"/>
                  </a:cubicBezTo>
                  <a:cubicBezTo>
                    <a:pt x="8131" y="1910"/>
                    <a:pt x="8602" y="1895"/>
                    <a:pt x="8619" y="1775"/>
                  </a:cubicBezTo>
                  <a:cubicBezTo>
                    <a:pt x="8647" y="1550"/>
                    <a:pt x="8030" y="596"/>
                    <a:pt x="7019" y="175"/>
                  </a:cubicBezTo>
                  <a:cubicBezTo>
                    <a:pt x="6730" y="46"/>
                    <a:pt x="6439" y="0"/>
                    <a:pt x="6171"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1" name="Google Shape;781;p9"/>
          <p:cNvGrpSpPr/>
          <p:nvPr/>
        </p:nvGrpSpPr>
        <p:grpSpPr>
          <a:xfrm>
            <a:off x="7885543" y="3960988"/>
            <a:ext cx="809736" cy="1205510"/>
            <a:chOff x="5582530" y="2106928"/>
            <a:chExt cx="1959197" cy="2916792"/>
          </a:xfrm>
        </p:grpSpPr>
        <p:sp>
          <p:nvSpPr>
            <p:cNvPr id="782" name="Google Shape;782;p9"/>
            <p:cNvSpPr/>
            <p:nvPr/>
          </p:nvSpPr>
          <p:spPr>
            <a:xfrm>
              <a:off x="6347198" y="2813284"/>
              <a:ext cx="638246" cy="2210436"/>
            </a:xfrm>
            <a:custGeom>
              <a:avLst/>
              <a:gdLst/>
              <a:ahLst/>
              <a:cxnLst/>
              <a:rect l="l" t="t" r="r" b="b"/>
              <a:pathLst>
                <a:path w="9631" h="33355" extrusionOk="0">
                  <a:moveTo>
                    <a:pt x="798" y="1"/>
                  </a:moveTo>
                  <a:cubicBezTo>
                    <a:pt x="68" y="1"/>
                    <a:pt x="520" y="1246"/>
                    <a:pt x="843" y="3292"/>
                  </a:cubicBezTo>
                  <a:cubicBezTo>
                    <a:pt x="1152" y="5426"/>
                    <a:pt x="0" y="9328"/>
                    <a:pt x="871" y="14522"/>
                  </a:cubicBezTo>
                  <a:cubicBezTo>
                    <a:pt x="1657" y="19099"/>
                    <a:pt x="3398" y="24152"/>
                    <a:pt x="5110" y="27240"/>
                  </a:cubicBezTo>
                  <a:cubicBezTo>
                    <a:pt x="6766" y="30356"/>
                    <a:pt x="7272" y="33192"/>
                    <a:pt x="7272" y="33192"/>
                  </a:cubicBezTo>
                  <a:cubicBezTo>
                    <a:pt x="7365" y="33314"/>
                    <a:pt x="7659" y="33354"/>
                    <a:pt x="8008" y="33354"/>
                  </a:cubicBezTo>
                  <a:cubicBezTo>
                    <a:pt x="8707" y="33354"/>
                    <a:pt x="9630" y="33192"/>
                    <a:pt x="9630" y="33192"/>
                  </a:cubicBezTo>
                  <a:cubicBezTo>
                    <a:pt x="9069" y="30104"/>
                    <a:pt x="6486" y="25949"/>
                    <a:pt x="4801" y="23394"/>
                  </a:cubicBezTo>
                  <a:cubicBezTo>
                    <a:pt x="3117" y="20783"/>
                    <a:pt x="2078" y="16095"/>
                    <a:pt x="1601" y="12697"/>
                  </a:cubicBezTo>
                  <a:cubicBezTo>
                    <a:pt x="1152" y="9300"/>
                    <a:pt x="2218" y="6240"/>
                    <a:pt x="3117" y="4977"/>
                  </a:cubicBezTo>
                  <a:cubicBezTo>
                    <a:pt x="3987" y="3714"/>
                    <a:pt x="8451" y="3854"/>
                    <a:pt x="7524" y="3798"/>
                  </a:cubicBezTo>
                  <a:cubicBezTo>
                    <a:pt x="1966" y="3405"/>
                    <a:pt x="1769" y="92"/>
                    <a:pt x="899" y="8"/>
                  </a:cubicBezTo>
                  <a:cubicBezTo>
                    <a:pt x="863" y="3"/>
                    <a:pt x="830"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6886754" y="3578421"/>
              <a:ext cx="327506" cy="1371259"/>
            </a:xfrm>
            <a:custGeom>
              <a:avLst/>
              <a:gdLst/>
              <a:ahLst/>
              <a:cxnLst/>
              <a:rect l="l" t="t" r="r" b="b"/>
              <a:pathLst>
                <a:path w="4942" h="20692" extrusionOk="0">
                  <a:moveTo>
                    <a:pt x="2330" y="0"/>
                  </a:moveTo>
                  <a:cubicBezTo>
                    <a:pt x="2330" y="0"/>
                    <a:pt x="1039" y="4408"/>
                    <a:pt x="1320" y="7917"/>
                  </a:cubicBezTo>
                  <a:cubicBezTo>
                    <a:pt x="1600" y="11427"/>
                    <a:pt x="0" y="15526"/>
                    <a:pt x="477" y="20691"/>
                  </a:cubicBezTo>
                  <a:cubicBezTo>
                    <a:pt x="477" y="20691"/>
                    <a:pt x="4941" y="14852"/>
                    <a:pt x="4857" y="10135"/>
                  </a:cubicBezTo>
                  <a:cubicBezTo>
                    <a:pt x="4745" y="5391"/>
                    <a:pt x="2471" y="1685"/>
                    <a:pt x="2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6903453" y="3595187"/>
              <a:ext cx="255007" cy="1412147"/>
            </a:xfrm>
            <a:custGeom>
              <a:avLst/>
              <a:gdLst/>
              <a:ahLst/>
              <a:cxnLst/>
              <a:rect l="l" t="t" r="r" b="b"/>
              <a:pathLst>
                <a:path w="3848" h="21309" extrusionOk="0">
                  <a:moveTo>
                    <a:pt x="2106" y="0"/>
                  </a:moveTo>
                  <a:cubicBezTo>
                    <a:pt x="1348" y="3594"/>
                    <a:pt x="1741" y="7271"/>
                    <a:pt x="1405" y="10893"/>
                  </a:cubicBezTo>
                  <a:cubicBezTo>
                    <a:pt x="1042" y="13490"/>
                    <a:pt x="484" y="17725"/>
                    <a:pt x="119" y="20395"/>
                  </a:cubicBezTo>
                  <a:lnTo>
                    <a:pt x="119" y="20395"/>
                  </a:lnTo>
                  <a:cubicBezTo>
                    <a:pt x="117" y="20400"/>
                    <a:pt x="115" y="20405"/>
                    <a:pt x="113" y="20410"/>
                  </a:cubicBezTo>
                  <a:lnTo>
                    <a:pt x="117" y="20411"/>
                  </a:lnTo>
                  <a:lnTo>
                    <a:pt x="117" y="20411"/>
                  </a:lnTo>
                  <a:cubicBezTo>
                    <a:pt x="116" y="20421"/>
                    <a:pt x="114" y="20430"/>
                    <a:pt x="113" y="20438"/>
                  </a:cubicBezTo>
                  <a:lnTo>
                    <a:pt x="1" y="21309"/>
                  </a:lnTo>
                  <a:cubicBezTo>
                    <a:pt x="731" y="19400"/>
                    <a:pt x="1489" y="17491"/>
                    <a:pt x="2163" y="15553"/>
                  </a:cubicBezTo>
                  <a:cubicBezTo>
                    <a:pt x="2977" y="13055"/>
                    <a:pt x="3847" y="10444"/>
                    <a:pt x="3482" y="7805"/>
                  </a:cubicBezTo>
                  <a:cubicBezTo>
                    <a:pt x="3117" y="5166"/>
                    <a:pt x="2612" y="2583"/>
                    <a:pt x="2106" y="0"/>
                  </a:cubicBezTo>
                  <a:lnTo>
                    <a:pt x="2106" y="0"/>
                  </a:lnTo>
                  <a:cubicBezTo>
                    <a:pt x="2584" y="2611"/>
                    <a:pt x="3005" y="5194"/>
                    <a:pt x="3342" y="7805"/>
                  </a:cubicBezTo>
                  <a:cubicBezTo>
                    <a:pt x="3679" y="10444"/>
                    <a:pt x="2780" y="12999"/>
                    <a:pt x="1966" y="15469"/>
                  </a:cubicBezTo>
                  <a:cubicBezTo>
                    <a:pt x="1495" y="16858"/>
                    <a:pt x="966" y="18226"/>
                    <a:pt x="426" y="19608"/>
                  </a:cubicBezTo>
                  <a:lnTo>
                    <a:pt x="426" y="19608"/>
                  </a:lnTo>
                  <a:cubicBezTo>
                    <a:pt x="786" y="16945"/>
                    <a:pt x="1270" y="13239"/>
                    <a:pt x="1573" y="10893"/>
                  </a:cubicBezTo>
                  <a:cubicBezTo>
                    <a:pt x="1882" y="7271"/>
                    <a:pt x="1433" y="3594"/>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6918364" y="3595187"/>
              <a:ext cx="152620" cy="1354493"/>
            </a:xfrm>
            <a:custGeom>
              <a:avLst/>
              <a:gdLst/>
              <a:ahLst/>
              <a:cxnLst/>
              <a:rect l="l" t="t" r="r" b="b"/>
              <a:pathLst>
                <a:path w="2303" h="20439" extrusionOk="0">
                  <a:moveTo>
                    <a:pt x="1881" y="0"/>
                  </a:moveTo>
                  <a:cubicBezTo>
                    <a:pt x="1853" y="1741"/>
                    <a:pt x="1881" y="3453"/>
                    <a:pt x="1909" y="5166"/>
                  </a:cubicBezTo>
                  <a:cubicBezTo>
                    <a:pt x="1909" y="6682"/>
                    <a:pt x="2106" y="8170"/>
                    <a:pt x="2022" y="9686"/>
                  </a:cubicBezTo>
                  <a:cubicBezTo>
                    <a:pt x="1657" y="13308"/>
                    <a:pt x="787" y="16873"/>
                    <a:pt x="0" y="20438"/>
                  </a:cubicBezTo>
                  <a:cubicBezTo>
                    <a:pt x="955" y="16901"/>
                    <a:pt x="1881" y="13336"/>
                    <a:pt x="2218" y="9686"/>
                  </a:cubicBezTo>
                  <a:cubicBezTo>
                    <a:pt x="2303" y="8479"/>
                    <a:pt x="2106" y="6429"/>
                    <a:pt x="2078" y="5166"/>
                  </a:cubicBezTo>
                  <a:lnTo>
                    <a:pt x="1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5608573" y="3504002"/>
              <a:ext cx="1088485" cy="1049385"/>
            </a:xfrm>
            <a:custGeom>
              <a:avLst/>
              <a:gdLst/>
              <a:ahLst/>
              <a:cxnLst/>
              <a:rect l="l" t="t" r="r" b="b"/>
              <a:pathLst>
                <a:path w="16425" h="15835" extrusionOk="0">
                  <a:moveTo>
                    <a:pt x="1" y="0"/>
                  </a:moveTo>
                  <a:cubicBezTo>
                    <a:pt x="1" y="1"/>
                    <a:pt x="1180" y="4324"/>
                    <a:pt x="4240" y="7272"/>
                  </a:cubicBezTo>
                  <a:cubicBezTo>
                    <a:pt x="7300" y="10192"/>
                    <a:pt x="11820" y="12101"/>
                    <a:pt x="16425" y="15835"/>
                  </a:cubicBezTo>
                  <a:cubicBezTo>
                    <a:pt x="16425" y="15835"/>
                    <a:pt x="12999" y="8563"/>
                    <a:pt x="10445" y="6177"/>
                  </a:cubicBezTo>
                  <a:cubicBezTo>
                    <a:pt x="7918" y="3790"/>
                    <a:pt x="2949" y="143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9"/>
            <p:cNvSpPr/>
            <p:nvPr/>
          </p:nvSpPr>
          <p:spPr>
            <a:xfrm>
              <a:off x="5582530" y="3481669"/>
              <a:ext cx="1114529" cy="1071718"/>
            </a:xfrm>
            <a:custGeom>
              <a:avLst/>
              <a:gdLst/>
              <a:ahLst/>
              <a:cxnLst/>
              <a:rect l="l" t="t" r="r" b="b"/>
              <a:pathLst>
                <a:path w="16818" h="16172" extrusionOk="0">
                  <a:moveTo>
                    <a:pt x="1" y="1"/>
                  </a:moveTo>
                  <a:lnTo>
                    <a:pt x="282" y="422"/>
                  </a:lnTo>
                  <a:cubicBezTo>
                    <a:pt x="2584" y="3482"/>
                    <a:pt x="4942" y="6542"/>
                    <a:pt x="7918" y="8984"/>
                  </a:cubicBezTo>
                  <a:cubicBezTo>
                    <a:pt x="8676" y="9602"/>
                    <a:pt x="9518" y="10051"/>
                    <a:pt x="10332" y="10557"/>
                  </a:cubicBezTo>
                  <a:cubicBezTo>
                    <a:pt x="12719" y="12129"/>
                    <a:pt x="14965" y="13954"/>
                    <a:pt x="16818" y="16172"/>
                  </a:cubicBezTo>
                  <a:cubicBezTo>
                    <a:pt x="15610" y="14684"/>
                    <a:pt x="14207" y="13336"/>
                    <a:pt x="12719" y="12157"/>
                  </a:cubicBezTo>
                  <a:cubicBezTo>
                    <a:pt x="11259" y="10894"/>
                    <a:pt x="9546" y="10023"/>
                    <a:pt x="8030" y="8844"/>
                  </a:cubicBezTo>
                  <a:cubicBezTo>
                    <a:pt x="5226" y="6521"/>
                    <a:pt x="2955" y="3638"/>
                    <a:pt x="807" y="729"/>
                  </a:cubicBezTo>
                  <a:lnTo>
                    <a:pt x="807" y="729"/>
                  </a:lnTo>
                  <a:cubicBezTo>
                    <a:pt x="3965" y="2607"/>
                    <a:pt x="7136" y="4548"/>
                    <a:pt x="10052" y="6795"/>
                  </a:cubicBezTo>
                  <a:cubicBezTo>
                    <a:pt x="11539" y="8002"/>
                    <a:pt x="12719" y="9602"/>
                    <a:pt x="13814" y="11174"/>
                  </a:cubicBezTo>
                  <a:cubicBezTo>
                    <a:pt x="14908" y="12803"/>
                    <a:pt x="15891" y="14459"/>
                    <a:pt x="16818" y="16172"/>
                  </a:cubicBezTo>
                  <a:cubicBezTo>
                    <a:pt x="14993" y="12775"/>
                    <a:pt x="13084" y="9237"/>
                    <a:pt x="10164" y="6654"/>
                  </a:cubicBezTo>
                  <a:cubicBezTo>
                    <a:pt x="7123" y="4283"/>
                    <a:pt x="3805" y="2272"/>
                    <a:pt x="485" y="291"/>
                  </a:cubicBezTo>
                  <a:lnTo>
                    <a:pt x="485" y="291"/>
                  </a:lnTo>
                  <a:cubicBezTo>
                    <a:pt x="483" y="288"/>
                    <a:pt x="480" y="284"/>
                    <a:pt x="478" y="281"/>
                  </a:cubicBezTo>
                  <a:lnTo>
                    <a:pt x="475" y="285"/>
                  </a:lnTo>
                  <a:lnTo>
                    <a:pt x="475" y="285"/>
                  </a:lnTo>
                  <a:cubicBezTo>
                    <a:pt x="457" y="274"/>
                    <a:pt x="440" y="264"/>
                    <a:pt x="422" y="253"/>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9"/>
            <p:cNvSpPr/>
            <p:nvPr/>
          </p:nvSpPr>
          <p:spPr>
            <a:xfrm>
              <a:off x="5608573" y="3504002"/>
              <a:ext cx="1079207" cy="1040108"/>
            </a:xfrm>
            <a:custGeom>
              <a:avLst/>
              <a:gdLst/>
              <a:ahLst/>
              <a:cxnLst/>
              <a:rect l="l" t="t" r="r" b="b"/>
              <a:pathLst>
                <a:path w="16285" h="15695" extrusionOk="0">
                  <a:moveTo>
                    <a:pt x="1" y="0"/>
                  </a:moveTo>
                  <a:cubicBezTo>
                    <a:pt x="3258" y="2864"/>
                    <a:pt x="7637" y="6261"/>
                    <a:pt x="10922" y="9097"/>
                  </a:cubicBezTo>
                  <a:cubicBezTo>
                    <a:pt x="12915" y="11090"/>
                    <a:pt x="14656" y="13364"/>
                    <a:pt x="16284" y="15694"/>
                  </a:cubicBezTo>
                  <a:cubicBezTo>
                    <a:pt x="14740" y="13308"/>
                    <a:pt x="13056" y="10978"/>
                    <a:pt x="11034" y="8956"/>
                  </a:cubicBezTo>
                  <a:cubicBezTo>
                    <a:pt x="9630" y="7609"/>
                    <a:pt x="6009" y="4829"/>
                    <a:pt x="4465" y="3538"/>
                  </a:cubicBezTo>
                  <a:cubicBezTo>
                    <a:pt x="3342" y="2639"/>
                    <a:pt x="1096" y="8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5917449" y="2106928"/>
              <a:ext cx="1624278" cy="1268474"/>
            </a:xfrm>
            <a:custGeom>
              <a:avLst/>
              <a:gdLst/>
              <a:ahLst/>
              <a:cxnLst/>
              <a:rect l="l" t="t" r="r" b="b"/>
              <a:pathLst>
                <a:path w="24510" h="19141" extrusionOk="0">
                  <a:moveTo>
                    <a:pt x="8090" y="1"/>
                  </a:moveTo>
                  <a:cubicBezTo>
                    <a:pt x="7926" y="1"/>
                    <a:pt x="7783" y="16"/>
                    <a:pt x="7665" y="26"/>
                  </a:cubicBezTo>
                  <a:cubicBezTo>
                    <a:pt x="7328" y="54"/>
                    <a:pt x="6935" y="504"/>
                    <a:pt x="6822" y="925"/>
                  </a:cubicBezTo>
                  <a:cubicBezTo>
                    <a:pt x="6710" y="1346"/>
                    <a:pt x="6289" y="1823"/>
                    <a:pt x="6008" y="2244"/>
                  </a:cubicBezTo>
                  <a:cubicBezTo>
                    <a:pt x="5727" y="2665"/>
                    <a:pt x="5924" y="4097"/>
                    <a:pt x="6008" y="4546"/>
                  </a:cubicBezTo>
                  <a:cubicBezTo>
                    <a:pt x="6048" y="4847"/>
                    <a:pt x="6045" y="5177"/>
                    <a:pt x="5979" y="5177"/>
                  </a:cubicBezTo>
                  <a:cubicBezTo>
                    <a:pt x="5953" y="5177"/>
                    <a:pt x="5916" y="5124"/>
                    <a:pt x="5868" y="4996"/>
                  </a:cubicBezTo>
                  <a:cubicBezTo>
                    <a:pt x="5671" y="4574"/>
                    <a:pt x="5054" y="3423"/>
                    <a:pt x="4464" y="2918"/>
                  </a:cubicBezTo>
                  <a:cubicBezTo>
                    <a:pt x="4252" y="2737"/>
                    <a:pt x="4107" y="2693"/>
                    <a:pt x="3989" y="2693"/>
                  </a:cubicBezTo>
                  <a:cubicBezTo>
                    <a:pt x="3877" y="2693"/>
                    <a:pt x="3788" y="2733"/>
                    <a:pt x="3686" y="2733"/>
                  </a:cubicBezTo>
                  <a:cubicBezTo>
                    <a:pt x="3611" y="2733"/>
                    <a:pt x="3529" y="2711"/>
                    <a:pt x="3425" y="2637"/>
                  </a:cubicBezTo>
                  <a:cubicBezTo>
                    <a:pt x="3032" y="2357"/>
                    <a:pt x="2387" y="1599"/>
                    <a:pt x="1965" y="1318"/>
                  </a:cubicBezTo>
                  <a:cubicBezTo>
                    <a:pt x="1814" y="1223"/>
                    <a:pt x="1726" y="1176"/>
                    <a:pt x="1663" y="1176"/>
                  </a:cubicBezTo>
                  <a:cubicBezTo>
                    <a:pt x="1538" y="1176"/>
                    <a:pt x="1506" y="1357"/>
                    <a:pt x="1264" y="1711"/>
                  </a:cubicBezTo>
                  <a:cubicBezTo>
                    <a:pt x="927" y="2244"/>
                    <a:pt x="1095" y="3620"/>
                    <a:pt x="730" y="4069"/>
                  </a:cubicBezTo>
                  <a:cubicBezTo>
                    <a:pt x="393" y="4546"/>
                    <a:pt x="0" y="5894"/>
                    <a:pt x="225" y="6287"/>
                  </a:cubicBezTo>
                  <a:cubicBezTo>
                    <a:pt x="478" y="6680"/>
                    <a:pt x="2415" y="9965"/>
                    <a:pt x="8254" y="11930"/>
                  </a:cubicBezTo>
                  <a:lnTo>
                    <a:pt x="11174" y="13755"/>
                  </a:lnTo>
                  <a:cubicBezTo>
                    <a:pt x="11174" y="13755"/>
                    <a:pt x="13392" y="16759"/>
                    <a:pt x="15554" y="17770"/>
                  </a:cubicBezTo>
                  <a:cubicBezTo>
                    <a:pt x="17477" y="18644"/>
                    <a:pt x="18822" y="19140"/>
                    <a:pt x="19570" y="19140"/>
                  </a:cubicBezTo>
                  <a:cubicBezTo>
                    <a:pt x="19663" y="19140"/>
                    <a:pt x="19747" y="19133"/>
                    <a:pt x="19821" y="19117"/>
                  </a:cubicBezTo>
                  <a:cubicBezTo>
                    <a:pt x="20495" y="18977"/>
                    <a:pt x="20691" y="18584"/>
                    <a:pt x="21084" y="18584"/>
                  </a:cubicBezTo>
                  <a:cubicBezTo>
                    <a:pt x="21313" y="18584"/>
                    <a:pt x="21626" y="18669"/>
                    <a:pt x="21915" y="18669"/>
                  </a:cubicBezTo>
                  <a:cubicBezTo>
                    <a:pt x="22123" y="18669"/>
                    <a:pt x="22319" y="18625"/>
                    <a:pt x="22460" y="18471"/>
                  </a:cubicBezTo>
                  <a:cubicBezTo>
                    <a:pt x="22825" y="18106"/>
                    <a:pt x="22853" y="17657"/>
                    <a:pt x="23190" y="17348"/>
                  </a:cubicBezTo>
                  <a:cubicBezTo>
                    <a:pt x="23499" y="17068"/>
                    <a:pt x="24229" y="16787"/>
                    <a:pt x="24369" y="16366"/>
                  </a:cubicBezTo>
                  <a:cubicBezTo>
                    <a:pt x="24509" y="15973"/>
                    <a:pt x="24341" y="15748"/>
                    <a:pt x="24144" y="15580"/>
                  </a:cubicBezTo>
                  <a:cubicBezTo>
                    <a:pt x="23981" y="15390"/>
                    <a:pt x="23739" y="14989"/>
                    <a:pt x="23393" y="14989"/>
                  </a:cubicBezTo>
                  <a:cubicBezTo>
                    <a:pt x="23382" y="14989"/>
                    <a:pt x="23370" y="14989"/>
                    <a:pt x="23358" y="14990"/>
                  </a:cubicBezTo>
                  <a:cubicBezTo>
                    <a:pt x="22993" y="15018"/>
                    <a:pt x="22348" y="15327"/>
                    <a:pt x="21702" y="15439"/>
                  </a:cubicBezTo>
                  <a:cubicBezTo>
                    <a:pt x="21593" y="15454"/>
                    <a:pt x="21443" y="15460"/>
                    <a:pt x="21268" y="15460"/>
                  </a:cubicBezTo>
                  <a:cubicBezTo>
                    <a:pt x="20402" y="15460"/>
                    <a:pt x="18922" y="15308"/>
                    <a:pt x="18782" y="15215"/>
                  </a:cubicBezTo>
                  <a:cubicBezTo>
                    <a:pt x="18586" y="15102"/>
                    <a:pt x="20579" y="14569"/>
                    <a:pt x="21758" y="13727"/>
                  </a:cubicBezTo>
                  <a:cubicBezTo>
                    <a:pt x="22937" y="12913"/>
                    <a:pt x="23864" y="12772"/>
                    <a:pt x="23892" y="12379"/>
                  </a:cubicBezTo>
                  <a:cubicBezTo>
                    <a:pt x="23920" y="11986"/>
                    <a:pt x="23751" y="11509"/>
                    <a:pt x="23695" y="11172"/>
                  </a:cubicBezTo>
                  <a:cubicBezTo>
                    <a:pt x="23611" y="10807"/>
                    <a:pt x="24229" y="10274"/>
                    <a:pt x="24032" y="9768"/>
                  </a:cubicBezTo>
                  <a:cubicBezTo>
                    <a:pt x="23864" y="9263"/>
                    <a:pt x="23358" y="8898"/>
                    <a:pt x="23190" y="8617"/>
                  </a:cubicBezTo>
                  <a:cubicBezTo>
                    <a:pt x="22993" y="8336"/>
                    <a:pt x="22516" y="8112"/>
                    <a:pt x="22179" y="8112"/>
                  </a:cubicBezTo>
                  <a:cubicBezTo>
                    <a:pt x="21842" y="8112"/>
                    <a:pt x="21505" y="8280"/>
                    <a:pt x="21225" y="8449"/>
                  </a:cubicBezTo>
                  <a:cubicBezTo>
                    <a:pt x="21179" y="8470"/>
                    <a:pt x="21136" y="8479"/>
                    <a:pt x="21095" y="8479"/>
                  </a:cubicBezTo>
                  <a:cubicBezTo>
                    <a:pt x="20861" y="8479"/>
                    <a:pt x="20689" y="8184"/>
                    <a:pt x="20354" y="8112"/>
                  </a:cubicBezTo>
                  <a:cubicBezTo>
                    <a:pt x="20307" y="8105"/>
                    <a:pt x="20259" y="8102"/>
                    <a:pt x="20212" y="8102"/>
                  </a:cubicBezTo>
                  <a:cubicBezTo>
                    <a:pt x="19867" y="8102"/>
                    <a:pt x="19528" y="8266"/>
                    <a:pt x="19231" y="8365"/>
                  </a:cubicBezTo>
                  <a:cubicBezTo>
                    <a:pt x="18993" y="8451"/>
                    <a:pt x="18637" y="8689"/>
                    <a:pt x="18487" y="8689"/>
                  </a:cubicBezTo>
                  <a:cubicBezTo>
                    <a:pt x="18443" y="8689"/>
                    <a:pt x="18417" y="8668"/>
                    <a:pt x="18417" y="8617"/>
                  </a:cubicBezTo>
                  <a:cubicBezTo>
                    <a:pt x="18417" y="8393"/>
                    <a:pt x="19681" y="7101"/>
                    <a:pt x="19484" y="6540"/>
                  </a:cubicBezTo>
                  <a:cubicBezTo>
                    <a:pt x="19316" y="5978"/>
                    <a:pt x="19091" y="5276"/>
                    <a:pt x="18866" y="5136"/>
                  </a:cubicBezTo>
                  <a:cubicBezTo>
                    <a:pt x="18670" y="4996"/>
                    <a:pt x="19035" y="4350"/>
                    <a:pt x="18698" y="3901"/>
                  </a:cubicBezTo>
                  <a:cubicBezTo>
                    <a:pt x="18416" y="3465"/>
                    <a:pt x="17805" y="2700"/>
                    <a:pt x="17295" y="2700"/>
                  </a:cubicBezTo>
                  <a:cubicBezTo>
                    <a:pt x="17247" y="2700"/>
                    <a:pt x="17200" y="2707"/>
                    <a:pt x="17154" y="2722"/>
                  </a:cubicBezTo>
                  <a:cubicBezTo>
                    <a:pt x="16661" y="2851"/>
                    <a:pt x="16072" y="3149"/>
                    <a:pt x="15786" y="3149"/>
                  </a:cubicBezTo>
                  <a:cubicBezTo>
                    <a:pt x="15763" y="3149"/>
                    <a:pt x="15741" y="3147"/>
                    <a:pt x="15722" y="3143"/>
                  </a:cubicBezTo>
                  <a:cubicBezTo>
                    <a:pt x="15670" y="3125"/>
                    <a:pt x="15592" y="3117"/>
                    <a:pt x="15499" y="3117"/>
                  </a:cubicBezTo>
                  <a:cubicBezTo>
                    <a:pt x="15140" y="3117"/>
                    <a:pt x="14564" y="3233"/>
                    <a:pt x="14431" y="3367"/>
                  </a:cubicBezTo>
                  <a:cubicBezTo>
                    <a:pt x="14262" y="3508"/>
                    <a:pt x="13560" y="4294"/>
                    <a:pt x="13280" y="4659"/>
                  </a:cubicBezTo>
                  <a:cubicBezTo>
                    <a:pt x="13019" y="4972"/>
                    <a:pt x="12660" y="5625"/>
                    <a:pt x="12521" y="5625"/>
                  </a:cubicBezTo>
                  <a:cubicBezTo>
                    <a:pt x="12511" y="5625"/>
                    <a:pt x="12501" y="5621"/>
                    <a:pt x="12493" y="5613"/>
                  </a:cubicBezTo>
                  <a:cubicBezTo>
                    <a:pt x="12381" y="5501"/>
                    <a:pt x="12830" y="3143"/>
                    <a:pt x="12578" y="2693"/>
                  </a:cubicBezTo>
                  <a:cubicBezTo>
                    <a:pt x="12325" y="2244"/>
                    <a:pt x="12213" y="2076"/>
                    <a:pt x="11764" y="1739"/>
                  </a:cubicBezTo>
                  <a:cubicBezTo>
                    <a:pt x="11671" y="1671"/>
                    <a:pt x="11568" y="1647"/>
                    <a:pt x="11460" y="1647"/>
                  </a:cubicBezTo>
                  <a:cubicBezTo>
                    <a:pt x="11176" y="1647"/>
                    <a:pt x="10857" y="1817"/>
                    <a:pt x="10613" y="1817"/>
                  </a:cubicBezTo>
                  <a:cubicBezTo>
                    <a:pt x="10527" y="1817"/>
                    <a:pt x="10451" y="1796"/>
                    <a:pt x="10388" y="1739"/>
                  </a:cubicBezTo>
                  <a:cubicBezTo>
                    <a:pt x="10051" y="1458"/>
                    <a:pt x="9602" y="447"/>
                    <a:pt x="9012" y="195"/>
                  </a:cubicBezTo>
                  <a:cubicBezTo>
                    <a:pt x="8666" y="39"/>
                    <a:pt x="8352" y="1"/>
                    <a:pt x="8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6226126" y="2463188"/>
              <a:ext cx="981658" cy="791595"/>
            </a:xfrm>
            <a:custGeom>
              <a:avLst/>
              <a:gdLst/>
              <a:ahLst/>
              <a:cxnLst/>
              <a:rect l="l" t="t" r="r" b="b"/>
              <a:pathLst>
                <a:path w="14813" h="11945" extrusionOk="0">
                  <a:moveTo>
                    <a:pt x="3945" y="1"/>
                  </a:moveTo>
                  <a:cubicBezTo>
                    <a:pt x="3290" y="1"/>
                    <a:pt x="3039" y="1547"/>
                    <a:pt x="3119" y="1922"/>
                  </a:cubicBezTo>
                  <a:cubicBezTo>
                    <a:pt x="3203" y="2624"/>
                    <a:pt x="3596" y="3241"/>
                    <a:pt x="3793" y="3915"/>
                  </a:cubicBezTo>
                  <a:cubicBezTo>
                    <a:pt x="3315" y="3522"/>
                    <a:pt x="2698" y="2343"/>
                    <a:pt x="2136" y="2287"/>
                  </a:cubicBezTo>
                  <a:lnTo>
                    <a:pt x="2136" y="2287"/>
                  </a:lnTo>
                  <a:cubicBezTo>
                    <a:pt x="2136" y="3045"/>
                    <a:pt x="3007" y="3718"/>
                    <a:pt x="3259" y="4420"/>
                  </a:cubicBezTo>
                  <a:cubicBezTo>
                    <a:pt x="2389" y="4224"/>
                    <a:pt x="2024" y="2989"/>
                    <a:pt x="1182" y="2736"/>
                  </a:cubicBezTo>
                  <a:cubicBezTo>
                    <a:pt x="1007" y="2685"/>
                    <a:pt x="874" y="2662"/>
                    <a:pt x="775" y="2662"/>
                  </a:cubicBezTo>
                  <a:cubicBezTo>
                    <a:pt x="1" y="2662"/>
                    <a:pt x="1354" y="4065"/>
                    <a:pt x="1603" y="4364"/>
                  </a:cubicBezTo>
                  <a:cubicBezTo>
                    <a:pt x="1968" y="4757"/>
                    <a:pt x="2249" y="5010"/>
                    <a:pt x="2726" y="5291"/>
                  </a:cubicBezTo>
                  <a:cubicBezTo>
                    <a:pt x="2922" y="5431"/>
                    <a:pt x="3456" y="5656"/>
                    <a:pt x="3624" y="5796"/>
                  </a:cubicBezTo>
                  <a:cubicBezTo>
                    <a:pt x="4467" y="6582"/>
                    <a:pt x="3007" y="6582"/>
                    <a:pt x="2586" y="6863"/>
                  </a:cubicBezTo>
                  <a:cubicBezTo>
                    <a:pt x="2670" y="7087"/>
                    <a:pt x="2810" y="7087"/>
                    <a:pt x="2922" y="7228"/>
                  </a:cubicBezTo>
                  <a:cubicBezTo>
                    <a:pt x="3259" y="7537"/>
                    <a:pt x="3624" y="7593"/>
                    <a:pt x="3961" y="7789"/>
                  </a:cubicBezTo>
                  <a:cubicBezTo>
                    <a:pt x="4438" y="8042"/>
                    <a:pt x="4354" y="8435"/>
                    <a:pt x="4747" y="8716"/>
                  </a:cubicBezTo>
                  <a:cubicBezTo>
                    <a:pt x="4890" y="8832"/>
                    <a:pt x="5025" y="8866"/>
                    <a:pt x="5155" y="8866"/>
                  </a:cubicBezTo>
                  <a:cubicBezTo>
                    <a:pt x="5332" y="8866"/>
                    <a:pt x="5501" y="8803"/>
                    <a:pt x="5669" y="8803"/>
                  </a:cubicBezTo>
                  <a:cubicBezTo>
                    <a:pt x="5764" y="8803"/>
                    <a:pt x="5858" y="8822"/>
                    <a:pt x="5954" y="8884"/>
                  </a:cubicBezTo>
                  <a:cubicBezTo>
                    <a:pt x="6263" y="9081"/>
                    <a:pt x="6095" y="9698"/>
                    <a:pt x="6376" y="9951"/>
                  </a:cubicBezTo>
                  <a:cubicBezTo>
                    <a:pt x="6501" y="10068"/>
                    <a:pt x="6624" y="10116"/>
                    <a:pt x="6739" y="10116"/>
                  </a:cubicBezTo>
                  <a:cubicBezTo>
                    <a:pt x="6982" y="10116"/>
                    <a:pt x="7187" y="9899"/>
                    <a:pt x="7302" y="9670"/>
                  </a:cubicBezTo>
                  <a:cubicBezTo>
                    <a:pt x="7462" y="9350"/>
                    <a:pt x="7394" y="9072"/>
                    <a:pt x="7566" y="9072"/>
                  </a:cubicBezTo>
                  <a:cubicBezTo>
                    <a:pt x="7635" y="9072"/>
                    <a:pt x="7743" y="9117"/>
                    <a:pt x="7920" y="9221"/>
                  </a:cubicBezTo>
                  <a:cubicBezTo>
                    <a:pt x="8734" y="9698"/>
                    <a:pt x="9211" y="10990"/>
                    <a:pt x="10250" y="11243"/>
                  </a:cubicBezTo>
                  <a:cubicBezTo>
                    <a:pt x="10138" y="10569"/>
                    <a:pt x="9464" y="9951"/>
                    <a:pt x="9520" y="9249"/>
                  </a:cubicBezTo>
                  <a:lnTo>
                    <a:pt x="9520" y="9249"/>
                  </a:lnTo>
                  <a:cubicBezTo>
                    <a:pt x="9969" y="9951"/>
                    <a:pt x="10811" y="10400"/>
                    <a:pt x="11513" y="10849"/>
                  </a:cubicBezTo>
                  <a:cubicBezTo>
                    <a:pt x="12159" y="11243"/>
                    <a:pt x="12973" y="11832"/>
                    <a:pt x="13731" y="11944"/>
                  </a:cubicBezTo>
                  <a:cubicBezTo>
                    <a:pt x="14152" y="10934"/>
                    <a:pt x="11373" y="10091"/>
                    <a:pt x="10868" y="9558"/>
                  </a:cubicBezTo>
                  <a:cubicBezTo>
                    <a:pt x="10633" y="9280"/>
                    <a:pt x="10697" y="9193"/>
                    <a:pt x="10875" y="9193"/>
                  </a:cubicBezTo>
                  <a:cubicBezTo>
                    <a:pt x="11038" y="9193"/>
                    <a:pt x="11298" y="9266"/>
                    <a:pt x="11513" y="9333"/>
                  </a:cubicBezTo>
                  <a:cubicBezTo>
                    <a:pt x="11888" y="9440"/>
                    <a:pt x="12161" y="9559"/>
                    <a:pt x="12468" y="9559"/>
                  </a:cubicBezTo>
                  <a:cubicBezTo>
                    <a:pt x="12644" y="9559"/>
                    <a:pt x="12832" y="9520"/>
                    <a:pt x="13057" y="9418"/>
                  </a:cubicBezTo>
                  <a:cubicBezTo>
                    <a:pt x="12889" y="9053"/>
                    <a:pt x="11373" y="9165"/>
                    <a:pt x="11569" y="8603"/>
                  </a:cubicBezTo>
                  <a:cubicBezTo>
                    <a:pt x="11710" y="8323"/>
                    <a:pt x="13535" y="8210"/>
                    <a:pt x="13900" y="8042"/>
                  </a:cubicBezTo>
                  <a:cubicBezTo>
                    <a:pt x="14812" y="7574"/>
                    <a:pt x="14360" y="7243"/>
                    <a:pt x="13729" y="7243"/>
                  </a:cubicBezTo>
                  <a:cubicBezTo>
                    <a:pt x="13602" y="7243"/>
                    <a:pt x="13469" y="7256"/>
                    <a:pt x="13338" y="7284"/>
                  </a:cubicBezTo>
                  <a:cubicBezTo>
                    <a:pt x="12764" y="7404"/>
                    <a:pt x="12210" y="7707"/>
                    <a:pt x="11607" y="7707"/>
                  </a:cubicBezTo>
                  <a:cubicBezTo>
                    <a:pt x="11502" y="7707"/>
                    <a:pt x="11396" y="7698"/>
                    <a:pt x="11289" y="7677"/>
                  </a:cubicBezTo>
                  <a:cubicBezTo>
                    <a:pt x="11569" y="7368"/>
                    <a:pt x="12103" y="7256"/>
                    <a:pt x="12215" y="6722"/>
                  </a:cubicBezTo>
                  <a:cubicBezTo>
                    <a:pt x="12173" y="6717"/>
                    <a:pt x="12131" y="6714"/>
                    <a:pt x="12090" y="6714"/>
                  </a:cubicBezTo>
                  <a:cubicBezTo>
                    <a:pt x="11666" y="6714"/>
                    <a:pt x="11296" y="6983"/>
                    <a:pt x="10896" y="6983"/>
                  </a:cubicBezTo>
                  <a:cubicBezTo>
                    <a:pt x="10743" y="6983"/>
                    <a:pt x="10585" y="6944"/>
                    <a:pt x="10418" y="6835"/>
                  </a:cubicBezTo>
                  <a:cubicBezTo>
                    <a:pt x="10643" y="6329"/>
                    <a:pt x="11317" y="5993"/>
                    <a:pt x="11766" y="5712"/>
                  </a:cubicBezTo>
                  <a:cubicBezTo>
                    <a:pt x="12047" y="5543"/>
                    <a:pt x="13170" y="5010"/>
                    <a:pt x="12552" y="4785"/>
                  </a:cubicBezTo>
                  <a:cubicBezTo>
                    <a:pt x="12474" y="4757"/>
                    <a:pt x="12389" y="4743"/>
                    <a:pt x="12297" y="4743"/>
                  </a:cubicBezTo>
                  <a:cubicBezTo>
                    <a:pt x="11489" y="4743"/>
                    <a:pt x="10195" y="5755"/>
                    <a:pt x="9716" y="6133"/>
                  </a:cubicBezTo>
                  <a:lnTo>
                    <a:pt x="9520" y="6414"/>
                  </a:lnTo>
                  <a:cubicBezTo>
                    <a:pt x="9716" y="5993"/>
                    <a:pt x="9857" y="5571"/>
                    <a:pt x="10166" y="5206"/>
                  </a:cubicBezTo>
                  <a:cubicBezTo>
                    <a:pt x="10587" y="4701"/>
                    <a:pt x="11345" y="4224"/>
                    <a:pt x="11569" y="3606"/>
                  </a:cubicBezTo>
                  <a:cubicBezTo>
                    <a:pt x="11479" y="3588"/>
                    <a:pt x="11394" y="3579"/>
                    <a:pt x="11313" y="3579"/>
                  </a:cubicBezTo>
                  <a:cubicBezTo>
                    <a:pt x="10157" y="3579"/>
                    <a:pt x="9877" y="5330"/>
                    <a:pt x="8958" y="5487"/>
                  </a:cubicBezTo>
                  <a:cubicBezTo>
                    <a:pt x="8958" y="5066"/>
                    <a:pt x="9239" y="4729"/>
                    <a:pt x="9155" y="4252"/>
                  </a:cubicBezTo>
                  <a:lnTo>
                    <a:pt x="9155" y="4252"/>
                  </a:lnTo>
                  <a:cubicBezTo>
                    <a:pt x="8958" y="4420"/>
                    <a:pt x="8565" y="5150"/>
                    <a:pt x="8313" y="5178"/>
                  </a:cubicBezTo>
                  <a:cubicBezTo>
                    <a:pt x="8275" y="5185"/>
                    <a:pt x="8240" y="5188"/>
                    <a:pt x="8208" y="5188"/>
                  </a:cubicBezTo>
                  <a:cubicBezTo>
                    <a:pt x="7836" y="5188"/>
                    <a:pt x="7838" y="4763"/>
                    <a:pt x="7864" y="4505"/>
                  </a:cubicBezTo>
                  <a:cubicBezTo>
                    <a:pt x="8004" y="3718"/>
                    <a:pt x="9099" y="2848"/>
                    <a:pt x="8706" y="1978"/>
                  </a:cubicBezTo>
                  <a:lnTo>
                    <a:pt x="8706" y="1978"/>
                  </a:lnTo>
                  <a:cubicBezTo>
                    <a:pt x="8088" y="2202"/>
                    <a:pt x="7527" y="2932"/>
                    <a:pt x="7077" y="3438"/>
                  </a:cubicBezTo>
                  <a:cubicBezTo>
                    <a:pt x="6882" y="3655"/>
                    <a:pt x="6636" y="4344"/>
                    <a:pt x="6365" y="4344"/>
                  </a:cubicBezTo>
                  <a:cubicBezTo>
                    <a:pt x="6286" y="4344"/>
                    <a:pt x="6205" y="4285"/>
                    <a:pt x="6123" y="4140"/>
                  </a:cubicBezTo>
                  <a:cubicBezTo>
                    <a:pt x="6011" y="3915"/>
                    <a:pt x="6319" y="2848"/>
                    <a:pt x="5926" y="2820"/>
                  </a:cubicBezTo>
                  <a:cubicBezTo>
                    <a:pt x="5923" y="2820"/>
                    <a:pt x="5920" y="2820"/>
                    <a:pt x="5917" y="2820"/>
                  </a:cubicBezTo>
                  <a:cubicBezTo>
                    <a:pt x="5642" y="2820"/>
                    <a:pt x="5475" y="3973"/>
                    <a:pt x="5281" y="4168"/>
                  </a:cubicBezTo>
                  <a:cubicBezTo>
                    <a:pt x="4888" y="3634"/>
                    <a:pt x="4860" y="2792"/>
                    <a:pt x="4719" y="2146"/>
                  </a:cubicBezTo>
                  <a:cubicBezTo>
                    <a:pt x="4663" y="1725"/>
                    <a:pt x="4438" y="125"/>
                    <a:pt x="4045" y="13"/>
                  </a:cubicBezTo>
                  <a:cubicBezTo>
                    <a:pt x="4011" y="5"/>
                    <a:pt x="3977" y="1"/>
                    <a:pt x="3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6133218" y="2411896"/>
              <a:ext cx="502459" cy="483771"/>
            </a:xfrm>
            <a:custGeom>
              <a:avLst/>
              <a:gdLst/>
              <a:ahLst/>
              <a:cxnLst/>
              <a:rect l="l" t="t" r="r" b="b"/>
              <a:pathLst>
                <a:path w="7582" h="7300" extrusionOk="0">
                  <a:moveTo>
                    <a:pt x="506" y="1"/>
                  </a:moveTo>
                  <a:lnTo>
                    <a:pt x="506" y="1"/>
                  </a:lnTo>
                  <a:cubicBezTo>
                    <a:pt x="1591" y="2436"/>
                    <a:pt x="3298" y="4623"/>
                    <a:pt x="5430" y="6223"/>
                  </a:cubicBezTo>
                  <a:lnTo>
                    <a:pt x="5430" y="6223"/>
                  </a:lnTo>
                  <a:cubicBezTo>
                    <a:pt x="3894" y="5484"/>
                    <a:pt x="2519" y="4377"/>
                    <a:pt x="1377" y="3145"/>
                  </a:cubicBezTo>
                  <a:cubicBezTo>
                    <a:pt x="871" y="2611"/>
                    <a:pt x="450" y="2050"/>
                    <a:pt x="1" y="1460"/>
                  </a:cubicBezTo>
                  <a:lnTo>
                    <a:pt x="1" y="1460"/>
                  </a:lnTo>
                  <a:cubicBezTo>
                    <a:pt x="394" y="2078"/>
                    <a:pt x="787" y="2668"/>
                    <a:pt x="1264" y="3229"/>
                  </a:cubicBezTo>
                  <a:cubicBezTo>
                    <a:pt x="2893" y="5194"/>
                    <a:pt x="5110" y="6654"/>
                    <a:pt x="7581" y="7300"/>
                  </a:cubicBezTo>
                  <a:lnTo>
                    <a:pt x="6683" y="6710"/>
                  </a:lnTo>
                  <a:cubicBezTo>
                    <a:pt x="4044" y="5110"/>
                    <a:pt x="1966" y="2696"/>
                    <a:pt x="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6388152" y="2344898"/>
              <a:ext cx="292118" cy="509881"/>
            </a:xfrm>
            <a:custGeom>
              <a:avLst/>
              <a:gdLst/>
              <a:ahLst/>
              <a:cxnLst/>
              <a:rect l="l" t="t" r="r" b="b"/>
              <a:pathLst>
                <a:path w="4408" h="7694" extrusionOk="0">
                  <a:moveTo>
                    <a:pt x="0" y="1"/>
                  </a:moveTo>
                  <a:lnTo>
                    <a:pt x="0" y="1"/>
                  </a:lnTo>
                  <a:cubicBezTo>
                    <a:pt x="197" y="1405"/>
                    <a:pt x="534" y="2752"/>
                    <a:pt x="1067" y="4044"/>
                  </a:cubicBezTo>
                  <a:cubicBezTo>
                    <a:pt x="1685" y="5391"/>
                    <a:pt x="2443" y="6711"/>
                    <a:pt x="3594" y="7693"/>
                  </a:cubicBezTo>
                  <a:cubicBezTo>
                    <a:pt x="4099" y="5223"/>
                    <a:pt x="4408" y="2696"/>
                    <a:pt x="4127" y="197"/>
                  </a:cubicBezTo>
                  <a:lnTo>
                    <a:pt x="4127" y="197"/>
                  </a:lnTo>
                  <a:cubicBezTo>
                    <a:pt x="4181" y="2528"/>
                    <a:pt x="3895" y="4859"/>
                    <a:pt x="3421" y="7165"/>
                  </a:cubicBezTo>
                  <a:lnTo>
                    <a:pt x="3421" y="7165"/>
                  </a:lnTo>
                  <a:cubicBezTo>
                    <a:pt x="2499" y="6262"/>
                    <a:pt x="1821" y="5123"/>
                    <a:pt x="1292" y="3959"/>
                  </a:cubicBezTo>
                  <a:cubicBezTo>
                    <a:pt x="702" y="2724"/>
                    <a:pt x="309" y="1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6525791" y="2318855"/>
              <a:ext cx="94965" cy="519159"/>
            </a:xfrm>
            <a:custGeom>
              <a:avLst/>
              <a:gdLst/>
              <a:ahLst/>
              <a:cxnLst/>
              <a:rect l="l" t="t" r="r" b="b"/>
              <a:pathLst>
                <a:path w="1433" h="7834" extrusionOk="0">
                  <a:moveTo>
                    <a:pt x="1" y="1"/>
                  </a:moveTo>
                  <a:lnTo>
                    <a:pt x="1" y="1"/>
                  </a:lnTo>
                  <a:cubicBezTo>
                    <a:pt x="534" y="2528"/>
                    <a:pt x="1067" y="5279"/>
                    <a:pt x="1432" y="7834"/>
                  </a:cubicBezTo>
                  <a:cubicBezTo>
                    <a:pt x="1432" y="5167"/>
                    <a:pt x="899" y="249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6682051" y="2411896"/>
              <a:ext cx="377805" cy="457727"/>
            </a:xfrm>
            <a:custGeom>
              <a:avLst/>
              <a:gdLst/>
              <a:ahLst/>
              <a:cxnLst/>
              <a:rect l="l" t="t" r="r" b="b"/>
              <a:pathLst>
                <a:path w="5701" h="6907" extrusionOk="0">
                  <a:moveTo>
                    <a:pt x="3875" y="1"/>
                  </a:moveTo>
                  <a:cubicBezTo>
                    <a:pt x="2893" y="2471"/>
                    <a:pt x="1545" y="4773"/>
                    <a:pt x="1" y="6907"/>
                  </a:cubicBezTo>
                  <a:cubicBezTo>
                    <a:pt x="1854" y="6009"/>
                    <a:pt x="3482" y="4661"/>
                    <a:pt x="4717" y="3005"/>
                  </a:cubicBezTo>
                  <a:cubicBezTo>
                    <a:pt x="5082" y="2499"/>
                    <a:pt x="5419" y="1966"/>
                    <a:pt x="5700" y="1432"/>
                  </a:cubicBezTo>
                  <a:lnTo>
                    <a:pt x="5700" y="1432"/>
                  </a:lnTo>
                  <a:cubicBezTo>
                    <a:pt x="4481" y="3325"/>
                    <a:pt x="2832" y="4979"/>
                    <a:pt x="883" y="6127"/>
                  </a:cubicBezTo>
                  <a:lnTo>
                    <a:pt x="883" y="6127"/>
                  </a:lnTo>
                  <a:cubicBezTo>
                    <a:pt x="2149" y="4234"/>
                    <a:pt x="3227" y="2177"/>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6808623" y="2744895"/>
              <a:ext cx="593514" cy="227704"/>
            </a:xfrm>
            <a:custGeom>
              <a:avLst/>
              <a:gdLst/>
              <a:ahLst/>
              <a:cxnLst/>
              <a:rect l="l" t="t" r="r" b="b"/>
              <a:pathLst>
                <a:path w="8956" h="3436" extrusionOk="0">
                  <a:moveTo>
                    <a:pt x="6738" y="1"/>
                  </a:moveTo>
                  <a:lnTo>
                    <a:pt x="6738" y="1"/>
                  </a:lnTo>
                  <a:cubicBezTo>
                    <a:pt x="4857" y="1629"/>
                    <a:pt x="2527" y="2893"/>
                    <a:pt x="28" y="3061"/>
                  </a:cubicBezTo>
                  <a:lnTo>
                    <a:pt x="0" y="3314"/>
                  </a:lnTo>
                  <a:cubicBezTo>
                    <a:pt x="569" y="3396"/>
                    <a:pt x="1142" y="3436"/>
                    <a:pt x="1714" y="3436"/>
                  </a:cubicBezTo>
                  <a:cubicBezTo>
                    <a:pt x="4275" y="3436"/>
                    <a:pt x="6822" y="2636"/>
                    <a:pt x="8956" y="1236"/>
                  </a:cubicBezTo>
                  <a:lnTo>
                    <a:pt x="8956" y="1236"/>
                  </a:lnTo>
                  <a:cubicBezTo>
                    <a:pt x="6934" y="2359"/>
                    <a:pt x="4632" y="3033"/>
                    <a:pt x="2330" y="3145"/>
                  </a:cubicBezTo>
                  <a:cubicBezTo>
                    <a:pt x="2154" y="3158"/>
                    <a:pt x="1978" y="3164"/>
                    <a:pt x="1802" y="3164"/>
                  </a:cubicBezTo>
                  <a:cubicBezTo>
                    <a:pt x="1611" y="3164"/>
                    <a:pt x="1421" y="3157"/>
                    <a:pt x="1230" y="3147"/>
                  </a:cubicBezTo>
                  <a:lnTo>
                    <a:pt x="1230" y="3147"/>
                  </a:lnTo>
                  <a:cubicBezTo>
                    <a:pt x="3325" y="2706"/>
                    <a:pt x="5250" y="1512"/>
                    <a:pt x="6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6776947" y="2934688"/>
              <a:ext cx="599147" cy="349839"/>
            </a:xfrm>
            <a:custGeom>
              <a:avLst/>
              <a:gdLst/>
              <a:ahLst/>
              <a:cxnLst/>
              <a:rect l="l" t="t" r="r" b="b"/>
              <a:pathLst>
                <a:path w="9041" h="5279" extrusionOk="0">
                  <a:moveTo>
                    <a:pt x="1" y="1"/>
                  </a:moveTo>
                  <a:lnTo>
                    <a:pt x="1" y="1"/>
                  </a:lnTo>
                  <a:cubicBezTo>
                    <a:pt x="927" y="2415"/>
                    <a:pt x="3061" y="4184"/>
                    <a:pt x="5475" y="4998"/>
                  </a:cubicBezTo>
                  <a:cubicBezTo>
                    <a:pt x="5685" y="5055"/>
                    <a:pt x="5894" y="5112"/>
                    <a:pt x="6094" y="5178"/>
                  </a:cubicBezTo>
                  <a:lnTo>
                    <a:pt x="6094" y="5178"/>
                  </a:lnTo>
                  <a:cubicBezTo>
                    <a:pt x="4426" y="4556"/>
                    <a:pt x="2827" y="3603"/>
                    <a:pt x="1657" y="2247"/>
                  </a:cubicBezTo>
                  <a:cubicBezTo>
                    <a:pt x="1478" y="2029"/>
                    <a:pt x="1299" y="1800"/>
                    <a:pt x="1136" y="1565"/>
                  </a:cubicBezTo>
                  <a:lnTo>
                    <a:pt x="1136" y="1565"/>
                  </a:lnTo>
                  <a:cubicBezTo>
                    <a:pt x="3271" y="3374"/>
                    <a:pt x="6290" y="3931"/>
                    <a:pt x="9041" y="3931"/>
                  </a:cubicBezTo>
                  <a:cubicBezTo>
                    <a:pt x="6037" y="3678"/>
                    <a:pt x="2724" y="2976"/>
                    <a:pt x="618" y="646"/>
                  </a:cubicBezTo>
                  <a:lnTo>
                    <a:pt x="1" y="1"/>
                  </a:lnTo>
                  <a:close/>
                  <a:moveTo>
                    <a:pt x="6094" y="5178"/>
                  </a:moveTo>
                  <a:cubicBezTo>
                    <a:pt x="6187" y="5212"/>
                    <a:pt x="6280" y="5246"/>
                    <a:pt x="6374" y="5279"/>
                  </a:cubicBezTo>
                  <a:cubicBezTo>
                    <a:pt x="6283" y="5242"/>
                    <a:pt x="6190" y="5209"/>
                    <a:pt x="6094" y="51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9"/>
            <p:cNvSpPr/>
            <p:nvPr/>
          </p:nvSpPr>
          <p:spPr>
            <a:xfrm>
              <a:off x="6486759" y="2793338"/>
              <a:ext cx="405639" cy="281117"/>
            </a:xfrm>
            <a:custGeom>
              <a:avLst/>
              <a:gdLst/>
              <a:ahLst/>
              <a:cxnLst/>
              <a:rect l="l" t="t" r="r" b="b"/>
              <a:pathLst>
                <a:path w="6121" h="4242" extrusionOk="0">
                  <a:moveTo>
                    <a:pt x="1483" y="1"/>
                  </a:moveTo>
                  <a:cubicBezTo>
                    <a:pt x="1310" y="1"/>
                    <a:pt x="1151" y="19"/>
                    <a:pt x="1011" y="56"/>
                  </a:cubicBezTo>
                  <a:cubicBezTo>
                    <a:pt x="56" y="337"/>
                    <a:pt x="0" y="1095"/>
                    <a:pt x="1348" y="2583"/>
                  </a:cubicBezTo>
                  <a:cubicBezTo>
                    <a:pt x="2667" y="4099"/>
                    <a:pt x="4183" y="4211"/>
                    <a:pt x="4969" y="4239"/>
                  </a:cubicBezTo>
                  <a:lnTo>
                    <a:pt x="4997" y="4239"/>
                  </a:lnTo>
                  <a:cubicBezTo>
                    <a:pt x="5017" y="4241"/>
                    <a:pt x="5037" y="4241"/>
                    <a:pt x="5057" y="4241"/>
                  </a:cubicBezTo>
                  <a:cubicBezTo>
                    <a:pt x="5827" y="4241"/>
                    <a:pt x="6120" y="3166"/>
                    <a:pt x="4997" y="1797"/>
                  </a:cubicBezTo>
                  <a:cubicBezTo>
                    <a:pt x="3991" y="623"/>
                    <a:pt x="2494" y="1"/>
                    <a:pt x="1483" y="1"/>
                  </a:cubicBezTo>
                  <a:close/>
                </a:path>
              </a:pathLst>
            </a:custGeom>
            <a:solidFill>
              <a:srgbClr val="E3C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9"/>
            <p:cNvSpPr/>
            <p:nvPr/>
          </p:nvSpPr>
          <p:spPr>
            <a:xfrm>
              <a:off x="6551834" y="2774716"/>
              <a:ext cx="333139" cy="257658"/>
            </a:xfrm>
            <a:custGeom>
              <a:avLst/>
              <a:gdLst/>
              <a:ahLst/>
              <a:cxnLst/>
              <a:rect l="l" t="t" r="r" b="b"/>
              <a:pathLst>
                <a:path w="5027" h="3888" extrusionOk="0">
                  <a:moveTo>
                    <a:pt x="1217" y="1"/>
                  </a:moveTo>
                  <a:cubicBezTo>
                    <a:pt x="1080" y="1"/>
                    <a:pt x="939" y="30"/>
                    <a:pt x="815" y="112"/>
                  </a:cubicBezTo>
                  <a:cubicBezTo>
                    <a:pt x="815" y="112"/>
                    <a:pt x="795" y="110"/>
                    <a:pt x="762" y="110"/>
                  </a:cubicBezTo>
                  <a:cubicBezTo>
                    <a:pt x="613" y="110"/>
                    <a:pt x="190" y="166"/>
                    <a:pt x="29" y="786"/>
                  </a:cubicBezTo>
                  <a:cubicBezTo>
                    <a:pt x="29" y="786"/>
                    <a:pt x="1" y="1544"/>
                    <a:pt x="562" y="2021"/>
                  </a:cubicBezTo>
                  <a:cubicBezTo>
                    <a:pt x="1122" y="2474"/>
                    <a:pt x="2338" y="3887"/>
                    <a:pt x="4139" y="3887"/>
                  </a:cubicBezTo>
                  <a:cubicBezTo>
                    <a:pt x="4236" y="3887"/>
                    <a:pt x="4336" y="3883"/>
                    <a:pt x="4436" y="3874"/>
                  </a:cubicBezTo>
                  <a:lnTo>
                    <a:pt x="4436" y="3846"/>
                  </a:lnTo>
                  <a:cubicBezTo>
                    <a:pt x="4745" y="3818"/>
                    <a:pt x="5026" y="3144"/>
                    <a:pt x="4605" y="2667"/>
                  </a:cubicBezTo>
                  <a:cubicBezTo>
                    <a:pt x="4605" y="2667"/>
                    <a:pt x="4914" y="1909"/>
                    <a:pt x="4240" y="1544"/>
                  </a:cubicBezTo>
                  <a:cubicBezTo>
                    <a:pt x="4240" y="1544"/>
                    <a:pt x="4043" y="702"/>
                    <a:pt x="3117" y="702"/>
                  </a:cubicBezTo>
                  <a:cubicBezTo>
                    <a:pt x="3117" y="702"/>
                    <a:pt x="2708" y="110"/>
                    <a:pt x="2153" y="110"/>
                  </a:cubicBezTo>
                  <a:cubicBezTo>
                    <a:pt x="2057" y="110"/>
                    <a:pt x="1957" y="127"/>
                    <a:pt x="1854" y="169"/>
                  </a:cubicBezTo>
                  <a:cubicBezTo>
                    <a:pt x="1854" y="169"/>
                    <a:pt x="1546"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6779465" y="2848473"/>
              <a:ext cx="24586" cy="22134"/>
            </a:xfrm>
            <a:custGeom>
              <a:avLst/>
              <a:gdLst/>
              <a:ahLst/>
              <a:cxnLst/>
              <a:rect l="l" t="t" r="r" b="b"/>
              <a:pathLst>
                <a:path w="371" h="334" extrusionOk="0">
                  <a:moveTo>
                    <a:pt x="188" y="0"/>
                  </a:moveTo>
                  <a:cubicBezTo>
                    <a:pt x="171" y="0"/>
                    <a:pt x="152" y="3"/>
                    <a:pt x="131" y="10"/>
                  </a:cubicBezTo>
                  <a:cubicBezTo>
                    <a:pt x="75" y="38"/>
                    <a:pt x="19" y="66"/>
                    <a:pt x="19" y="150"/>
                  </a:cubicBezTo>
                  <a:cubicBezTo>
                    <a:pt x="1" y="260"/>
                    <a:pt x="89" y="334"/>
                    <a:pt x="168" y="334"/>
                  </a:cubicBezTo>
                  <a:cubicBezTo>
                    <a:pt x="211" y="334"/>
                    <a:pt x="252" y="312"/>
                    <a:pt x="272" y="263"/>
                  </a:cubicBezTo>
                  <a:cubicBezTo>
                    <a:pt x="370" y="164"/>
                    <a:pt x="31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6693251" y="2904006"/>
              <a:ext cx="20544" cy="20544"/>
            </a:xfrm>
            <a:custGeom>
              <a:avLst/>
              <a:gdLst/>
              <a:ahLst/>
              <a:cxnLst/>
              <a:rect l="l" t="t" r="r" b="b"/>
              <a:pathLst>
                <a:path w="310" h="310" extrusionOk="0">
                  <a:moveTo>
                    <a:pt x="155" y="0"/>
                  </a:moveTo>
                  <a:cubicBezTo>
                    <a:pt x="78" y="0"/>
                    <a:pt x="0" y="42"/>
                    <a:pt x="0" y="127"/>
                  </a:cubicBezTo>
                  <a:lnTo>
                    <a:pt x="0" y="183"/>
                  </a:lnTo>
                  <a:cubicBezTo>
                    <a:pt x="0" y="267"/>
                    <a:pt x="78" y="309"/>
                    <a:pt x="155" y="309"/>
                  </a:cubicBezTo>
                  <a:cubicBezTo>
                    <a:pt x="232" y="309"/>
                    <a:pt x="309" y="267"/>
                    <a:pt x="309" y="183"/>
                  </a:cubicBezTo>
                  <a:lnTo>
                    <a:pt x="309" y="127"/>
                  </a:lnTo>
                  <a:cubicBezTo>
                    <a:pt x="309" y="42"/>
                    <a:pt x="232"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6767670" y="2945822"/>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6817901" y="2895590"/>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6814190" y="2960732"/>
              <a:ext cx="27966" cy="18688"/>
            </a:xfrm>
            <a:custGeom>
              <a:avLst/>
              <a:gdLst/>
              <a:ahLst/>
              <a:cxnLst/>
              <a:rect l="l" t="t" r="r" b="b"/>
              <a:pathLst>
                <a:path w="422" h="282" extrusionOk="0">
                  <a:moveTo>
                    <a:pt x="197" y="1"/>
                  </a:moveTo>
                  <a:cubicBezTo>
                    <a:pt x="0" y="1"/>
                    <a:pt x="0" y="281"/>
                    <a:pt x="197" y="281"/>
                  </a:cubicBezTo>
                  <a:lnTo>
                    <a:pt x="225" y="281"/>
                  </a:lnTo>
                  <a:cubicBezTo>
                    <a:pt x="421" y="281"/>
                    <a:pt x="421"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6769525" y="2895590"/>
              <a:ext cx="24255" cy="20544"/>
            </a:xfrm>
            <a:custGeom>
              <a:avLst/>
              <a:gdLst/>
              <a:ahLst/>
              <a:cxnLst/>
              <a:rect l="l" t="t" r="r" b="b"/>
              <a:pathLst>
                <a:path w="366" h="310" extrusionOk="0">
                  <a:moveTo>
                    <a:pt x="197" y="1"/>
                  </a:moveTo>
                  <a:cubicBezTo>
                    <a:pt x="0" y="1"/>
                    <a:pt x="0" y="310"/>
                    <a:pt x="197" y="310"/>
                  </a:cubicBezTo>
                  <a:cubicBezTo>
                    <a:pt x="365" y="310"/>
                    <a:pt x="365"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6797424" y="2929122"/>
              <a:ext cx="27966" cy="20544"/>
            </a:xfrm>
            <a:custGeom>
              <a:avLst/>
              <a:gdLst/>
              <a:ahLst/>
              <a:cxnLst/>
              <a:rect l="l" t="t" r="r" b="b"/>
              <a:pathLst>
                <a:path w="422" h="310" extrusionOk="0">
                  <a:moveTo>
                    <a:pt x="197" y="0"/>
                  </a:moveTo>
                  <a:cubicBezTo>
                    <a:pt x="1" y="0"/>
                    <a:pt x="1" y="309"/>
                    <a:pt x="197" y="309"/>
                  </a:cubicBezTo>
                  <a:lnTo>
                    <a:pt x="225" y="309"/>
                  </a:lnTo>
                  <a:cubicBezTo>
                    <a:pt x="422" y="309"/>
                    <a:pt x="422"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6730427" y="2828195"/>
              <a:ext cx="18688" cy="20080"/>
            </a:xfrm>
            <a:custGeom>
              <a:avLst/>
              <a:gdLst/>
              <a:ahLst/>
              <a:cxnLst/>
              <a:rect l="l" t="t" r="r" b="b"/>
              <a:pathLst>
                <a:path w="282" h="303" extrusionOk="0">
                  <a:moveTo>
                    <a:pt x="141" y="0"/>
                  </a:moveTo>
                  <a:cubicBezTo>
                    <a:pt x="71" y="0"/>
                    <a:pt x="1" y="49"/>
                    <a:pt x="1" y="148"/>
                  </a:cubicBezTo>
                  <a:lnTo>
                    <a:pt x="1" y="176"/>
                  </a:lnTo>
                  <a:cubicBezTo>
                    <a:pt x="1" y="260"/>
                    <a:pt x="71" y="302"/>
                    <a:pt x="141" y="302"/>
                  </a:cubicBezTo>
                  <a:cubicBezTo>
                    <a:pt x="211" y="302"/>
                    <a:pt x="282" y="260"/>
                    <a:pt x="282" y="176"/>
                  </a:cubicBezTo>
                  <a:lnTo>
                    <a:pt x="282" y="148"/>
                  </a:lnTo>
                  <a:cubicBezTo>
                    <a:pt x="282" y="49"/>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9"/>
            <p:cNvSpPr/>
            <p:nvPr/>
          </p:nvSpPr>
          <p:spPr>
            <a:xfrm>
              <a:off x="6715583" y="2869546"/>
              <a:ext cx="26110" cy="20544"/>
            </a:xfrm>
            <a:custGeom>
              <a:avLst/>
              <a:gdLst/>
              <a:ahLst/>
              <a:cxnLst/>
              <a:rect l="l" t="t" r="r" b="b"/>
              <a:pathLst>
                <a:path w="394" h="310" extrusionOk="0">
                  <a:moveTo>
                    <a:pt x="169" y="1"/>
                  </a:moveTo>
                  <a:cubicBezTo>
                    <a:pt x="0" y="1"/>
                    <a:pt x="0" y="310"/>
                    <a:pt x="169" y="310"/>
                  </a:cubicBezTo>
                  <a:lnTo>
                    <a:pt x="225" y="310"/>
                  </a:lnTo>
                  <a:cubicBezTo>
                    <a:pt x="393" y="310"/>
                    <a:pt x="393"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9"/>
            <p:cNvSpPr/>
            <p:nvPr/>
          </p:nvSpPr>
          <p:spPr>
            <a:xfrm>
              <a:off x="6750904" y="2863980"/>
              <a:ext cx="24255" cy="18688"/>
            </a:xfrm>
            <a:custGeom>
              <a:avLst/>
              <a:gdLst/>
              <a:ahLst/>
              <a:cxnLst/>
              <a:rect l="l" t="t" r="r" b="b"/>
              <a:pathLst>
                <a:path w="366" h="282" extrusionOk="0">
                  <a:moveTo>
                    <a:pt x="169" y="1"/>
                  </a:moveTo>
                  <a:cubicBezTo>
                    <a:pt x="1" y="1"/>
                    <a:pt x="1" y="281"/>
                    <a:pt x="169" y="281"/>
                  </a:cubicBezTo>
                  <a:cubicBezTo>
                    <a:pt x="366" y="281"/>
                    <a:pt x="366"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6734204" y="2917922"/>
              <a:ext cx="25514" cy="20743"/>
            </a:xfrm>
            <a:custGeom>
              <a:avLst/>
              <a:gdLst/>
              <a:ahLst/>
              <a:cxnLst/>
              <a:rect l="l" t="t" r="r" b="b"/>
              <a:pathLst>
                <a:path w="385" h="313" extrusionOk="0">
                  <a:moveTo>
                    <a:pt x="140" y="1"/>
                  </a:moveTo>
                  <a:cubicBezTo>
                    <a:pt x="56" y="1"/>
                    <a:pt x="0" y="85"/>
                    <a:pt x="0" y="141"/>
                  </a:cubicBezTo>
                  <a:lnTo>
                    <a:pt x="0" y="169"/>
                  </a:lnTo>
                  <a:cubicBezTo>
                    <a:pt x="0" y="282"/>
                    <a:pt x="84" y="310"/>
                    <a:pt x="140" y="310"/>
                  </a:cubicBezTo>
                  <a:cubicBezTo>
                    <a:pt x="151" y="312"/>
                    <a:pt x="161" y="313"/>
                    <a:pt x="172" y="313"/>
                  </a:cubicBezTo>
                  <a:cubicBezTo>
                    <a:pt x="296" y="313"/>
                    <a:pt x="385" y="163"/>
                    <a:pt x="281" y="85"/>
                  </a:cubicBezTo>
                  <a:cubicBezTo>
                    <a:pt x="253" y="29"/>
                    <a:pt x="19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6650441" y="2910037"/>
              <a:ext cx="20544" cy="21471"/>
            </a:xfrm>
            <a:custGeom>
              <a:avLst/>
              <a:gdLst/>
              <a:ahLst/>
              <a:cxnLst/>
              <a:rect l="l" t="t" r="r" b="b"/>
              <a:pathLst>
                <a:path w="310" h="324" extrusionOk="0">
                  <a:moveTo>
                    <a:pt x="155" y="1"/>
                  </a:moveTo>
                  <a:cubicBezTo>
                    <a:pt x="78" y="1"/>
                    <a:pt x="1" y="50"/>
                    <a:pt x="1" y="148"/>
                  </a:cubicBezTo>
                  <a:lnTo>
                    <a:pt x="1" y="176"/>
                  </a:lnTo>
                  <a:cubicBezTo>
                    <a:pt x="1" y="274"/>
                    <a:pt x="78" y="323"/>
                    <a:pt x="155" y="323"/>
                  </a:cubicBezTo>
                  <a:cubicBezTo>
                    <a:pt x="232" y="323"/>
                    <a:pt x="309" y="274"/>
                    <a:pt x="309" y="176"/>
                  </a:cubicBezTo>
                  <a:lnTo>
                    <a:pt x="309" y="148"/>
                  </a:lnTo>
                  <a:cubicBezTo>
                    <a:pt x="309" y="50"/>
                    <a:pt x="23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6721149" y="2957684"/>
              <a:ext cx="23990" cy="22068"/>
            </a:xfrm>
            <a:custGeom>
              <a:avLst/>
              <a:gdLst/>
              <a:ahLst/>
              <a:cxnLst/>
              <a:rect l="l" t="t" r="r" b="b"/>
              <a:pathLst>
                <a:path w="362" h="333" extrusionOk="0">
                  <a:moveTo>
                    <a:pt x="175" y="0"/>
                  </a:moveTo>
                  <a:cubicBezTo>
                    <a:pt x="137" y="0"/>
                    <a:pt x="101" y="14"/>
                    <a:pt x="85" y="47"/>
                  </a:cubicBezTo>
                  <a:cubicBezTo>
                    <a:pt x="29" y="103"/>
                    <a:pt x="29" y="131"/>
                    <a:pt x="29" y="187"/>
                  </a:cubicBezTo>
                  <a:cubicBezTo>
                    <a:pt x="0" y="271"/>
                    <a:pt x="85" y="327"/>
                    <a:pt x="141" y="327"/>
                  </a:cubicBezTo>
                  <a:cubicBezTo>
                    <a:pt x="156" y="331"/>
                    <a:pt x="170" y="333"/>
                    <a:pt x="185" y="333"/>
                  </a:cubicBezTo>
                  <a:cubicBezTo>
                    <a:pt x="280" y="333"/>
                    <a:pt x="362" y="256"/>
                    <a:pt x="337" y="159"/>
                  </a:cubicBezTo>
                  <a:cubicBezTo>
                    <a:pt x="337" y="103"/>
                    <a:pt x="309" y="47"/>
                    <a:pt x="253" y="19"/>
                  </a:cubicBezTo>
                  <a:cubicBezTo>
                    <a:pt x="230" y="7"/>
                    <a:pt x="202"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6802991" y="2988631"/>
              <a:ext cx="29821" cy="18688"/>
            </a:xfrm>
            <a:custGeom>
              <a:avLst/>
              <a:gdLst/>
              <a:ahLst/>
              <a:cxnLst/>
              <a:rect l="l" t="t" r="r" b="b"/>
              <a:pathLst>
                <a:path w="450" h="282" extrusionOk="0">
                  <a:moveTo>
                    <a:pt x="197" y="1"/>
                  </a:moveTo>
                  <a:cubicBezTo>
                    <a:pt x="1" y="1"/>
                    <a:pt x="1" y="281"/>
                    <a:pt x="197" y="281"/>
                  </a:cubicBezTo>
                  <a:lnTo>
                    <a:pt x="253" y="281"/>
                  </a:lnTo>
                  <a:cubicBezTo>
                    <a:pt x="450" y="281"/>
                    <a:pt x="450"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6678340" y="2931839"/>
              <a:ext cx="20544" cy="21869"/>
            </a:xfrm>
            <a:custGeom>
              <a:avLst/>
              <a:gdLst/>
              <a:ahLst/>
              <a:cxnLst/>
              <a:rect l="l" t="t" r="r" b="b"/>
              <a:pathLst>
                <a:path w="310" h="330" extrusionOk="0">
                  <a:moveTo>
                    <a:pt x="198" y="0"/>
                  </a:moveTo>
                  <a:cubicBezTo>
                    <a:pt x="181" y="0"/>
                    <a:pt x="162" y="5"/>
                    <a:pt x="141" y="15"/>
                  </a:cubicBezTo>
                  <a:lnTo>
                    <a:pt x="113" y="15"/>
                  </a:lnTo>
                  <a:cubicBezTo>
                    <a:pt x="57" y="44"/>
                    <a:pt x="1" y="72"/>
                    <a:pt x="1" y="156"/>
                  </a:cubicBezTo>
                  <a:lnTo>
                    <a:pt x="1" y="184"/>
                  </a:lnTo>
                  <a:cubicBezTo>
                    <a:pt x="1" y="240"/>
                    <a:pt x="57" y="268"/>
                    <a:pt x="113" y="296"/>
                  </a:cubicBezTo>
                  <a:cubicBezTo>
                    <a:pt x="113" y="296"/>
                    <a:pt x="113" y="324"/>
                    <a:pt x="141" y="324"/>
                  </a:cubicBezTo>
                  <a:cubicBezTo>
                    <a:pt x="156" y="328"/>
                    <a:pt x="170" y="330"/>
                    <a:pt x="183" y="330"/>
                  </a:cubicBezTo>
                  <a:cubicBezTo>
                    <a:pt x="267" y="330"/>
                    <a:pt x="310" y="253"/>
                    <a:pt x="310" y="156"/>
                  </a:cubicBezTo>
                  <a:cubicBezTo>
                    <a:pt x="310" y="87"/>
                    <a:pt x="272" y="0"/>
                    <a:pt x="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6587221" y="2859341"/>
              <a:ext cx="18622" cy="20080"/>
            </a:xfrm>
            <a:custGeom>
              <a:avLst/>
              <a:gdLst/>
              <a:ahLst/>
              <a:cxnLst/>
              <a:rect l="l" t="t" r="r" b="b"/>
              <a:pathLst>
                <a:path w="281" h="303" extrusionOk="0">
                  <a:moveTo>
                    <a:pt x="140" y="1"/>
                  </a:moveTo>
                  <a:cubicBezTo>
                    <a:pt x="70" y="1"/>
                    <a:pt x="0" y="43"/>
                    <a:pt x="0" y="127"/>
                  </a:cubicBezTo>
                  <a:lnTo>
                    <a:pt x="0" y="155"/>
                  </a:lnTo>
                  <a:cubicBezTo>
                    <a:pt x="0" y="253"/>
                    <a:pt x="70" y="302"/>
                    <a:pt x="140" y="302"/>
                  </a:cubicBezTo>
                  <a:cubicBezTo>
                    <a:pt x="211" y="302"/>
                    <a:pt x="281" y="253"/>
                    <a:pt x="281" y="155"/>
                  </a:cubicBezTo>
                  <a:lnTo>
                    <a:pt x="281" y="127"/>
                  </a:lnTo>
                  <a:cubicBezTo>
                    <a:pt x="281" y="43"/>
                    <a:pt x="211"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6687684" y="2856094"/>
              <a:ext cx="18622" cy="21471"/>
            </a:xfrm>
            <a:custGeom>
              <a:avLst/>
              <a:gdLst/>
              <a:ahLst/>
              <a:cxnLst/>
              <a:rect l="l" t="t" r="r" b="b"/>
              <a:pathLst>
                <a:path w="281" h="324" extrusionOk="0">
                  <a:moveTo>
                    <a:pt x="141" y="0"/>
                  </a:moveTo>
                  <a:cubicBezTo>
                    <a:pt x="70" y="0"/>
                    <a:pt x="0" y="50"/>
                    <a:pt x="0" y="148"/>
                  </a:cubicBezTo>
                  <a:lnTo>
                    <a:pt x="0" y="176"/>
                  </a:lnTo>
                  <a:cubicBezTo>
                    <a:pt x="0" y="274"/>
                    <a:pt x="70" y="323"/>
                    <a:pt x="141" y="323"/>
                  </a:cubicBezTo>
                  <a:cubicBezTo>
                    <a:pt x="211" y="323"/>
                    <a:pt x="281" y="274"/>
                    <a:pt x="281" y="176"/>
                  </a:cubicBezTo>
                  <a:lnTo>
                    <a:pt x="281" y="148"/>
                  </a:lnTo>
                  <a:cubicBezTo>
                    <a:pt x="281" y="50"/>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6633675" y="2869546"/>
              <a:ext cx="26177" cy="20544"/>
            </a:xfrm>
            <a:custGeom>
              <a:avLst/>
              <a:gdLst/>
              <a:ahLst/>
              <a:cxnLst/>
              <a:rect l="l" t="t" r="r" b="b"/>
              <a:pathLst>
                <a:path w="395" h="310" extrusionOk="0">
                  <a:moveTo>
                    <a:pt x="198" y="1"/>
                  </a:moveTo>
                  <a:cubicBezTo>
                    <a:pt x="1" y="1"/>
                    <a:pt x="1" y="310"/>
                    <a:pt x="198" y="310"/>
                  </a:cubicBezTo>
                  <a:cubicBezTo>
                    <a:pt x="394" y="310"/>
                    <a:pt x="394"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9"/>
            <p:cNvSpPr/>
            <p:nvPr/>
          </p:nvSpPr>
          <p:spPr>
            <a:xfrm>
              <a:off x="6654152" y="2834225"/>
              <a:ext cx="26110" cy="18688"/>
            </a:xfrm>
            <a:custGeom>
              <a:avLst/>
              <a:gdLst/>
              <a:ahLst/>
              <a:cxnLst/>
              <a:rect l="l" t="t" r="r" b="b"/>
              <a:pathLst>
                <a:path w="394" h="282" extrusionOk="0">
                  <a:moveTo>
                    <a:pt x="169" y="0"/>
                  </a:moveTo>
                  <a:cubicBezTo>
                    <a:pt x="1" y="0"/>
                    <a:pt x="1" y="281"/>
                    <a:pt x="169" y="281"/>
                  </a:cubicBezTo>
                  <a:lnTo>
                    <a:pt x="197" y="281"/>
                  </a:lnTo>
                  <a:cubicBezTo>
                    <a:pt x="394" y="281"/>
                    <a:pt x="39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a:off x="6590932" y="2826803"/>
              <a:ext cx="26110" cy="20544"/>
            </a:xfrm>
            <a:custGeom>
              <a:avLst/>
              <a:gdLst/>
              <a:ahLst/>
              <a:cxnLst/>
              <a:rect l="l" t="t" r="r" b="b"/>
              <a:pathLst>
                <a:path w="394" h="310" extrusionOk="0">
                  <a:moveTo>
                    <a:pt x="197" y="0"/>
                  </a:moveTo>
                  <a:cubicBezTo>
                    <a:pt x="0" y="0"/>
                    <a:pt x="0" y="309"/>
                    <a:pt x="197" y="309"/>
                  </a:cubicBezTo>
                  <a:cubicBezTo>
                    <a:pt x="393" y="309"/>
                    <a:pt x="393"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a:off x="6629964" y="2816532"/>
              <a:ext cx="18688" cy="20080"/>
            </a:xfrm>
            <a:custGeom>
              <a:avLst/>
              <a:gdLst/>
              <a:ahLst/>
              <a:cxnLst/>
              <a:rect l="l" t="t" r="r" b="b"/>
              <a:pathLst>
                <a:path w="282" h="303" extrusionOk="0">
                  <a:moveTo>
                    <a:pt x="141" y="1"/>
                  </a:moveTo>
                  <a:cubicBezTo>
                    <a:pt x="71" y="1"/>
                    <a:pt x="1" y="43"/>
                    <a:pt x="1" y="127"/>
                  </a:cubicBezTo>
                  <a:lnTo>
                    <a:pt x="1" y="155"/>
                  </a:lnTo>
                  <a:cubicBezTo>
                    <a:pt x="1" y="253"/>
                    <a:pt x="71" y="303"/>
                    <a:pt x="141" y="303"/>
                  </a:cubicBezTo>
                  <a:cubicBezTo>
                    <a:pt x="211" y="303"/>
                    <a:pt x="282" y="253"/>
                    <a:pt x="282" y="155"/>
                  </a:cubicBezTo>
                  <a:lnTo>
                    <a:pt x="282" y="127"/>
                  </a:lnTo>
                  <a:cubicBezTo>
                    <a:pt x="282" y="43"/>
                    <a:pt x="211"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a:off x="6207969" y="2846750"/>
              <a:ext cx="1006310" cy="454877"/>
            </a:xfrm>
            <a:custGeom>
              <a:avLst/>
              <a:gdLst/>
              <a:ahLst/>
              <a:cxnLst/>
              <a:rect l="l" t="t" r="r" b="b"/>
              <a:pathLst>
                <a:path w="15185" h="6864" extrusionOk="0">
                  <a:moveTo>
                    <a:pt x="1368" y="0"/>
                  </a:moveTo>
                  <a:cubicBezTo>
                    <a:pt x="66" y="0"/>
                    <a:pt x="1" y="698"/>
                    <a:pt x="136" y="1047"/>
                  </a:cubicBezTo>
                  <a:cubicBezTo>
                    <a:pt x="361" y="1524"/>
                    <a:pt x="1400" y="1805"/>
                    <a:pt x="2158" y="2479"/>
                  </a:cubicBezTo>
                  <a:cubicBezTo>
                    <a:pt x="2888" y="3152"/>
                    <a:pt x="2663" y="3349"/>
                    <a:pt x="3084" y="3882"/>
                  </a:cubicBezTo>
                  <a:cubicBezTo>
                    <a:pt x="3505" y="4416"/>
                    <a:pt x="4628" y="4388"/>
                    <a:pt x="5162" y="4893"/>
                  </a:cubicBezTo>
                  <a:cubicBezTo>
                    <a:pt x="5723" y="5370"/>
                    <a:pt x="5948" y="6521"/>
                    <a:pt x="6537" y="6802"/>
                  </a:cubicBezTo>
                  <a:cubicBezTo>
                    <a:pt x="6619" y="6845"/>
                    <a:pt x="6701" y="6864"/>
                    <a:pt x="6782" y="6864"/>
                  </a:cubicBezTo>
                  <a:cubicBezTo>
                    <a:pt x="7286" y="6864"/>
                    <a:pt x="7786" y="6152"/>
                    <a:pt x="8390" y="6128"/>
                  </a:cubicBezTo>
                  <a:cubicBezTo>
                    <a:pt x="8413" y="6127"/>
                    <a:pt x="8439" y="6127"/>
                    <a:pt x="8468" y="6127"/>
                  </a:cubicBezTo>
                  <a:cubicBezTo>
                    <a:pt x="9233" y="6127"/>
                    <a:pt x="11796" y="6467"/>
                    <a:pt x="12805" y="6467"/>
                  </a:cubicBezTo>
                  <a:cubicBezTo>
                    <a:pt x="12842" y="6467"/>
                    <a:pt x="12877" y="6466"/>
                    <a:pt x="12910" y="6465"/>
                  </a:cubicBezTo>
                  <a:cubicBezTo>
                    <a:pt x="13036" y="6462"/>
                    <a:pt x="13165" y="6460"/>
                    <a:pt x="13296" y="6460"/>
                  </a:cubicBezTo>
                  <a:cubicBezTo>
                    <a:pt x="13637" y="6460"/>
                    <a:pt x="13984" y="6469"/>
                    <a:pt x="14286" y="6469"/>
                  </a:cubicBezTo>
                  <a:cubicBezTo>
                    <a:pt x="14775" y="6469"/>
                    <a:pt x="15141" y="6446"/>
                    <a:pt x="15156" y="6325"/>
                  </a:cubicBezTo>
                  <a:cubicBezTo>
                    <a:pt x="15184" y="6100"/>
                    <a:pt x="14567" y="5146"/>
                    <a:pt x="13556" y="4725"/>
                  </a:cubicBezTo>
                  <a:cubicBezTo>
                    <a:pt x="13277" y="4601"/>
                    <a:pt x="12996" y="4556"/>
                    <a:pt x="12736" y="4556"/>
                  </a:cubicBezTo>
                  <a:cubicBezTo>
                    <a:pt x="12051" y="4556"/>
                    <a:pt x="11507" y="4865"/>
                    <a:pt x="11507" y="4865"/>
                  </a:cubicBezTo>
                  <a:cubicBezTo>
                    <a:pt x="10355" y="4584"/>
                    <a:pt x="9429" y="3293"/>
                    <a:pt x="8811" y="2984"/>
                  </a:cubicBezTo>
                  <a:cubicBezTo>
                    <a:pt x="8488" y="2844"/>
                    <a:pt x="8243" y="2830"/>
                    <a:pt x="8008" y="2830"/>
                  </a:cubicBezTo>
                  <a:cubicBezTo>
                    <a:pt x="7949" y="2830"/>
                    <a:pt x="7891" y="2830"/>
                    <a:pt x="7832" y="2830"/>
                  </a:cubicBezTo>
                  <a:cubicBezTo>
                    <a:pt x="7657" y="2830"/>
                    <a:pt x="7478" y="2823"/>
                    <a:pt x="7267" y="2759"/>
                  </a:cubicBezTo>
                  <a:cubicBezTo>
                    <a:pt x="6706" y="2563"/>
                    <a:pt x="7071" y="2198"/>
                    <a:pt x="6369" y="1805"/>
                  </a:cubicBezTo>
                  <a:cubicBezTo>
                    <a:pt x="5695" y="1384"/>
                    <a:pt x="3954" y="513"/>
                    <a:pt x="3954" y="513"/>
                  </a:cubicBezTo>
                  <a:cubicBezTo>
                    <a:pt x="2782" y="140"/>
                    <a:pt x="1951" y="0"/>
                    <a:pt x="1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a:off x="6408562" y="2908645"/>
              <a:ext cx="428038" cy="277274"/>
            </a:xfrm>
            <a:custGeom>
              <a:avLst/>
              <a:gdLst/>
              <a:ahLst/>
              <a:cxnLst/>
              <a:rect l="l" t="t" r="r" b="b"/>
              <a:pathLst>
                <a:path w="6459" h="4184" extrusionOk="0">
                  <a:moveTo>
                    <a:pt x="1770" y="0"/>
                  </a:moveTo>
                  <a:cubicBezTo>
                    <a:pt x="1517" y="29"/>
                    <a:pt x="1236" y="85"/>
                    <a:pt x="1012" y="225"/>
                  </a:cubicBezTo>
                  <a:cubicBezTo>
                    <a:pt x="1" y="871"/>
                    <a:pt x="2191" y="1067"/>
                    <a:pt x="2584" y="1095"/>
                  </a:cubicBezTo>
                  <a:cubicBezTo>
                    <a:pt x="2528" y="1432"/>
                    <a:pt x="1826" y="1994"/>
                    <a:pt x="2275" y="2275"/>
                  </a:cubicBezTo>
                  <a:cubicBezTo>
                    <a:pt x="2326" y="2315"/>
                    <a:pt x="2380" y="2333"/>
                    <a:pt x="2434" y="2333"/>
                  </a:cubicBezTo>
                  <a:cubicBezTo>
                    <a:pt x="2797" y="2333"/>
                    <a:pt x="3214" y="1547"/>
                    <a:pt x="3482" y="1376"/>
                  </a:cubicBezTo>
                  <a:cubicBezTo>
                    <a:pt x="3707" y="2190"/>
                    <a:pt x="3707" y="3566"/>
                    <a:pt x="4381" y="4184"/>
                  </a:cubicBezTo>
                  <a:cubicBezTo>
                    <a:pt x="5139" y="3734"/>
                    <a:pt x="4072" y="2668"/>
                    <a:pt x="4212" y="2078"/>
                  </a:cubicBezTo>
                  <a:lnTo>
                    <a:pt x="4212" y="2078"/>
                  </a:lnTo>
                  <a:cubicBezTo>
                    <a:pt x="4622" y="2129"/>
                    <a:pt x="5850" y="3349"/>
                    <a:pt x="6190" y="3349"/>
                  </a:cubicBezTo>
                  <a:cubicBezTo>
                    <a:pt x="6222" y="3349"/>
                    <a:pt x="6247" y="3338"/>
                    <a:pt x="6262" y="3313"/>
                  </a:cubicBezTo>
                  <a:cubicBezTo>
                    <a:pt x="6458" y="3033"/>
                    <a:pt x="5616" y="2303"/>
                    <a:pt x="5054" y="1881"/>
                  </a:cubicBezTo>
                  <a:cubicBezTo>
                    <a:pt x="4953" y="1881"/>
                    <a:pt x="4852" y="1886"/>
                    <a:pt x="4748" y="1886"/>
                  </a:cubicBezTo>
                  <a:cubicBezTo>
                    <a:pt x="4591" y="1886"/>
                    <a:pt x="4426" y="1876"/>
                    <a:pt x="4240" y="1825"/>
                  </a:cubicBezTo>
                  <a:cubicBezTo>
                    <a:pt x="3679" y="1657"/>
                    <a:pt x="4044" y="1292"/>
                    <a:pt x="3342" y="871"/>
                  </a:cubicBezTo>
                  <a:cubicBezTo>
                    <a:pt x="2977" y="646"/>
                    <a:pt x="2331" y="309"/>
                    <a:pt x="1770"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a:off x="6706239" y="3033296"/>
              <a:ext cx="145198" cy="178664"/>
            </a:xfrm>
            <a:custGeom>
              <a:avLst/>
              <a:gdLst/>
              <a:ahLst/>
              <a:cxnLst/>
              <a:rect l="l" t="t" r="r" b="b"/>
              <a:pathLst>
                <a:path w="2191" h="2696" extrusionOk="0">
                  <a:moveTo>
                    <a:pt x="1" y="0"/>
                  </a:moveTo>
                  <a:lnTo>
                    <a:pt x="1" y="0"/>
                  </a:lnTo>
                  <a:cubicBezTo>
                    <a:pt x="647" y="983"/>
                    <a:pt x="1377" y="1853"/>
                    <a:pt x="2191" y="2696"/>
                  </a:cubicBezTo>
                  <a:cubicBezTo>
                    <a:pt x="1713" y="1629"/>
                    <a:pt x="927" y="70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a:off x="6412340" y="2935682"/>
              <a:ext cx="240030" cy="47449"/>
            </a:xfrm>
            <a:custGeom>
              <a:avLst/>
              <a:gdLst/>
              <a:ahLst/>
              <a:cxnLst/>
              <a:rect l="l" t="t" r="r" b="b"/>
              <a:pathLst>
                <a:path w="3622" h="716" extrusionOk="0">
                  <a:moveTo>
                    <a:pt x="1113" y="0"/>
                  </a:moveTo>
                  <a:cubicBezTo>
                    <a:pt x="737" y="0"/>
                    <a:pt x="362" y="56"/>
                    <a:pt x="0" y="182"/>
                  </a:cubicBezTo>
                  <a:cubicBezTo>
                    <a:pt x="1235" y="182"/>
                    <a:pt x="2415" y="491"/>
                    <a:pt x="3622" y="715"/>
                  </a:cubicBezTo>
                  <a:cubicBezTo>
                    <a:pt x="2875" y="303"/>
                    <a:pt x="1991"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a:off x="6629964" y="3018386"/>
              <a:ext cx="42877" cy="83832"/>
            </a:xfrm>
            <a:custGeom>
              <a:avLst/>
              <a:gdLst/>
              <a:ahLst/>
              <a:cxnLst/>
              <a:rect l="l" t="t" r="r" b="b"/>
              <a:pathLst>
                <a:path w="647" h="1265" extrusionOk="0">
                  <a:moveTo>
                    <a:pt x="647" y="1"/>
                  </a:moveTo>
                  <a:cubicBezTo>
                    <a:pt x="197" y="254"/>
                    <a:pt x="1" y="815"/>
                    <a:pt x="197" y="1264"/>
                  </a:cubicBezTo>
                  <a:cubicBezTo>
                    <a:pt x="422" y="843"/>
                    <a:pt x="506" y="478"/>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9"/>
            <p:cNvSpPr/>
            <p:nvPr/>
          </p:nvSpPr>
          <p:spPr>
            <a:xfrm>
              <a:off x="6641164" y="3148272"/>
              <a:ext cx="573103" cy="153349"/>
            </a:xfrm>
            <a:custGeom>
              <a:avLst/>
              <a:gdLst/>
              <a:ahLst/>
              <a:cxnLst/>
              <a:rect l="l" t="t" r="r" b="b"/>
              <a:pathLst>
                <a:path w="8648" h="2314" extrusionOk="0">
                  <a:moveTo>
                    <a:pt x="6171" y="0"/>
                  </a:moveTo>
                  <a:cubicBezTo>
                    <a:pt x="5499" y="0"/>
                    <a:pt x="4970" y="287"/>
                    <a:pt x="4970" y="287"/>
                  </a:cubicBezTo>
                  <a:cubicBezTo>
                    <a:pt x="4775" y="388"/>
                    <a:pt x="4601" y="424"/>
                    <a:pt x="4440" y="424"/>
                  </a:cubicBezTo>
                  <a:cubicBezTo>
                    <a:pt x="4021" y="424"/>
                    <a:pt x="3702" y="175"/>
                    <a:pt x="3397" y="175"/>
                  </a:cubicBezTo>
                  <a:cubicBezTo>
                    <a:pt x="2948" y="175"/>
                    <a:pt x="2359" y="231"/>
                    <a:pt x="1769" y="568"/>
                  </a:cubicBezTo>
                  <a:cubicBezTo>
                    <a:pt x="1228" y="892"/>
                    <a:pt x="974" y="2258"/>
                    <a:pt x="103" y="2258"/>
                  </a:cubicBezTo>
                  <a:cubicBezTo>
                    <a:pt x="70" y="2258"/>
                    <a:pt x="35" y="2256"/>
                    <a:pt x="0" y="2252"/>
                  </a:cubicBezTo>
                  <a:lnTo>
                    <a:pt x="0" y="2252"/>
                  </a:lnTo>
                  <a:cubicBezTo>
                    <a:pt x="82" y="2295"/>
                    <a:pt x="164" y="2314"/>
                    <a:pt x="245" y="2314"/>
                  </a:cubicBezTo>
                  <a:cubicBezTo>
                    <a:pt x="749" y="2314"/>
                    <a:pt x="1249" y="1602"/>
                    <a:pt x="1853" y="1578"/>
                  </a:cubicBezTo>
                  <a:cubicBezTo>
                    <a:pt x="1876" y="1577"/>
                    <a:pt x="1902" y="1577"/>
                    <a:pt x="1931" y="1577"/>
                  </a:cubicBezTo>
                  <a:cubicBezTo>
                    <a:pt x="2696" y="1577"/>
                    <a:pt x="5259" y="1917"/>
                    <a:pt x="6268" y="1917"/>
                  </a:cubicBezTo>
                  <a:cubicBezTo>
                    <a:pt x="6305" y="1917"/>
                    <a:pt x="6340" y="1916"/>
                    <a:pt x="6373" y="1915"/>
                  </a:cubicBezTo>
                  <a:cubicBezTo>
                    <a:pt x="6555" y="1910"/>
                    <a:pt x="6745" y="1909"/>
                    <a:pt x="6934" y="1909"/>
                  </a:cubicBezTo>
                  <a:cubicBezTo>
                    <a:pt x="7142" y="1909"/>
                    <a:pt x="7348" y="1910"/>
                    <a:pt x="7542" y="1910"/>
                  </a:cubicBezTo>
                  <a:cubicBezTo>
                    <a:pt x="8131" y="1910"/>
                    <a:pt x="8602" y="1895"/>
                    <a:pt x="8619" y="1775"/>
                  </a:cubicBezTo>
                  <a:cubicBezTo>
                    <a:pt x="8647" y="1550"/>
                    <a:pt x="8030" y="596"/>
                    <a:pt x="7019" y="175"/>
                  </a:cubicBezTo>
                  <a:cubicBezTo>
                    <a:pt x="6730" y="46"/>
                    <a:pt x="6439" y="0"/>
                    <a:pt x="6171"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0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023"/>
        <p:cNvGrpSpPr/>
        <p:nvPr/>
      </p:nvGrpSpPr>
      <p:grpSpPr>
        <a:xfrm>
          <a:off x="0" y="0"/>
          <a:ext cx="0" cy="0"/>
          <a:chOff x="0" y="0"/>
          <a:chExt cx="0" cy="0"/>
        </a:xfrm>
      </p:grpSpPr>
      <p:sp>
        <p:nvSpPr>
          <p:cNvPr id="1024" name="Google Shape;102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25" name="Google Shape;1025;p13"/>
          <p:cNvSpPr txBox="1">
            <a:spLocks noGrp="1"/>
          </p:cNvSpPr>
          <p:nvPr>
            <p:ph type="subTitle" idx="1"/>
          </p:nvPr>
        </p:nvSpPr>
        <p:spPr>
          <a:xfrm>
            <a:off x="720000" y="2238348"/>
            <a:ext cx="2305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6" name="Google Shape;1026;p13"/>
          <p:cNvSpPr txBox="1">
            <a:spLocks noGrp="1"/>
          </p:cNvSpPr>
          <p:nvPr>
            <p:ph type="subTitle" idx="2"/>
          </p:nvPr>
        </p:nvSpPr>
        <p:spPr>
          <a:xfrm>
            <a:off x="3419271" y="2238348"/>
            <a:ext cx="2305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7" name="Google Shape;1027;p13"/>
          <p:cNvSpPr txBox="1">
            <a:spLocks noGrp="1"/>
          </p:cNvSpPr>
          <p:nvPr>
            <p:ph type="subTitle" idx="3"/>
          </p:nvPr>
        </p:nvSpPr>
        <p:spPr>
          <a:xfrm>
            <a:off x="720000" y="3824148"/>
            <a:ext cx="2305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8" name="Google Shape;1028;p13"/>
          <p:cNvSpPr txBox="1">
            <a:spLocks noGrp="1"/>
          </p:cNvSpPr>
          <p:nvPr>
            <p:ph type="subTitle" idx="4"/>
          </p:nvPr>
        </p:nvSpPr>
        <p:spPr>
          <a:xfrm>
            <a:off x="3419271" y="3824148"/>
            <a:ext cx="2305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29" name="Google Shape;1029;p13"/>
          <p:cNvSpPr txBox="1">
            <a:spLocks noGrp="1"/>
          </p:cNvSpPr>
          <p:nvPr>
            <p:ph type="subTitle" idx="5"/>
          </p:nvPr>
        </p:nvSpPr>
        <p:spPr>
          <a:xfrm>
            <a:off x="6118549" y="2238348"/>
            <a:ext cx="2305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30" name="Google Shape;1030;p13"/>
          <p:cNvSpPr txBox="1">
            <a:spLocks noGrp="1"/>
          </p:cNvSpPr>
          <p:nvPr>
            <p:ph type="subTitle" idx="6"/>
          </p:nvPr>
        </p:nvSpPr>
        <p:spPr>
          <a:xfrm>
            <a:off x="6118549" y="3824148"/>
            <a:ext cx="2305500" cy="60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031" name="Google Shape;1031;p13"/>
          <p:cNvSpPr txBox="1">
            <a:spLocks noGrp="1"/>
          </p:cNvSpPr>
          <p:nvPr>
            <p:ph type="title" idx="7" hasCustomPrompt="1"/>
          </p:nvPr>
        </p:nvSpPr>
        <p:spPr>
          <a:xfrm>
            <a:off x="1504202" y="1344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2" name="Google Shape;1032;p13"/>
          <p:cNvSpPr txBox="1">
            <a:spLocks noGrp="1"/>
          </p:cNvSpPr>
          <p:nvPr>
            <p:ph type="title" idx="8" hasCustomPrompt="1"/>
          </p:nvPr>
        </p:nvSpPr>
        <p:spPr>
          <a:xfrm>
            <a:off x="1504202" y="29305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3" name="Google Shape;1033;p13"/>
          <p:cNvSpPr txBox="1">
            <a:spLocks noGrp="1"/>
          </p:cNvSpPr>
          <p:nvPr>
            <p:ph type="title" idx="9" hasCustomPrompt="1"/>
          </p:nvPr>
        </p:nvSpPr>
        <p:spPr>
          <a:xfrm>
            <a:off x="4203477" y="1344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4" name="Google Shape;1034;p13"/>
          <p:cNvSpPr txBox="1">
            <a:spLocks noGrp="1"/>
          </p:cNvSpPr>
          <p:nvPr>
            <p:ph type="title" idx="13" hasCustomPrompt="1"/>
          </p:nvPr>
        </p:nvSpPr>
        <p:spPr>
          <a:xfrm>
            <a:off x="4203477" y="29305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5" name="Google Shape;1035;p13"/>
          <p:cNvSpPr txBox="1">
            <a:spLocks noGrp="1"/>
          </p:cNvSpPr>
          <p:nvPr>
            <p:ph type="title" idx="14" hasCustomPrompt="1"/>
          </p:nvPr>
        </p:nvSpPr>
        <p:spPr>
          <a:xfrm>
            <a:off x="6909063" y="1344783"/>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6" name="Google Shape;1036;p13"/>
          <p:cNvSpPr txBox="1">
            <a:spLocks noGrp="1"/>
          </p:cNvSpPr>
          <p:nvPr>
            <p:ph type="title" idx="15" hasCustomPrompt="1"/>
          </p:nvPr>
        </p:nvSpPr>
        <p:spPr>
          <a:xfrm>
            <a:off x="6909063" y="2930591"/>
            <a:ext cx="734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7" name="Google Shape;1037;p13"/>
          <p:cNvSpPr txBox="1">
            <a:spLocks noGrp="1"/>
          </p:cNvSpPr>
          <p:nvPr>
            <p:ph type="subTitle" idx="16"/>
          </p:nvPr>
        </p:nvSpPr>
        <p:spPr>
          <a:xfrm>
            <a:off x="720000" y="1904175"/>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latin typeface="Sacramento"/>
                <a:ea typeface="Sacramento"/>
                <a:cs typeface="Sacramento"/>
                <a:sym typeface="Sacrament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38" name="Google Shape;1038;p13"/>
          <p:cNvSpPr txBox="1">
            <a:spLocks noGrp="1"/>
          </p:cNvSpPr>
          <p:nvPr>
            <p:ph type="subTitle" idx="17"/>
          </p:nvPr>
        </p:nvSpPr>
        <p:spPr>
          <a:xfrm>
            <a:off x="3419275" y="1904175"/>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latin typeface="Sacramento"/>
                <a:ea typeface="Sacramento"/>
                <a:cs typeface="Sacramento"/>
                <a:sym typeface="Sacrament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39" name="Google Shape;1039;p13"/>
          <p:cNvSpPr txBox="1">
            <a:spLocks noGrp="1"/>
          </p:cNvSpPr>
          <p:nvPr>
            <p:ph type="subTitle" idx="18"/>
          </p:nvPr>
        </p:nvSpPr>
        <p:spPr>
          <a:xfrm>
            <a:off x="6118550" y="1904175"/>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latin typeface="Sacramento"/>
                <a:ea typeface="Sacramento"/>
                <a:cs typeface="Sacramento"/>
                <a:sym typeface="Sacrament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0" name="Google Shape;1040;p13"/>
          <p:cNvSpPr txBox="1">
            <a:spLocks noGrp="1"/>
          </p:cNvSpPr>
          <p:nvPr>
            <p:ph type="subTitle" idx="19"/>
          </p:nvPr>
        </p:nvSpPr>
        <p:spPr>
          <a:xfrm>
            <a:off x="720000" y="349005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latin typeface="Sacramento"/>
                <a:ea typeface="Sacramento"/>
                <a:cs typeface="Sacramento"/>
                <a:sym typeface="Sacrament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1" name="Google Shape;1041;p13"/>
          <p:cNvSpPr txBox="1">
            <a:spLocks noGrp="1"/>
          </p:cNvSpPr>
          <p:nvPr>
            <p:ph type="subTitle" idx="20"/>
          </p:nvPr>
        </p:nvSpPr>
        <p:spPr>
          <a:xfrm>
            <a:off x="3419275" y="349005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latin typeface="Sacramento"/>
                <a:ea typeface="Sacramento"/>
                <a:cs typeface="Sacramento"/>
                <a:sym typeface="Sacrament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2" name="Google Shape;1042;p13"/>
          <p:cNvSpPr txBox="1">
            <a:spLocks noGrp="1"/>
          </p:cNvSpPr>
          <p:nvPr>
            <p:ph type="subTitle" idx="21"/>
          </p:nvPr>
        </p:nvSpPr>
        <p:spPr>
          <a:xfrm>
            <a:off x="6118550" y="3490050"/>
            <a:ext cx="2305500" cy="3945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00">
                <a:latin typeface="Sacramento"/>
                <a:ea typeface="Sacramento"/>
                <a:cs typeface="Sacramento"/>
                <a:sym typeface="Sacramento"/>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043" name="Google Shape;1043;p13"/>
          <p:cNvSpPr/>
          <p:nvPr/>
        </p:nvSpPr>
        <p:spPr>
          <a:xfrm>
            <a:off x="0" y="3530600"/>
            <a:ext cx="1681719" cy="1670337"/>
          </a:xfrm>
          <a:custGeom>
            <a:avLst/>
            <a:gdLst/>
            <a:ahLst/>
            <a:cxnLst/>
            <a:rect l="l" t="t" r="r" b="b"/>
            <a:pathLst>
              <a:path w="74470" h="73966" extrusionOk="0">
                <a:moveTo>
                  <a:pt x="0" y="0"/>
                </a:moveTo>
                <a:cubicBezTo>
                  <a:pt x="11224" y="8983"/>
                  <a:pt x="19690" y="23995"/>
                  <a:pt x="19690" y="38371"/>
                </a:cubicBezTo>
                <a:cubicBezTo>
                  <a:pt x="19690" y="41318"/>
                  <a:pt x="20900" y="44649"/>
                  <a:pt x="19438" y="47207"/>
                </a:cubicBezTo>
                <a:cubicBezTo>
                  <a:pt x="18422" y="48985"/>
                  <a:pt x="14827" y="49665"/>
                  <a:pt x="13379" y="48217"/>
                </a:cubicBezTo>
                <a:cubicBezTo>
                  <a:pt x="11184" y="46022"/>
                  <a:pt x="15366" y="40902"/>
                  <a:pt x="18428" y="40391"/>
                </a:cubicBezTo>
                <a:cubicBezTo>
                  <a:pt x="22761" y="39669"/>
                  <a:pt x="27355" y="41802"/>
                  <a:pt x="31050" y="44177"/>
                </a:cubicBezTo>
                <a:cubicBezTo>
                  <a:pt x="37177" y="48116"/>
                  <a:pt x="40892" y="55755"/>
                  <a:pt x="47711" y="58314"/>
                </a:cubicBezTo>
                <a:cubicBezTo>
                  <a:pt x="57386" y="61944"/>
                  <a:pt x="71210" y="64160"/>
                  <a:pt x="74470" y="73966"/>
                </a:cubicBezTo>
              </a:path>
            </a:pathLst>
          </a:custGeom>
          <a:noFill/>
          <a:ln w="9525" cap="flat" cmpd="sng">
            <a:solidFill>
              <a:schemeClr val="lt1"/>
            </a:solidFill>
            <a:prstDash val="solid"/>
            <a:round/>
            <a:headEnd type="none" w="med" len="med"/>
            <a:tailEnd type="none" w="med" len="med"/>
          </a:ln>
        </p:spPr>
      </p:sp>
      <p:sp>
        <p:nvSpPr>
          <p:cNvPr id="1044" name="Google Shape;1044;p13"/>
          <p:cNvSpPr/>
          <p:nvPr/>
        </p:nvSpPr>
        <p:spPr>
          <a:xfrm>
            <a:off x="7377600" y="6300"/>
            <a:ext cx="1779725" cy="920525"/>
          </a:xfrm>
          <a:custGeom>
            <a:avLst/>
            <a:gdLst/>
            <a:ahLst/>
            <a:cxnLst/>
            <a:rect l="l" t="t" r="r" b="b"/>
            <a:pathLst>
              <a:path w="71189" h="36821" extrusionOk="0">
                <a:moveTo>
                  <a:pt x="0" y="0"/>
                </a:moveTo>
                <a:cubicBezTo>
                  <a:pt x="5484" y="8770"/>
                  <a:pt x="13743" y="18225"/>
                  <a:pt x="23982" y="19691"/>
                </a:cubicBezTo>
                <a:cubicBezTo>
                  <a:pt x="29236" y="20443"/>
                  <a:pt x="35278" y="17814"/>
                  <a:pt x="39886" y="20448"/>
                </a:cubicBezTo>
                <a:cubicBezTo>
                  <a:pt x="46093" y="23996"/>
                  <a:pt x="49583" y="31289"/>
                  <a:pt x="55790" y="34837"/>
                </a:cubicBezTo>
                <a:cubicBezTo>
                  <a:pt x="60261" y="37393"/>
                  <a:pt x="68333" y="37861"/>
                  <a:pt x="71189" y="33575"/>
                </a:cubicBezTo>
              </a:path>
            </a:pathLst>
          </a:custGeom>
          <a:noFill/>
          <a:ln w="9525" cap="flat" cmpd="sng">
            <a:solidFill>
              <a:schemeClr val="lt1"/>
            </a:solidFill>
            <a:prstDash val="solid"/>
            <a:round/>
            <a:headEnd type="none" w="med" len="med"/>
            <a:tailEnd type="none" w="med" len="med"/>
          </a:ln>
        </p:spPr>
      </p:sp>
      <p:grpSp>
        <p:nvGrpSpPr>
          <p:cNvPr id="1045" name="Google Shape;1045;p13"/>
          <p:cNvGrpSpPr/>
          <p:nvPr/>
        </p:nvGrpSpPr>
        <p:grpSpPr>
          <a:xfrm flipH="1">
            <a:off x="133779" y="163599"/>
            <a:ext cx="1081668" cy="1138493"/>
            <a:chOff x="4959775" y="612300"/>
            <a:chExt cx="2373642" cy="2498340"/>
          </a:xfrm>
        </p:grpSpPr>
        <p:sp>
          <p:nvSpPr>
            <p:cNvPr id="1046" name="Google Shape;1046;p13"/>
            <p:cNvSpPr/>
            <p:nvPr/>
          </p:nvSpPr>
          <p:spPr>
            <a:xfrm>
              <a:off x="5598143" y="612300"/>
              <a:ext cx="1706575" cy="1988443"/>
            </a:xfrm>
            <a:custGeom>
              <a:avLst/>
              <a:gdLst/>
              <a:ahLst/>
              <a:cxnLst/>
              <a:rect l="l" t="t" r="r" b="b"/>
              <a:pathLst>
                <a:path w="30097" h="35068" extrusionOk="0">
                  <a:moveTo>
                    <a:pt x="21916" y="0"/>
                  </a:moveTo>
                  <a:cubicBezTo>
                    <a:pt x="19312" y="0"/>
                    <a:pt x="15432" y="1594"/>
                    <a:pt x="10164" y="5701"/>
                  </a:cubicBezTo>
                  <a:cubicBezTo>
                    <a:pt x="1" y="13646"/>
                    <a:pt x="7272" y="35067"/>
                    <a:pt x="7272" y="35067"/>
                  </a:cubicBezTo>
                  <a:cubicBezTo>
                    <a:pt x="7272" y="35067"/>
                    <a:pt x="25633" y="27066"/>
                    <a:pt x="27879" y="22911"/>
                  </a:cubicBezTo>
                  <a:cubicBezTo>
                    <a:pt x="30097" y="18756"/>
                    <a:pt x="24285" y="14096"/>
                    <a:pt x="23275" y="11653"/>
                  </a:cubicBezTo>
                  <a:cubicBezTo>
                    <a:pt x="22264" y="9211"/>
                    <a:pt x="26559" y="7667"/>
                    <a:pt x="25970" y="3427"/>
                  </a:cubicBezTo>
                  <a:cubicBezTo>
                    <a:pt x="25671" y="1393"/>
                    <a:pt x="24351" y="0"/>
                    <a:pt x="2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a:off x="6010487" y="2096227"/>
              <a:ext cx="1322926" cy="826099"/>
            </a:xfrm>
            <a:custGeom>
              <a:avLst/>
              <a:gdLst/>
              <a:ahLst/>
              <a:cxnLst/>
              <a:rect l="l" t="t" r="r" b="b"/>
              <a:pathLst>
                <a:path w="23331" h="14569" extrusionOk="0">
                  <a:moveTo>
                    <a:pt x="16579" y="1"/>
                  </a:moveTo>
                  <a:cubicBezTo>
                    <a:pt x="12627" y="1"/>
                    <a:pt x="5375" y="1898"/>
                    <a:pt x="2836" y="2693"/>
                  </a:cubicBezTo>
                  <a:cubicBezTo>
                    <a:pt x="56" y="3563"/>
                    <a:pt x="0" y="5444"/>
                    <a:pt x="1095" y="7129"/>
                  </a:cubicBezTo>
                  <a:cubicBezTo>
                    <a:pt x="1095" y="7129"/>
                    <a:pt x="2892" y="11368"/>
                    <a:pt x="8703" y="13081"/>
                  </a:cubicBezTo>
                  <a:cubicBezTo>
                    <a:pt x="11910" y="14026"/>
                    <a:pt x="15057" y="14569"/>
                    <a:pt x="17464" y="14569"/>
                  </a:cubicBezTo>
                  <a:cubicBezTo>
                    <a:pt x="19420" y="14569"/>
                    <a:pt x="20889" y="14210"/>
                    <a:pt x="21505" y="13418"/>
                  </a:cubicBezTo>
                  <a:cubicBezTo>
                    <a:pt x="22853" y="11649"/>
                    <a:pt x="23330" y="10020"/>
                    <a:pt x="22235" y="6876"/>
                  </a:cubicBezTo>
                  <a:cubicBezTo>
                    <a:pt x="21112" y="3704"/>
                    <a:pt x="21140" y="503"/>
                    <a:pt x="17603" y="54"/>
                  </a:cubicBezTo>
                  <a:cubicBezTo>
                    <a:pt x="17295" y="18"/>
                    <a:pt x="16952" y="1"/>
                    <a:pt x="165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a:off x="6309766" y="2177653"/>
              <a:ext cx="499889" cy="176345"/>
            </a:xfrm>
            <a:custGeom>
              <a:avLst/>
              <a:gdLst/>
              <a:ahLst/>
              <a:cxnLst/>
              <a:rect l="l" t="t" r="r" b="b"/>
              <a:pathLst>
                <a:path w="8816" h="3110" extrusionOk="0">
                  <a:moveTo>
                    <a:pt x="7044" y="1"/>
                  </a:moveTo>
                  <a:cubicBezTo>
                    <a:pt x="5083" y="1"/>
                    <a:pt x="149" y="3010"/>
                    <a:pt x="0" y="3110"/>
                  </a:cubicBezTo>
                  <a:cubicBezTo>
                    <a:pt x="0" y="3110"/>
                    <a:pt x="14" y="3110"/>
                    <a:pt x="40" y="3110"/>
                  </a:cubicBezTo>
                  <a:cubicBezTo>
                    <a:pt x="435" y="3110"/>
                    <a:pt x="3662" y="3085"/>
                    <a:pt x="5952" y="2296"/>
                  </a:cubicBezTo>
                  <a:cubicBezTo>
                    <a:pt x="8366" y="1453"/>
                    <a:pt x="8816" y="1145"/>
                    <a:pt x="7636" y="162"/>
                  </a:cubicBezTo>
                  <a:cubicBezTo>
                    <a:pt x="7499" y="50"/>
                    <a:pt x="7296" y="1"/>
                    <a:pt x="7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a:off x="6389320" y="2096397"/>
              <a:ext cx="944097" cy="825872"/>
            </a:xfrm>
            <a:custGeom>
              <a:avLst/>
              <a:gdLst/>
              <a:ahLst/>
              <a:cxnLst/>
              <a:rect l="l" t="t" r="r" b="b"/>
              <a:pathLst>
                <a:path w="16650" h="14565" extrusionOk="0">
                  <a:moveTo>
                    <a:pt x="9926" y="1"/>
                  </a:moveTo>
                  <a:cubicBezTo>
                    <a:pt x="7303" y="1"/>
                    <a:pt x="3208" y="834"/>
                    <a:pt x="1" y="1623"/>
                  </a:cubicBezTo>
                  <a:cubicBezTo>
                    <a:pt x="2303" y="1144"/>
                    <a:pt x="4791" y="740"/>
                    <a:pt x="6607" y="740"/>
                  </a:cubicBezTo>
                  <a:cubicBezTo>
                    <a:pt x="7027" y="740"/>
                    <a:pt x="7412" y="761"/>
                    <a:pt x="7750" y="809"/>
                  </a:cubicBezTo>
                  <a:cubicBezTo>
                    <a:pt x="10950" y="1230"/>
                    <a:pt x="10950" y="4178"/>
                    <a:pt x="12017" y="7098"/>
                  </a:cubicBezTo>
                  <a:cubicBezTo>
                    <a:pt x="13056" y="10017"/>
                    <a:pt x="12634" y="11477"/>
                    <a:pt x="11427" y="13078"/>
                  </a:cubicBezTo>
                  <a:lnTo>
                    <a:pt x="11455" y="13078"/>
                  </a:lnTo>
                  <a:cubicBezTo>
                    <a:pt x="10934" y="13779"/>
                    <a:pt x="9686" y="14100"/>
                    <a:pt x="8008" y="14100"/>
                  </a:cubicBezTo>
                  <a:cubicBezTo>
                    <a:pt x="7067" y="14100"/>
                    <a:pt x="5990" y="13999"/>
                    <a:pt x="4830" y="13808"/>
                  </a:cubicBezTo>
                  <a:lnTo>
                    <a:pt x="4830" y="13808"/>
                  </a:lnTo>
                  <a:cubicBezTo>
                    <a:pt x="7003" y="14299"/>
                    <a:pt x="9052" y="14564"/>
                    <a:pt x="10742" y="14564"/>
                  </a:cubicBezTo>
                  <a:cubicBezTo>
                    <a:pt x="12718" y="14564"/>
                    <a:pt x="14204" y="14202"/>
                    <a:pt x="14824" y="13415"/>
                  </a:cubicBezTo>
                  <a:cubicBezTo>
                    <a:pt x="16172" y="11646"/>
                    <a:pt x="16649" y="10017"/>
                    <a:pt x="15554" y="6873"/>
                  </a:cubicBezTo>
                  <a:cubicBezTo>
                    <a:pt x="14431" y="3701"/>
                    <a:pt x="14459" y="500"/>
                    <a:pt x="10922" y="51"/>
                  </a:cubicBezTo>
                  <a:cubicBezTo>
                    <a:pt x="10622" y="17"/>
                    <a:pt x="10288" y="1"/>
                    <a:pt x="99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a:off x="6204695" y="2424029"/>
              <a:ext cx="832620" cy="407521"/>
            </a:xfrm>
            <a:custGeom>
              <a:avLst/>
              <a:gdLst/>
              <a:ahLst/>
              <a:cxnLst/>
              <a:rect l="l" t="t" r="r" b="b"/>
              <a:pathLst>
                <a:path w="14684" h="7187" extrusionOk="0">
                  <a:moveTo>
                    <a:pt x="28" y="0"/>
                  </a:moveTo>
                  <a:lnTo>
                    <a:pt x="0" y="28"/>
                  </a:lnTo>
                  <a:cubicBezTo>
                    <a:pt x="0" y="28"/>
                    <a:pt x="21" y="37"/>
                    <a:pt x="60" y="55"/>
                  </a:cubicBezTo>
                  <a:lnTo>
                    <a:pt x="60" y="55"/>
                  </a:lnTo>
                  <a:cubicBezTo>
                    <a:pt x="49" y="37"/>
                    <a:pt x="39" y="18"/>
                    <a:pt x="28" y="0"/>
                  </a:cubicBezTo>
                  <a:close/>
                  <a:moveTo>
                    <a:pt x="60" y="55"/>
                  </a:moveTo>
                  <a:cubicBezTo>
                    <a:pt x="2710" y="4649"/>
                    <a:pt x="4503" y="6766"/>
                    <a:pt x="7356" y="6822"/>
                  </a:cubicBezTo>
                  <a:cubicBezTo>
                    <a:pt x="9091" y="6873"/>
                    <a:pt x="10492" y="7186"/>
                    <a:pt x="11597" y="7186"/>
                  </a:cubicBezTo>
                  <a:cubicBezTo>
                    <a:pt x="12333" y="7186"/>
                    <a:pt x="12937" y="7047"/>
                    <a:pt x="13420" y="6598"/>
                  </a:cubicBezTo>
                  <a:cubicBezTo>
                    <a:pt x="14627" y="5447"/>
                    <a:pt x="14683" y="3818"/>
                    <a:pt x="14318" y="2583"/>
                  </a:cubicBezTo>
                  <a:cubicBezTo>
                    <a:pt x="14037" y="1720"/>
                    <a:pt x="13742" y="1201"/>
                    <a:pt x="12807" y="1201"/>
                  </a:cubicBezTo>
                  <a:cubicBezTo>
                    <a:pt x="12434" y="1201"/>
                    <a:pt x="11959" y="1284"/>
                    <a:pt x="11342" y="1460"/>
                  </a:cubicBezTo>
                  <a:cubicBezTo>
                    <a:pt x="9816" y="1882"/>
                    <a:pt x="7872" y="2376"/>
                    <a:pt x="6335" y="2376"/>
                  </a:cubicBezTo>
                  <a:cubicBezTo>
                    <a:pt x="5723" y="2376"/>
                    <a:pt x="5176" y="2298"/>
                    <a:pt x="4745" y="2106"/>
                  </a:cubicBezTo>
                  <a:cubicBezTo>
                    <a:pt x="3350" y="1512"/>
                    <a:pt x="506" y="252"/>
                    <a:pt x="60" y="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a:off x="6242913" y="2308921"/>
              <a:ext cx="687745" cy="194716"/>
            </a:xfrm>
            <a:custGeom>
              <a:avLst/>
              <a:gdLst/>
              <a:ahLst/>
              <a:cxnLst/>
              <a:rect l="l" t="t" r="r" b="b"/>
              <a:pathLst>
                <a:path w="12129" h="3434" extrusionOk="0">
                  <a:moveTo>
                    <a:pt x="10086" y="0"/>
                  </a:moveTo>
                  <a:cubicBezTo>
                    <a:pt x="8537" y="0"/>
                    <a:pt x="6322" y="1557"/>
                    <a:pt x="5337" y="1557"/>
                  </a:cubicBezTo>
                  <a:cubicBezTo>
                    <a:pt x="5307" y="1557"/>
                    <a:pt x="5278" y="1556"/>
                    <a:pt x="5250" y="1553"/>
                  </a:cubicBezTo>
                  <a:cubicBezTo>
                    <a:pt x="5056" y="1532"/>
                    <a:pt x="4759" y="1524"/>
                    <a:pt x="4403" y="1524"/>
                  </a:cubicBezTo>
                  <a:cubicBezTo>
                    <a:pt x="2800" y="1524"/>
                    <a:pt x="0" y="1693"/>
                    <a:pt x="0" y="1693"/>
                  </a:cubicBezTo>
                  <a:cubicBezTo>
                    <a:pt x="0" y="1693"/>
                    <a:pt x="3930" y="3406"/>
                    <a:pt x="5390" y="3434"/>
                  </a:cubicBezTo>
                  <a:cubicBezTo>
                    <a:pt x="6878" y="3434"/>
                    <a:pt x="11370" y="2592"/>
                    <a:pt x="11454" y="1946"/>
                  </a:cubicBezTo>
                  <a:cubicBezTo>
                    <a:pt x="11567" y="1300"/>
                    <a:pt x="12128" y="514"/>
                    <a:pt x="10584" y="65"/>
                  </a:cubicBezTo>
                  <a:cubicBezTo>
                    <a:pt x="10428" y="20"/>
                    <a:pt x="10261" y="0"/>
                    <a:pt x="10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a:off x="6797298" y="2174931"/>
              <a:ext cx="114256" cy="115106"/>
            </a:xfrm>
            <a:custGeom>
              <a:avLst/>
              <a:gdLst/>
              <a:ahLst/>
              <a:cxnLst/>
              <a:rect l="l" t="t" r="r" b="b"/>
              <a:pathLst>
                <a:path w="2015" h="2030" extrusionOk="0">
                  <a:moveTo>
                    <a:pt x="436" y="1"/>
                  </a:moveTo>
                  <a:cubicBezTo>
                    <a:pt x="1" y="1"/>
                    <a:pt x="225" y="1439"/>
                    <a:pt x="470" y="1782"/>
                  </a:cubicBezTo>
                  <a:cubicBezTo>
                    <a:pt x="587" y="1957"/>
                    <a:pt x="722" y="2030"/>
                    <a:pt x="837" y="2030"/>
                  </a:cubicBezTo>
                  <a:cubicBezTo>
                    <a:pt x="1000" y="2030"/>
                    <a:pt x="1121" y="1884"/>
                    <a:pt x="1088" y="1670"/>
                  </a:cubicBezTo>
                  <a:cubicBezTo>
                    <a:pt x="1032" y="1277"/>
                    <a:pt x="1874" y="1277"/>
                    <a:pt x="1930" y="743"/>
                  </a:cubicBezTo>
                  <a:cubicBezTo>
                    <a:pt x="2014" y="210"/>
                    <a:pt x="1284" y="575"/>
                    <a:pt x="667" y="98"/>
                  </a:cubicBezTo>
                  <a:cubicBezTo>
                    <a:pt x="575" y="31"/>
                    <a:pt x="499"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a:off x="6911895" y="2270873"/>
              <a:ext cx="104730" cy="205036"/>
            </a:xfrm>
            <a:custGeom>
              <a:avLst/>
              <a:gdLst/>
              <a:ahLst/>
              <a:cxnLst/>
              <a:rect l="l" t="t" r="r" b="b"/>
              <a:pathLst>
                <a:path w="1847" h="3616" extrusionOk="0">
                  <a:moveTo>
                    <a:pt x="845" y="0"/>
                  </a:moveTo>
                  <a:cubicBezTo>
                    <a:pt x="312" y="0"/>
                    <a:pt x="1" y="2296"/>
                    <a:pt x="246" y="2842"/>
                  </a:cubicBezTo>
                  <a:cubicBezTo>
                    <a:pt x="458" y="3245"/>
                    <a:pt x="991" y="3615"/>
                    <a:pt x="1335" y="3615"/>
                  </a:cubicBezTo>
                  <a:cubicBezTo>
                    <a:pt x="1447" y="3615"/>
                    <a:pt x="1539" y="3577"/>
                    <a:pt x="1594" y="3487"/>
                  </a:cubicBezTo>
                  <a:cubicBezTo>
                    <a:pt x="1846" y="3122"/>
                    <a:pt x="1481" y="2505"/>
                    <a:pt x="1481" y="1915"/>
                  </a:cubicBezTo>
                  <a:cubicBezTo>
                    <a:pt x="1453" y="1326"/>
                    <a:pt x="1453" y="174"/>
                    <a:pt x="892" y="6"/>
                  </a:cubicBezTo>
                  <a:cubicBezTo>
                    <a:pt x="876" y="2"/>
                    <a:pt x="860" y="0"/>
                    <a:pt x="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a:off x="6523082" y="612413"/>
              <a:ext cx="781644" cy="1470976"/>
            </a:xfrm>
            <a:custGeom>
              <a:avLst/>
              <a:gdLst/>
              <a:ahLst/>
              <a:cxnLst/>
              <a:rect l="l" t="t" r="r" b="b"/>
              <a:pathLst>
                <a:path w="13785" h="25942" extrusionOk="0">
                  <a:moveTo>
                    <a:pt x="5222" y="0"/>
                  </a:moveTo>
                  <a:cubicBezTo>
                    <a:pt x="3818" y="84"/>
                    <a:pt x="2078" y="590"/>
                    <a:pt x="0" y="1657"/>
                  </a:cubicBezTo>
                  <a:cubicBezTo>
                    <a:pt x="972" y="1364"/>
                    <a:pt x="1835" y="1229"/>
                    <a:pt x="2591" y="1229"/>
                  </a:cubicBezTo>
                  <a:cubicBezTo>
                    <a:pt x="5023" y="1229"/>
                    <a:pt x="6347" y="2626"/>
                    <a:pt x="6626" y="4661"/>
                  </a:cubicBezTo>
                  <a:cubicBezTo>
                    <a:pt x="7243" y="8900"/>
                    <a:pt x="2948" y="10444"/>
                    <a:pt x="3959" y="12886"/>
                  </a:cubicBezTo>
                  <a:cubicBezTo>
                    <a:pt x="4969" y="15329"/>
                    <a:pt x="10781" y="19989"/>
                    <a:pt x="8535" y="24144"/>
                  </a:cubicBezTo>
                  <a:cubicBezTo>
                    <a:pt x="8114" y="24987"/>
                    <a:pt x="8086" y="25548"/>
                    <a:pt x="8310" y="25941"/>
                  </a:cubicBezTo>
                  <a:cubicBezTo>
                    <a:pt x="9911" y="24846"/>
                    <a:pt x="11090" y="23779"/>
                    <a:pt x="11567" y="22909"/>
                  </a:cubicBezTo>
                  <a:lnTo>
                    <a:pt x="11539" y="22909"/>
                  </a:lnTo>
                  <a:cubicBezTo>
                    <a:pt x="13785" y="18726"/>
                    <a:pt x="7945" y="14094"/>
                    <a:pt x="6935" y="11651"/>
                  </a:cubicBezTo>
                  <a:cubicBezTo>
                    <a:pt x="6626" y="10893"/>
                    <a:pt x="6822" y="10219"/>
                    <a:pt x="7243" y="9517"/>
                  </a:cubicBezTo>
                  <a:cubicBezTo>
                    <a:pt x="7300" y="9433"/>
                    <a:pt x="7328" y="9377"/>
                    <a:pt x="7384" y="9293"/>
                  </a:cubicBezTo>
                  <a:cubicBezTo>
                    <a:pt x="7552" y="9012"/>
                    <a:pt x="7777" y="8731"/>
                    <a:pt x="7973" y="8423"/>
                  </a:cubicBezTo>
                  <a:cubicBezTo>
                    <a:pt x="8310" y="7973"/>
                    <a:pt x="8647" y="7496"/>
                    <a:pt x="8928" y="6991"/>
                  </a:cubicBezTo>
                  <a:cubicBezTo>
                    <a:pt x="9124" y="6626"/>
                    <a:pt x="9293" y="6261"/>
                    <a:pt x="9433" y="5868"/>
                  </a:cubicBezTo>
                  <a:cubicBezTo>
                    <a:pt x="9461" y="5755"/>
                    <a:pt x="9489" y="5643"/>
                    <a:pt x="9517" y="5559"/>
                  </a:cubicBezTo>
                  <a:cubicBezTo>
                    <a:pt x="9574" y="5334"/>
                    <a:pt x="9630" y="5110"/>
                    <a:pt x="9658" y="4885"/>
                  </a:cubicBezTo>
                  <a:cubicBezTo>
                    <a:pt x="9714" y="4436"/>
                    <a:pt x="9714" y="3959"/>
                    <a:pt x="9630" y="3425"/>
                  </a:cubicBezTo>
                  <a:cubicBezTo>
                    <a:pt x="9630" y="3341"/>
                    <a:pt x="9602" y="3257"/>
                    <a:pt x="9602" y="3173"/>
                  </a:cubicBezTo>
                  <a:lnTo>
                    <a:pt x="9574" y="3088"/>
                  </a:lnTo>
                  <a:cubicBezTo>
                    <a:pt x="9574" y="3004"/>
                    <a:pt x="9546" y="2920"/>
                    <a:pt x="9517" y="2836"/>
                  </a:cubicBezTo>
                  <a:cubicBezTo>
                    <a:pt x="9517" y="2836"/>
                    <a:pt x="9517" y="2836"/>
                    <a:pt x="9517" y="2808"/>
                  </a:cubicBezTo>
                  <a:cubicBezTo>
                    <a:pt x="9489" y="2751"/>
                    <a:pt x="9461" y="2667"/>
                    <a:pt x="9433" y="2583"/>
                  </a:cubicBezTo>
                  <a:cubicBezTo>
                    <a:pt x="9433" y="2583"/>
                    <a:pt x="9433" y="2555"/>
                    <a:pt x="9433" y="2527"/>
                  </a:cubicBezTo>
                  <a:cubicBezTo>
                    <a:pt x="9405" y="2443"/>
                    <a:pt x="9377" y="2386"/>
                    <a:pt x="9349" y="2302"/>
                  </a:cubicBezTo>
                  <a:cubicBezTo>
                    <a:pt x="9349" y="2274"/>
                    <a:pt x="9321" y="2274"/>
                    <a:pt x="9321" y="2274"/>
                  </a:cubicBezTo>
                  <a:cubicBezTo>
                    <a:pt x="9293" y="2190"/>
                    <a:pt x="9265" y="2134"/>
                    <a:pt x="9237" y="2050"/>
                  </a:cubicBezTo>
                  <a:cubicBezTo>
                    <a:pt x="9237" y="2050"/>
                    <a:pt x="9237" y="2021"/>
                    <a:pt x="9209" y="2021"/>
                  </a:cubicBezTo>
                  <a:cubicBezTo>
                    <a:pt x="9181" y="1937"/>
                    <a:pt x="9153" y="1853"/>
                    <a:pt x="9096" y="1797"/>
                  </a:cubicBezTo>
                  <a:cubicBezTo>
                    <a:pt x="9096" y="1797"/>
                    <a:pt x="9096" y="1769"/>
                    <a:pt x="9068" y="1769"/>
                  </a:cubicBezTo>
                  <a:cubicBezTo>
                    <a:pt x="9040" y="1685"/>
                    <a:pt x="9012" y="1628"/>
                    <a:pt x="8956" y="1572"/>
                  </a:cubicBezTo>
                  <a:cubicBezTo>
                    <a:pt x="8956" y="1572"/>
                    <a:pt x="8956" y="1544"/>
                    <a:pt x="8956" y="1544"/>
                  </a:cubicBezTo>
                  <a:cubicBezTo>
                    <a:pt x="8900" y="1488"/>
                    <a:pt x="8844" y="1404"/>
                    <a:pt x="8788" y="1348"/>
                  </a:cubicBezTo>
                  <a:cubicBezTo>
                    <a:pt x="8788" y="1348"/>
                    <a:pt x="8788" y="1320"/>
                    <a:pt x="8788" y="1320"/>
                  </a:cubicBezTo>
                  <a:cubicBezTo>
                    <a:pt x="8731" y="1263"/>
                    <a:pt x="8675" y="1179"/>
                    <a:pt x="8619" y="1123"/>
                  </a:cubicBezTo>
                  <a:cubicBezTo>
                    <a:pt x="8563" y="1067"/>
                    <a:pt x="8507" y="1011"/>
                    <a:pt x="8451" y="955"/>
                  </a:cubicBezTo>
                  <a:cubicBezTo>
                    <a:pt x="8423" y="955"/>
                    <a:pt x="8423" y="927"/>
                    <a:pt x="8423" y="927"/>
                  </a:cubicBezTo>
                  <a:cubicBezTo>
                    <a:pt x="8282" y="814"/>
                    <a:pt x="8142" y="730"/>
                    <a:pt x="8001" y="618"/>
                  </a:cubicBezTo>
                  <a:lnTo>
                    <a:pt x="7973" y="618"/>
                  </a:lnTo>
                  <a:cubicBezTo>
                    <a:pt x="7833" y="505"/>
                    <a:pt x="7665" y="421"/>
                    <a:pt x="7496" y="365"/>
                  </a:cubicBezTo>
                  <a:cubicBezTo>
                    <a:pt x="7496" y="337"/>
                    <a:pt x="7496" y="337"/>
                    <a:pt x="7468" y="337"/>
                  </a:cubicBezTo>
                  <a:cubicBezTo>
                    <a:pt x="7300" y="281"/>
                    <a:pt x="7131" y="197"/>
                    <a:pt x="6935" y="140"/>
                  </a:cubicBezTo>
                  <a:cubicBezTo>
                    <a:pt x="6822" y="112"/>
                    <a:pt x="6738" y="112"/>
                    <a:pt x="6626" y="84"/>
                  </a:cubicBezTo>
                  <a:cubicBezTo>
                    <a:pt x="6401" y="56"/>
                    <a:pt x="6177" y="28"/>
                    <a:pt x="5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a:off x="6024096" y="1538898"/>
              <a:ext cx="956741" cy="861141"/>
            </a:xfrm>
            <a:custGeom>
              <a:avLst/>
              <a:gdLst/>
              <a:ahLst/>
              <a:cxnLst/>
              <a:rect l="l" t="t" r="r" b="b"/>
              <a:pathLst>
                <a:path w="16873" h="15187" extrusionOk="0">
                  <a:moveTo>
                    <a:pt x="13302" y="0"/>
                  </a:moveTo>
                  <a:cubicBezTo>
                    <a:pt x="10352" y="0"/>
                    <a:pt x="0" y="14806"/>
                    <a:pt x="0" y="14806"/>
                  </a:cubicBezTo>
                  <a:cubicBezTo>
                    <a:pt x="0" y="14806"/>
                    <a:pt x="901" y="15187"/>
                    <a:pt x="2466" y="15187"/>
                  </a:cubicBezTo>
                  <a:cubicBezTo>
                    <a:pt x="2754" y="15187"/>
                    <a:pt x="3065" y="15174"/>
                    <a:pt x="3397" y="15143"/>
                  </a:cubicBezTo>
                  <a:cubicBezTo>
                    <a:pt x="5559" y="14947"/>
                    <a:pt x="12184" y="10735"/>
                    <a:pt x="14543" y="8209"/>
                  </a:cubicBezTo>
                  <a:cubicBezTo>
                    <a:pt x="16873" y="5710"/>
                    <a:pt x="15750" y="2622"/>
                    <a:pt x="13813" y="235"/>
                  </a:cubicBezTo>
                  <a:cubicBezTo>
                    <a:pt x="13684" y="75"/>
                    <a:pt x="13512" y="0"/>
                    <a:pt x="13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a:off x="5975445" y="1102274"/>
              <a:ext cx="700503" cy="1125942"/>
            </a:xfrm>
            <a:custGeom>
              <a:avLst/>
              <a:gdLst/>
              <a:ahLst/>
              <a:cxnLst/>
              <a:rect l="l" t="t" r="r" b="b"/>
              <a:pathLst>
                <a:path w="12354" h="19857" extrusionOk="0">
                  <a:moveTo>
                    <a:pt x="9935" y="0"/>
                  </a:moveTo>
                  <a:cubicBezTo>
                    <a:pt x="9472" y="0"/>
                    <a:pt x="8853" y="158"/>
                    <a:pt x="8142" y="373"/>
                  </a:cubicBezTo>
                  <a:cubicBezTo>
                    <a:pt x="6289" y="907"/>
                    <a:pt x="0" y="13765"/>
                    <a:pt x="478" y="19857"/>
                  </a:cubicBezTo>
                  <a:cubicBezTo>
                    <a:pt x="478" y="19857"/>
                    <a:pt x="11511" y="8739"/>
                    <a:pt x="11932" y="6830"/>
                  </a:cubicBezTo>
                  <a:cubicBezTo>
                    <a:pt x="12353" y="4753"/>
                    <a:pt x="10135" y="3630"/>
                    <a:pt x="10669" y="1636"/>
                  </a:cubicBezTo>
                  <a:cubicBezTo>
                    <a:pt x="11015" y="408"/>
                    <a:pt x="10678" y="0"/>
                    <a:pt x="9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a:off x="5889483" y="805885"/>
              <a:ext cx="713204" cy="1072131"/>
            </a:xfrm>
            <a:custGeom>
              <a:avLst/>
              <a:gdLst/>
              <a:ahLst/>
              <a:cxnLst/>
              <a:rect l="l" t="t" r="r" b="b"/>
              <a:pathLst>
                <a:path w="12578" h="18908" extrusionOk="0">
                  <a:moveTo>
                    <a:pt x="10634" y="0"/>
                  </a:moveTo>
                  <a:cubicBezTo>
                    <a:pt x="9607" y="0"/>
                    <a:pt x="7981" y="1598"/>
                    <a:pt x="4633" y="4028"/>
                  </a:cubicBezTo>
                  <a:cubicBezTo>
                    <a:pt x="0" y="7369"/>
                    <a:pt x="1236" y="18908"/>
                    <a:pt x="1236" y="18908"/>
                  </a:cubicBezTo>
                  <a:cubicBezTo>
                    <a:pt x="1236" y="18908"/>
                    <a:pt x="2976" y="15651"/>
                    <a:pt x="3089" y="13910"/>
                  </a:cubicBezTo>
                  <a:cubicBezTo>
                    <a:pt x="3229" y="12170"/>
                    <a:pt x="7188" y="5067"/>
                    <a:pt x="8984" y="4224"/>
                  </a:cubicBezTo>
                  <a:cubicBezTo>
                    <a:pt x="10809" y="3354"/>
                    <a:pt x="12578" y="2512"/>
                    <a:pt x="11595" y="715"/>
                  </a:cubicBezTo>
                  <a:cubicBezTo>
                    <a:pt x="11320" y="225"/>
                    <a:pt x="11019" y="0"/>
                    <a:pt x="10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a:off x="6568785" y="730923"/>
              <a:ext cx="258393" cy="336473"/>
            </a:xfrm>
            <a:custGeom>
              <a:avLst/>
              <a:gdLst/>
              <a:ahLst/>
              <a:cxnLst/>
              <a:rect l="l" t="t" r="r" b="b"/>
              <a:pathLst>
                <a:path w="4557" h="5934" extrusionOk="0">
                  <a:moveTo>
                    <a:pt x="2676" y="1"/>
                  </a:moveTo>
                  <a:cubicBezTo>
                    <a:pt x="2235" y="1"/>
                    <a:pt x="1725" y="85"/>
                    <a:pt x="1163" y="85"/>
                  </a:cubicBezTo>
                  <a:cubicBezTo>
                    <a:pt x="1042" y="85"/>
                    <a:pt x="919" y="81"/>
                    <a:pt x="794" y="72"/>
                  </a:cubicBezTo>
                  <a:cubicBezTo>
                    <a:pt x="782" y="71"/>
                    <a:pt x="770" y="71"/>
                    <a:pt x="758" y="71"/>
                  </a:cubicBezTo>
                  <a:cubicBezTo>
                    <a:pt x="1" y="71"/>
                    <a:pt x="653" y="1828"/>
                    <a:pt x="570" y="2795"/>
                  </a:cubicBezTo>
                  <a:cubicBezTo>
                    <a:pt x="486" y="3778"/>
                    <a:pt x="1131" y="5210"/>
                    <a:pt x="2226" y="5799"/>
                  </a:cubicBezTo>
                  <a:cubicBezTo>
                    <a:pt x="2413" y="5893"/>
                    <a:pt x="2594" y="5933"/>
                    <a:pt x="2763" y="5933"/>
                  </a:cubicBezTo>
                  <a:cubicBezTo>
                    <a:pt x="3607" y="5933"/>
                    <a:pt x="4149" y="4919"/>
                    <a:pt x="3658" y="4452"/>
                  </a:cubicBezTo>
                  <a:cubicBezTo>
                    <a:pt x="3068" y="3890"/>
                    <a:pt x="4556" y="2234"/>
                    <a:pt x="4023" y="858"/>
                  </a:cubicBezTo>
                  <a:cubicBezTo>
                    <a:pt x="3729" y="152"/>
                    <a:pt x="3265" y="1"/>
                    <a:pt x="26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a:off x="6593281" y="1089119"/>
              <a:ext cx="146349" cy="177082"/>
            </a:xfrm>
            <a:custGeom>
              <a:avLst/>
              <a:gdLst/>
              <a:ahLst/>
              <a:cxnLst/>
              <a:rect l="l" t="t" r="r" b="b"/>
              <a:pathLst>
                <a:path w="2581" h="3123" extrusionOk="0">
                  <a:moveTo>
                    <a:pt x="891" y="1"/>
                  </a:moveTo>
                  <a:cubicBezTo>
                    <a:pt x="0" y="1"/>
                    <a:pt x="713" y="2860"/>
                    <a:pt x="1036" y="3076"/>
                  </a:cubicBezTo>
                  <a:cubicBezTo>
                    <a:pt x="1092" y="3108"/>
                    <a:pt x="1146" y="3123"/>
                    <a:pt x="1197" y="3123"/>
                  </a:cubicBezTo>
                  <a:cubicBezTo>
                    <a:pt x="1454" y="3123"/>
                    <a:pt x="1626" y="2744"/>
                    <a:pt x="1485" y="2346"/>
                  </a:cubicBezTo>
                  <a:cubicBezTo>
                    <a:pt x="1345" y="1868"/>
                    <a:pt x="2524" y="1195"/>
                    <a:pt x="2552" y="689"/>
                  </a:cubicBezTo>
                  <a:cubicBezTo>
                    <a:pt x="2580" y="156"/>
                    <a:pt x="1822" y="240"/>
                    <a:pt x="1008" y="16"/>
                  </a:cubicBezTo>
                  <a:cubicBezTo>
                    <a:pt x="966" y="6"/>
                    <a:pt x="927"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a:off x="6508283" y="987336"/>
              <a:ext cx="124689" cy="76832"/>
            </a:xfrm>
            <a:custGeom>
              <a:avLst/>
              <a:gdLst/>
              <a:ahLst/>
              <a:cxnLst/>
              <a:rect l="l" t="t" r="r" b="b"/>
              <a:pathLst>
                <a:path w="2199" h="1355" extrusionOk="0">
                  <a:moveTo>
                    <a:pt x="979" y="0"/>
                  </a:moveTo>
                  <a:cubicBezTo>
                    <a:pt x="508" y="0"/>
                    <a:pt x="1" y="917"/>
                    <a:pt x="317" y="1137"/>
                  </a:cubicBezTo>
                  <a:cubicBezTo>
                    <a:pt x="508" y="1269"/>
                    <a:pt x="829" y="1355"/>
                    <a:pt x="1140" y="1355"/>
                  </a:cubicBezTo>
                  <a:cubicBezTo>
                    <a:pt x="1424" y="1355"/>
                    <a:pt x="1701" y="1283"/>
                    <a:pt x="1861" y="1109"/>
                  </a:cubicBezTo>
                  <a:cubicBezTo>
                    <a:pt x="2198" y="744"/>
                    <a:pt x="1609" y="351"/>
                    <a:pt x="1188" y="70"/>
                  </a:cubicBezTo>
                  <a:cubicBezTo>
                    <a:pt x="1121" y="22"/>
                    <a:pt x="1050" y="0"/>
                    <a:pt x="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13"/>
            <p:cNvSpPr/>
            <p:nvPr/>
          </p:nvSpPr>
          <p:spPr>
            <a:xfrm>
              <a:off x="6666654" y="1333113"/>
              <a:ext cx="123838" cy="177422"/>
            </a:xfrm>
            <a:custGeom>
              <a:avLst/>
              <a:gdLst/>
              <a:ahLst/>
              <a:cxnLst/>
              <a:rect l="l" t="t" r="r" b="b"/>
              <a:pathLst>
                <a:path w="2184" h="3129" extrusionOk="0">
                  <a:moveTo>
                    <a:pt x="327" y="0"/>
                  </a:moveTo>
                  <a:cubicBezTo>
                    <a:pt x="1" y="0"/>
                    <a:pt x="99" y="2436"/>
                    <a:pt x="697" y="2844"/>
                  </a:cubicBezTo>
                  <a:cubicBezTo>
                    <a:pt x="1004" y="3045"/>
                    <a:pt x="1282" y="3129"/>
                    <a:pt x="1507" y="3129"/>
                  </a:cubicBezTo>
                  <a:cubicBezTo>
                    <a:pt x="1942" y="3129"/>
                    <a:pt x="2183" y="2820"/>
                    <a:pt x="2072" y="2450"/>
                  </a:cubicBezTo>
                  <a:cubicBezTo>
                    <a:pt x="1876" y="1917"/>
                    <a:pt x="781" y="1356"/>
                    <a:pt x="781" y="878"/>
                  </a:cubicBezTo>
                  <a:cubicBezTo>
                    <a:pt x="781" y="401"/>
                    <a:pt x="725" y="148"/>
                    <a:pt x="360" y="8"/>
                  </a:cubicBezTo>
                  <a:cubicBezTo>
                    <a:pt x="348" y="3"/>
                    <a:pt x="337"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13"/>
            <p:cNvSpPr/>
            <p:nvPr/>
          </p:nvSpPr>
          <p:spPr>
            <a:xfrm>
              <a:off x="6020013" y="2307163"/>
              <a:ext cx="936555" cy="653496"/>
            </a:xfrm>
            <a:custGeom>
              <a:avLst/>
              <a:gdLst/>
              <a:ahLst/>
              <a:cxnLst/>
              <a:rect l="l" t="t" r="r" b="b"/>
              <a:pathLst>
                <a:path w="16517" h="11525" extrusionOk="0">
                  <a:moveTo>
                    <a:pt x="2289" y="1"/>
                  </a:moveTo>
                  <a:cubicBezTo>
                    <a:pt x="1200" y="1"/>
                    <a:pt x="383" y="1160"/>
                    <a:pt x="197" y="1612"/>
                  </a:cubicBezTo>
                  <a:cubicBezTo>
                    <a:pt x="1" y="2033"/>
                    <a:pt x="871" y="3016"/>
                    <a:pt x="1994" y="3970"/>
                  </a:cubicBezTo>
                  <a:cubicBezTo>
                    <a:pt x="1994" y="3970"/>
                    <a:pt x="5082" y="6778"/>
                    <a:pt x="8591" y="8631"/>
                  </a:cubicBezTo>
                  <a:cubicBezTo>
                    <a:pt x="11794" y="10290"/>
                    <a:pt x="14811" y="11525"/>
                    <a:pt x="15911" y="11525"/>
                  </a:cubicBezTo>
                  <a:cubicBezTo>
                    <a:pt x="16412" y="11525"/>
                    <a:pt x="16516" y="11269"/>
                    <a:pt x="16059" y="10680"/>
                  </a:cubicBezTo>
                  <a:cubicBezTo>
                    <a:pt x="14656" y="8883"/>
                    <a:pt x="13027" y="7283"/>
                    <a:pt x="9153" y="4419"/>
                  </a:cubicBezTo>
                  <a:cubicBezTo>
                    <a:pt x="6037" y="2089"/>
                    <a:pt x="3819" y="124"/>
                    <a:pt x="2471" y="12"/>
                  </a:cubicBezTo>
                  <a:cubicBezTo>
                    <a:pt x="2410" y="4"/>
                    <a:pt x="2349"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6094748" y="2354681"/>
              <a:ext cx="97245" cy="98152"/>
            </a:xfrm>
            <a:custGeom>
              <a:avLst/>
              <a:gdLst/>
              <a:ahLst/>
              <a:cxnLst/>
              <a:rect l="l" t="t" r="r" b="b"/>
              <a:pathLst>
                <a:path w="1715" h="1731" extrusionOk="0">
                  <a:moveTo>
                    <a:pt x="538" y="1"/>
                  </a:moveTo>
                  <a:cubicBezTo>
                    <a:pt x="0" y="1"/>
                    <a:pt x="342" y="1678"/>
                    <a:pt x="367" y="1729"/>
                  </a:cubicBezTo>
                  <a:cubicBezTo>
                    <a:pt x="367" y="1729"/>
                    <a:pt x="399" y="1730"/>
                    <a:pt x="451" y="1730"/>
                  </a:cubicBezTo>
                  <a:cubicBezTo>
                    <a:pt x="689" y="1730"/>
                    <a:pt x="1357" y="1693"/>
                    <a:pt x="1518" y="1279"/>
                  </a:cubicBezTo>
                  <a:cubicBezTo>
                    <a:pt x="1715" y="802"/>
                    <a:pt x="1658" y="606"/>
                    <a:pt x="760" y="72"/>
                  </a:cubicBezTo>
                  <a:cubicBezTo>
                    <a:pt x="673" y="23"/>
                    <a:pt x="600"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6126672" y="2490882"/>
              <a:ext cx="577402" cy="342313"/>
            </a:xfrm>
            <a:custGeom>
              <a:avLst/>
              <a:gdLst/>
              <a:ahLst/>
              <a:cxnLst/>
              <a:rect l="l" t="t" r="r" b="b"/>
              <a:pathLst>
                <a:path w="10183" h="6037" extrusionOk="0">
                  <a:moveTo>
                    <a:pt x="1" y="0"/>
                  </a:moveTo>
                  <a:cubicBezTo>
                    <a:pt x="3622" y="3060"/>
                    <a:pt x="5924" y="4857"/>
                    <a:pt x="7216" y="5194"/>
                  </a:cubicBezTo>
                  <a:cubicBezTo>
                    <a:pt x="8219" y="5450"/>
                    <a:pt x="9456" y="6036"/>
                    <a:pt x="9924" y="6036"/>
                  </a:cubicBezTo>
                  <a:cubicBezTo>
                    <a:pt x="10124" y="6036"/>
                    <a:pt x="10183" y="5929"/>
                    <a:pt x="10023" y="5643"/>
                  </a:cubicBezTo>
                  <a:cubicBezTo>
                    <a:pt x="9490" y="4689"/>
                    <a:pt x="7861" y="3201"/>
                    <a:pt x="6570" y="2162"/>
                  </a:cubicBezTo>
                  <a:cubicBezTo>
                    <a:pt x="5684" y="1445"/>
                    <a:pt x="5131" y="1045"/>
                    <a:pt x="4756" y="1045"/>
                  </a:cubicBezTo>
                  <a:cubicBezTo>
                    <a:pt x="4632" y="1045"/>
                    <a:pt x="4527" y="1089"/>
                    <a:pt x="4436" y="1179"/>
                  </a:cubicBezTo>
                  <a:cubicBezTo>
                    <a:pt x="4215" y="1400"/>
                    <a:pt x="3910" y="1646"/>
                    <a:pt x="3457" y="1646"/>
                  </a:cubicBezTo>
                  <a:cubicBezTo>
                    <a:pt x="3219" y="1646"/>
                    <a:pt x="2940" y="1578"/>
                    <a:pt x="2612" y="1404"/>
                  </a:cubicBezTo>
                  <a:cubicBezTo>
                    <a:pt x="1713" y="927"/>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3"/>
            <p:cNvSpPr/>
            <p:nvPr/>
          </p:nvSpPr>
          <p:spPr>
            <a:xfrm>
              <a:off x="6125084" y="2428395"/>
              <a:ext cx="230099" cy="118338"/>
            </a:xfrm>
            <a:custGeom>
              <a:avLst/>
              <a:gdLst/>
              <a:ahLst/>
              <a:cxnLst/>
              <a:rect l="l" t="t" r="r" b="b"/>
              <a:pathLst>
                <a:path w="4058" h="2087" extrusionOk="0">
                  <a:moveTo>
                    <a:pt x="1871" y="1"/>
                  </a:moveTo>
                  <a:cubicBezTo>
                    <a:pt x="1411" y="1"/>
                    <a:pt x="1682" y="910"/>
                    <a:pt x="1385" y="910"/>
                  </a:cubicBezTo>
                  <a:cubicBezTo>
                    <a:pt x="1374" y="910"/>
                    <a:pt x="1361" y="909"/>
                    <a:pt x="1348" y="906"/>
                  </a:cubicBezTo>
                  <a:cubicBezTo>
                    <a:pt x="1226" y="878"/>
                    <a:pt x="1036" y="868"/>
                    <a:pt x="837" y="868"/>
                  </a:cubicBezTo>
                  <a:cubicBezTo>
                    <a:pt x="437" y="868"/>
                    <a:pt x="1" y="906"/>
                    <a:pt x="1" y="906"/>
                  </a:cubicBezTo>
                  <a:cubicBezTo>
                    <a:pt x="1" y="906"/>
                    <a:pt x="2106" y="2029"/>
                    <a:pt x="2583" y="2085"/>
                  </a:cubicBezTo>
                  <a:cubicBezTo>
                    <a:pt x="2599" y="2086"/>
                    <a:pt x="2616" y="2086"/>
                    <a:pt x="2633" y="2086"/>
                  </a:cubicBezTo>
                  <a:cubicBezTo>
                    <a:pt x="3150" y="2086"/>
                    <a:pt x="4057" y="1678"/>
                    <a:pt x="3622" y="1243"/>
                  </a:cubicBezTo>
                  <a:cubicBezTo>
                    <a:pt x="3201" y="822"/>
                    <a:pt x="2864" y="316"/>
                    <a:pt x="2050" y="35"/>
                  </a:cubicBezTo>
                  <a:cubicBezTo>
                    <a:pt x="1981" y="11"/>
                    <a:pt x="1922" y="1"/>
                    <a:pt x="1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3"/>
            <p:cNvSpPr/>
            <p:nvPr/>
          </p:nvSpPr>
          <p:spPr>
            <a:xfrm>
              <a:off x="6146404" y="2352753"/>
              <a:ext cx="84033" cy="64471"/>
            </a:xfrm>
            <a:custGeom>
              <a:avLst/>
              <a:gdLst/>
              <a:ahLst/>
              <a:cxnLst/>
              <a:rect l="l" t="t" r="r" b="b"/>
              <a:pathLst>
                <a:path w="1482" h="1137" extrusionOk="0">
                  <a:moveTo>
                    <a:pt x="125" y="0"/>
                  </a:moveTo>
                  <a:cubicBezTo>
                    <a:pt x="1" y="0"/>
                    <a:pt x="898" y="783"/>
                    <a:pt x="1169" y="1005"/>
                  </a:cubicBezTo>
                  <a:cubicBezTo>
                    <a:pt x="1307" y="1096"/>
                    <a:pt x="1393" y="1137"/>
                    <a:pt x="1429" y="1137"/>
                  </a:cubicBezTo>
                  <a:cubicBezTo>
                    <a:pt x="1481" y="1137"/>
                    <a:pt x="1430" y="1053"/>
                    <a:pt x="1281" y="920"/>
                  </a:cubicBezTo>
                  <a:cubicBezTo>
                    <a:pt x="1028" y="696"/>
                    <a:pt x="1281" y="668"/>
                    <a:pt x="972" y="359"/>
                  </a:cubicBezTo>
                  <a:cubicBezTo>
                    <a:pt x="663" y="78"/>
                    <a:pt x="663" y="275"/>
                    <a:pt x="242" y="50"/>
                  </a:cubicBezTo>
                  <a:cubicBezTo>
                    <a:pt x="180" y="15"/>
                    <a:pt x="142" y="0"/>
                    <a:pt x="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6241212" y="2404693"/>
              <a:ext cx="171071" cy="135519"/>
            </a:xfrm>
            <a:custGeom>
              <a:avLst/>
              <a:gdLst/>
              <a:ahLst/>
              <a:cxnLst/>
              <a:rect l="l" t="t" r="r" b="b"/>
              <a:pathLst>
                <a:path w="3017" h="2390" extrusionOk="0">
                  <a:moveTo>
                    <a:pt x="180" y="1"/>
                  </a:moveTo>
                  <a:cubicBezTo>
                    <a:pt x="0" y="1"/>
                    <a:pt x="1475" y="1446"/>
                    <a:pt x="1939" y="1801"/>
                  </a:cubicBezTo>
                  <a:cubicBezTo>
                    <a:pt x="2350" y="2104"/>
                    <a:pt x="2844" y="2390"/>
                    <a:pt x="2973" y="2390"/>
                  </a:cubicBezTo>
                  <a:cubicBezTo>
                    <a:pt x="3011" y="2390"/>
                    <a:pt x="3017" y="2364"/>
                    <a:pt x="2978" y="2306"/>
                  </a:cubicBezTo>
                  <a:cubicBezTo>
                    <a:pt x="2781" y="2054"/>
                    <a:pt x="2164" y="1605"/>
                    <a:pt x="1715" y="1212"/>
                  </a:cubicBezTo>
                  <a:cubicBezTo>
                    <a:pt x="1293" y="818"/>
                    <a:pt x="479" y="89"/>
                    <a:pt x="198" y="4"/>
                  </a:cubicBezTo>
                  <a:cubicBezTo>
                    <a:pt x="191" y="2"/>
                    <a:pt x="185"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4959775" y="1266194"/>
              <a:ext cx="1247739" cy="1327065"/>
            </a:xfrm>
            <a:custGeom>
              <a:avLst/>
              <a:gdLst/>
              <a:ahLst/>
              <a:cxnLst/>
              <a:rect l="l" t="t" r="r" b="b"/>
              <a:pathLst>
                <a:path w="22005" h="23404" extrusionOk="0">
                  <a:moveTo>
                    <a:pt x="806" y="1"/>
                  </a:moveTo>
                  <a:cubicBezTo>
                    <a:pt x="1" y="1"/>
                    <a:pt x="206" y="1370"/>
                    <a:pt x="2296" y="4902"/>
                  </a:cubicBezTo>
                  <a:cubicBezTo>
                    <a:pt x="5525" y="10377"/>
                    <a:pt x="22005" y="23403"/>
                    <a:pt x="22005" y="23403"/>
                  </a:cubicBezTo>
                  <a:cubicBezTo>
                    <a:pt x="22005" y="23403"/>
                    <a:pt x="20292" y="15851"/>
                    <a:pt x="17288" y="12538"/>
                  </a:cubicBezTo>
                  <a:cubicBezTo>
                    <a:pt x="14397" y="9338"/>
                    <a:pt x="9680" y="7317"/>
                    <a:pt x="7799" y="6053"/>
                  </a:cubicBezTo>
                  <a:cubicBezTo>
                    <a:pt x="6030" y="4846"/>
                    <a:pt x="5693" y="3274"/>
                    <a:pt x="2942" y="1140"/>
                  </a:cubicBezTo>
                  <a:cubicBezTo>
                    <a:pt x="2017" y="426"/>
                    <a:pt x="1255"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3"/>
            <p:cNvSpPr/>
            <p:nvPr/>
          </p:nvSpPr>
          <p:spPr>
            <a:xfrm>
              <a:off x="5005993" y="1313721"/>
              <a:ext cx="1063399" cy="857228"/>
            </a:xfrm>
            <a:custGeom>
              <a:avLst/>
              <a:gdLst/>
              <a:ahLst/>
              <a:cxnLst/>
              <a:rect l="l" t="t" r="r" b="b"/>
              <a:pathLst>
                <a:path w="18754" h="15118" extrusionOk="0">
                  <a:moveTo>
                    <a:pt x="505" y="1"/>
                  </a:moveTo>
                  <a:cubicBezTo>
                    <a:pt x="468" y="1"/>
                    <a:pt x="430" y="13"/>
                    <a:pt x="393" y="13"/>
                  </a:cubicBezTo>
                  <a:cubicBezTo>
                    <a:pt x="365" y="13"/>
                    <a:pt x="337" y="13"/>
                    <a:pt x="309" y="41"/>
                  </a:cubicBezTo>
                  <a:cubicBezTo>
                    <a:pt x="281" y="41"/>
                    <a:pt x="225" y="69"/>
                    <a:pt x="197" y="125"/>
                  </a:cubicBezTo>
                  <a:cubicBezTo>
                    <a:pt x="168" y="153"/>
                    <a:pt x="140" y="182"/>
                    <a:pt x="112" y="238"/>
                  </a:cubicBezTo>
                  <a:cubicBezTo>
                    <a:pt x="0" y="518"/>
                    <a:pt x="112" y="1080"/>
                    <a:pt x="477" y="1950"/>
                  </a:cubicBezTo>
                  <a:cubicBezTo>
                    <a:pt x="368" y="1394"/>
                    <a:pt x="520" y="1145"/>
                    <a:pt x="858" y="1145"/>
                  </a:cubicBezTo>
                  <a:cubicBezTo>
                    <a:pt x="1305" y="1145"/>
                    <a:pt x="2077" y="1580"/>
                    <a:pt x="3004" y="2315"/>
                  </a:cubicBezTo>
                  <a:cubicBezTo>
                    <a:pt x="5755" y="4477"/>
                    <a:pt x="6064" y="6021"/>
                    <a:pt x="7861" y="7228"/>
                  </a:cubicBezTo>
                  <a:cubicBezTo>
                    <a:pt x="9714" y="8520"/>
                    <a:pt x="14402" y="10625"/>
                    <a:pt x="17266" y="13798"/>
                  </a:cubicBezTo>
                  <a:cubicBezTo>
                    <a:pt x="17855" y="14444"/>
                    <a:pt x="18361" y="14865"/>
                    <a:pt x="18754" y="15117"/>
                  </a:cubicBezTo>
                  <a:cubicBezTo>
                    <a:pt x="18220" y="14107"/>
                    <a:pt x="17631" y="13208"/>
                    <a:pt x="17013" y="12534"/>
                  </a:cubicBezTo>
                  <a:lnTo>
                    <a:pt x="17013" y="12506"/>
                  </a:lnTo>
                  <a:cubicBezTo>
                    <a:pt x="14122" y="9334"/>
                    <a:pt x="9405" y="7313"/>
                    <a:pt x="7524" y="6049"/>
                  </a:cubicBezTo>
                  <a:cubicBezTo>
                    <a:pt x="6963" y="5656"/>
                    <a:pt x="6541" y="5235"/>
                    <a:pt x="6148" y="4786"/>
                  </a:cubicBezTo>
                  <a:lnTo>
                    <a:pt x="6036" y="4645"/>
                  </a:lnTo>
                  <a:cubicBezTo>
                    <a:pt x="5896" y="4477"/>
                    <a:pt x="5727" y="4280"/>
                    <a:pt x="5559" y="4084"/>
                  </a:cubicBezTo>
                  <a:cubicBezTo>
                    <a:pt x="5334" y="3775"/>
                    <a:pt x="5082" y="3466"/>
                    <a:pt x="4773" y="3129"/>
                  </a:cubicBezTo>
                  <a:cubicBezTo>
                    <a:pt x="4576" y="2905"/>
                    <a:pt x="4380" y="2680"/>
                    <a:pt x="4127" y="2428"/>
                  </a:cubicBezTo>
                  <a:cubicBezTo>
                    <a:pt x="4071" y="2371"/>
                    <a:pt x="4015" y="2315"/>
                    <a:pt x="3959" y="2259"/>
                  </a:cubicBezTo>
                  <a:cubicBezTo>
                    <a:pt x="3846" y="2147"/>
                    <a:pt x="3706" y="2006"/>
                    <a:pt x="3565" y="1894"/>
                  </a:cubicBezTo>
                  <a:cubicBezTo>
                    <a:pt x="3285" y="1641"/>
                    <a:pt x="3004" y="1389"/>
                    <a:pt x="2667" y="1136"/>
                  </a:cubicBezTo>
                  <a:cubicBezTo>
                    <a:pt x="2611" y="1080"/>
                    <a:pt x="2555" y="1052"/>
                    <a:pt x="2499" y="996"/>
                  </a:cubicBezTo>
                  <a:cubicBezTo>
                    <a:pt x="2471" y="996"/>
                    <a:pt x="2471" y="996"/>
                    <a:pt x="2443" y="968"/>
                  </a:cubicBezTo>
                  <a:cubicBezTo>
                    <a:pt x="2414" y="940"/>
                    <a:pt x="2358" y="883"/>
                    <a:pt x="2302" y="855"/>
                  </a:cubicBezTo>
                  <a:lnTo>
                    <a:pt x="2274" y="855"/>
                  </a:lnTo>
                  <a:cubicBezTo>
                    <a:pt x="2218" y="799"/>
                    <a:pt x="2190" y="771"/>
                    <a:pt x="2134" y="743"/>
                  </a:cubicBezTo>
                  <a:cubicBezTo>
                    <a:pt x="2106" y="743"/>
                    <a:pt x="2106" y="715"/>
                    <a:pt x="2106" y="715"/>
                  </a:cubicBezTo>
                  <a:cubicBezTo>
                    <a:pt x="2049" y="687"/>
                    <a:pt x="1993" y="659"/>
                    <a:pt x="1937" y="631"/>
                  </a:cubicBezTo>
                  <a:cubicBezTo>
                    <a:pt x="1937" y="603"/>
                    <a:pt x="1909" y="603"/>
                    <a:pt x="1909" y="603"/>
                  </a:cubicBezTo>
                  <a:cubicBezTo>
                    <a:pt x="1881" y="575"/>
                    <a:pt x="1825" y="547"/>
                    <a:pt x="1769" y="518"/>
                  </a:cubicBezTo>
                  <a:cubicBezTo>
                    <a:pt x="1769" y="518"/>
                    <a:pt x="1769" y="518"/>
                    <a:pt x="1741" y="490"/>
                  </a:cubicBezTo>
                  <a:cubicBezTo>
                    <a:pt x="1713" y="462"/>
                    <a:pt x="1656" y="434"/>
                    <a:pt x="1600" y="406"/>
                  </a:cubicBezTo>
                  <a:lnTo>
                    <a:pt x="1572" y="406"/>
                  </a:lnTo>
                  <a:cubicBezTo>
                    <a:pt x="1544" y="378"/>
                    <a:pt x="1488" y="350"/>
                    <a:pt x="1460" y="322"/>
                  </a:cubicBezTo>
                  <a:lnTo>
                    <a:pt x="1432" y="322"/>
                  </a:lnTo>
                  <a:cubicBezTo>
                    <a:pt x="1404" y="294"/>
                    <a:pt x="1348" y="266"/>
                    <a:pt x="1291" y="238"/>
                  </a:cubicBezTo>
                  <a:cubicBezTo>
                    <a:pt x="1235" y="210"/>
                    <a:pt x="1207" y="182"/>
                    <a:pt x="1151" y="182"/>
                  </a:cubicBezTo>
                  <a:cubicBezTo>
                    <a:pt x="1123" y="153"/>
                    <a:pt x="1067" y="125"/>
                    <a:pt x="1039" y="125"/>
                  </a:cubicBezTo>
                  <a:lnTo>
                    <a:pt x="1011" y="125"/>
                  </a:lnTo>
                  <a:cubicBezTo>
                    <a:pt x="926" y="69"/>
                    <a:pt x="842" y="41"/>
                    <a:pt x="786" y="41"/>
                  </a:cubicBezTo>
                  <a:lnTo>
                    <a:pt x="758" y="41"/>
                  </a:lnTo>
                  <a:cubicBezTo>
                    <a:pt x="702" y="13"/>
                    <a:pt x="646" y="13"/>
                    <a:pt x="562" y="13"/>
                  </a:cubicBezTo>
                  <a:cubicBezTo>
                    <a:pt x="543" y="4"/>
                    <a:pt x="524"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3"/>
            <p:cNvSpPr/>
            <p:nvPr/>
          </p:nvSpPr>
          <p:spPr>
            <a:xfrm>
              <a:off x="5544048" y="1837093"/>
              <a:ext cx="608134" cy="648166"/>
            </a:xfrm>
            <a:custGeom>
              <a:avLst/>
              <a:gdLst/>
              <a:ahLst/>
              <a:cxnLst/>
              <a:rect l="l" t="t" r="r" b="b"/>
              <a:pathLst>
                <a:path w="10725" h="11431" extrusionOk="0">
                  <a:moveTo>
                    <a:pt x="976" y="0"/>
                  </a:moveTo>
                  <a:cubicBezTo>
                    <a:pt x="1" y="0"/>
                    <a:pt x="9153" y="11306"/>
                    <a:pt x="9153" y="11306"/>
                  </a:cubicBezTo>
                  <a:cubicBezTo>
                    <a:pt x="9153" y="11306"/>
                    <a:pt x="9489" y="11431"/>
                    <a:pt x="9831" y="11431"/>
                  </a:cubicBezTo>
                  <a:cubicBezTo>
                    <a:pt x="10001" y="11431"/>
                    <a:pt x="10173" y="11399"/>
                    <a:pt x="10304" y="11306"/>
                  </a:cubicBezTo>
                  <a:cubicBezTo>
                    <a:pt x="10725" y="10997"/>
                    <a:pt x="8956" y="7291"/>
                    <a:pt x="7468" y="5242"/>
                  </a:cubicBezTo>
                  <a:cubicBezTo>
                    <a:pt x="6008" y="3192"/>
                    <a:pt x="3341" y="1311"/>
                    <a:pt x="1179" y="76"/>
                  </a:cubicBezTo>
                  <a:cubicBezTo>
                    <a:pt x="1088" y="25"/>
                    <a:pt x="1021" y="0"/>
                    <a:pt x="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5260647" y="1620486"/>
              <a:ext cx="675043" cy="749437"/>
            </a:xfrm>
            <a:custGeom>
              <a:avLst/>
              <a:gdLst/>
              <a:ahLst/>
              <a:cxnLst/>
              <a:rect l="l" t="t" r="r" b="b"/>
              <a:pathLst>
                <a:path w="11905" h="13217" extrusionOk="0">
                  <a:moveTo>
                    <a:pt x="152" y="0"/>
                  </a:moveTo>
                  <a:cubicBezTo>
                    <a:pt x="1" y="0"/>
                    <a:pt x="1" y="218"/>
                    <a:pt x="29" y="499"/>
                  </a:cubicBezTo>
                  <a:cubicBezTo>
                    <a:pt x="113" y="1060"/>
                    <a:pt x="7385" y="9286"/>
                    <a:pt x="11905" y="13217"/>
                  </a:cubicBezTo>
                  <a:cubicBezTo>
                    <a:pt x="11905" y="13217"/>
                    <a:pt x="6065" y="4794"/>
                    <a:pt x="4802" y="3587"/>
                  </a:cubicBezTo>
                  <a:cubicBezTo>
                    <a:pt x="3482" y="2296"/>
                    <a:pt x="2387" y="1987"/>
                    <a:pt x="1180" y="808"/>
                  </a:cubicBezTo>
                  <a:cubicBezTo>
                    <a:pt x="605" y="218"/>
                    <a:pt x="303"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5070862" y="1476856"/>
              <a:ext cx="600593" cy="668636"/>
            </a:xfrm>
            <a:custGeom>
              <a:avLst/>
              <a:gdLst/>
              <a:ahLst/>
              <a:cxnLst/>
              <a:rect l="l" t="t" r="r" b="b"/>
              <a:pathLst>
                <a:path w="10592" h="11792" extrusionOk="0">
                  <a:moveTo>
                    <a:pt x="305" y="1"/>
                  </a:moveTo>
                  <a:cubicBezTo>
                    <a:pt x="1" y="1"/>
                    <a:pt x="734" y="1081"/>
                    <a:pt x="1804" y="2976"/>
                  </a:cubicBezTo>
                  <a:cubicBezTo>
                    <a:pt x="3123" y="5334"/>
                    <a:pt x="10591" y="11791"/>
                    <a:pt x="10591" y="11791"/>
                  </a:cubicBezTo>
                  <a:cubicBezTo>
                    <a:pt x="10591" y="11791"/>
                    <a:pt x="8710" y="9601"/>
                    <a:pt x="7587" y="8563"/>
                  </a:cubicBezTo>
                  <a:cubicBezTo>
                    <a:pt x="6492" y="7552"/>
                    <a:pt x="2730" y="3144"/>
                    <a:pt x="2478" y="2414"/>
                  </a:cubicBezTo>
                  <a:cubicBezTo>
                    <a:pt x="2197" y="1684"/>
                    <a:pt x="1916" y="982"/>
                    <a:pt x="765" y="224"/>
                  </a:cubicBezTo>
                  <a:cubicBezTo>
                    <a:pt x="534" y="74"/>
                    <a:pt x="38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13"/>
            <p:cNvSpPr/>
            <p:nvPr/>
          </p:nvSpPr>
          <p:spPr>
            <a:xfrm>
              <a:off x="5255883" y="1595083"/>
              <a:ext cx="134612" cy="98662"/>
            </a:xfrm>
            <a:custGeom>
              <a:avLst/>
              <a:gdLst/>
              <a:ahLst/>
              <a:cxnLst/>
              <a:rect l="l" t="t" r="r" b="b"/>
              <a:pathLst>
                <a:path w="2374" h="1740" extrusionOk="0">
                  <a:moveTo>
                    <a:pt x="619" y="1"/>
                  </a:moveTo>
                  <a:cubicBezTo>
                    <a:pt x="517" y="1"/>
                    <a:pt x="436" y="61"/>
                    <a:pt x="310" y="76"/>
                  </a:cubicBezTo>
                  <a:cubicBezTo>
                    <a:pt x="1" y="105"/>
                    <a:pt x="2022" y="1649"/>
                    <a:pt x="2219" y="1733"/>
                  </a:cubicBezTo>
                  <a:cubicBezTo>
                    <a:pt x="2235" y="1737"/>
                    <a:pt x="2248" y="1740"/>
                    <a:pt x="2258" y="1740"/>
                  </a:cubicBezTo>
                  <a:cubicBezTo>
                    <a:pt x="2374" y="1740"/>
                    <a:pt x="2135" y="1462"/>
                    <a:pt x="1826" y="1256"/>
                  </a:cubicBezTo>
                  <a:cubicBezTo>
                    <a:pt x="1517" y="1003"/>
                    <a:pt x="1264" y="441"/>
                    <a:pt x="927" y="161"/>
                  </a:cubicBezTo>
                  <a:cubicBezTo>
                    <a:pt x="792" y="37"/>
                    <a:pt x="699" y="1"/>
                    <a:pt x="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3"/>
            <p:cNvSpPr/>
            <p:nvPr/>
          </p:nvSpPr>
          <p:spPr>
            <a:xfrm>
              <a:off x="5426503" y="1726748"/>
              <a:ext cx="147540" cy="96508"/>
            </a:xfrm>
            <a:custGeom>
              <a:avLst/>
              <a:gdLst/>
              <a:ahLst/>
              <a:cxnLst/>
              <a:rect l="l" t="t" r="r" b="b"/>
              <a:pathLst>
                <a:path w="2602" h="1702" extrusionOk="0">
                  <a:moveTo>
                    <a:pt x="132" y="0"/>
                  </a:moveTo>
                  <a:cubicBezTo>
                    <a:pt x="0" y="0"/>
                    <a:pt x="1712" y="1462"/>
                    <a:pt x="2101" y="1629"/>
                  </a:cubicBezTo>
                  <a:cubicBezTo>
                    <a:pt x="2235" y="1680"/>
                    <a:pt x="2330" y="1702"/>
                    <a:pt x="2392" y="1702"/>
                  </a:cubicBezTo>
                  <a:cubicBezTo>
                    <a:pt x="2601" y="1702"/>
                    <a:pt x="2427" y="1446"/>
                    <a:pt x="2101" y="1208"/>
                  </a:cubicBezTo>
                  <a:cubicBezTo>
                    <a:pt x="1680" y="899"/>
                    <a:pt x="1119" y="730"/>
                    <a:pt x="782" y="450"/>
                  </a:cubicBezTo>
                  <a:cubicBezTo>
                    <a:pt x="473" y="169"/>
                    <a:pt x="305" y="57"/>
                    <a:pt x="136" y="0"/>
                  </a:cubicBezTo>
                  <a:cubicBezTo>
                    <a:pt x="135" y="0"/>
                    <a:pt x="133"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3"/>
            <p:cNvSpPr/>
            <p:nvPr/>
          </p:nvSpPr>
          <p:spPr>
            <a:xfrm>
              <a:off x="5824218" y="2418472"/>
              <a:ext cx="834207" cy="692167"/>
            </a:xfrm>
            <a:custGeom>
              <a:avLst/>
              <a:gdLst/>
              <a:ahLst/>
              <a:cxnLst/>
              <a:rect l="l" t="t" r="r" b="b"/>
              <a:pathLst>
                <a:path w="14712" h="12207" extrusionOk="0">
                  <a:moveTo>
                    <a:pt x="1523" y="1"/>
                  </a:moveTo>
                  <a:cubicBezTo>
                    <a:pt x="1433" y="1"/>
                    <a:pt x="1364" y="23"/>
                    <a:pt x="1320" y="70"/>
                  </a:cubicBezTo>
                  <a:cubicBezTo>
                    <a:pt x="843" y="604"/>
                    <a:pt x="0" y="1614"/>
                    <a:pt x="4296" y="3944"/>
                  </a:cubicBezTo>
                  <a:cubicBezTo>
                    <a:pt x="10109" y="7079"/>
                    <a:pt x="13417" y="12207"/>
                    <a:pt x="14147" y="12207"/>
                  </a:cubicBezTo>
                  <a:cubicBezTo>
                    <a:pt x="14182" y="12207"/>
                    <a:pt x="14211" y="12195"/>
                    <a:pt x="14234" y="12170"/>
                  </a:cubicBezTo>
                  <a:cubicBezTo>
                    <a:pt x="14712" y="11665"/>
                    <a:pt x="12213" y="8549"/>
                    <a:pt x="8647" y="5208"/>
                  </a:cubicBezTo>
                  <a:cubicBezTo>
                    <a:pt x="5412" y="2177"/>
                    <a:pt x="2409" y="1"/>
                    <a:pt x="15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3"/>
            <p:cNvSpPr/>
            <p:nvPr/>
          </p:nvSpPr>
          <p:spPr>
            <a:xfrm>
              <a:off x="5733493" y="2340335"/>
              <a:ext cx="199026" cy="163020"/>
            </a:xfrm>
            <a:custGeom>
              <a:avLst/>
              <a:gdLst/>
              <a:ahLst/>
              <a:cxnLst/>
              <a:rect l="l" t="t" r="r" b="b"/>
              <a:pathLst>
                <a:path w="3510" h="2875" extrusionOk="0">
                  <a:moveTo>
                    <a:pt x="1469" y="1"/>
                  </a:moveTo>
                  <a:cubicBezTo>
                    <a:pt x="1044" y="1"/>
                    <a:pt x="655" y="179"/>
                    <a:pt x="421" y="522"/>
                  </a:cubicBezTo>
                  <a:cubicBezTo>
                    <a:pt x="0" y="1111"/>
                    <a:pt x="253" y="2038"/>
                    <a:pt x="983" y="2543"/>
                  </a:cubicBezTo>
                  <a:cubicBezTo>
                    <a:pt x="1306" y="2767"/>
                    <a:pt x="1673" y="2875"/>
                    <a:pt x="2018" y="2875"/>
                  </a:cubicBezTo>
                  <a:cubicBezTo>
                    <a:pt x="2453" y="2875"/>
                    <a:pt x="2854" y="2703"/>
                    <a:pt x="3088" y="2375"/>
                  </a:cubicBezTo>
                  <a:cubicBezTo>
                    <a:pt x="3509" y="1757"/>
                    <a:pt x="3257" y="859"/>
                    <a:pt x="2499" y="353"/>
                  </a:cubicBezTo>
                  <a:cubicBezTo>
                    <a:pt x="2174" y="116"/>
                    <a:pt x="1810" y="1"/>
                    <a:pt x="1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3"/>
            <p:cNvSpPr/>
            <p:nvPr/>
          </p:nvSpPr>
          <p:spPr>
            <a:xfrm>
              <a:off x="5406373" y="2283858"/>
              <a:ext cx="422660" cy="121797"/>
            </a:xfrm>
            <a:custGeom>
              <a:avLst/>
              <a:gdLst/>
              <a:ahLst/>
              <a:cxnLst/>
              <a:rect l="l" t="t" r="r" b="b"/>
              <a:pathLst>
                <a:path w="7454" h="2148" extrusionOk="0">
                  <a:moveTo>
                    <a:pt x="163" y="0"/>
                  </a:moveTo>
                  <a:cubicBezTo>
                    <a:pt x="1" y="0"/>
                    <a:pt x="210" y="367"/>
                    <a:pt x="210" y="367"/>
                  </a:cubicBezTo>
                  <a:cubicBezTo>
                    <a:pt x="1271" y="1869"/>
                    <a:pt x="3867" y="2147"/>
                    <a:pt x="5645" y="2147"/>
                  </a:cubicBezTo>
                  <a:cubicBezTo>
                    <a:pt x="6691" y="2147"/>
                    <a:pt x="7454" y="2051"/>
                    <a:pt x="7454" y="2051"/>
                  </a:cubicBezTo>
                  <a:lnTo>
                    <a:pt x="7454" y="2051"/>
                  </a:lnTo>
                  <a:cubicBezTo>
                    <a:pt x="7139" y="2067"/>
                    <a:pt x="6827" y="2075"/>
                    <a:pt x="6519" y="2075"/>
                  </a:cubicBezTo>
                  <a:cubicBezTo>
                    <a:pt x="4140" y="2075"/>
                    <a:pt x="2051" y="1619"/>
                    <a:pt x="1305" y="1097"/>
                  </a:cubicBezTo>
                  <a:cubicBezTo>
                    <a:pt x="463" y="507"/>
                    <a:pt x="379" y="30"/>
                    <a:pt x="182" y="2"/>
                  </a:cubicBezTo>
                  <a:cubicBezTo>
                    <a:pt x="175" y="1"/>
                    <a:pt x="169" y="0"/>
                    <a:pt x="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3"/>
            <p:cNvSpPr/>
            <p:nvPr/>
          </p:nvSpPr>
          <p:spPr>
            <a:xfrm>
              <a:off x="5559018" y="2184231"/>
              <a:ext cx="352803" cy="254141"/>
            </a:xfrm>
            <a:custGeom>
              <a:avLst/>
              <a:gdLst/>
              <a:ahLst/>
              <a:cxnLst/>
              <a:rect l="l" t="t" r="r" b="b"/>
              <a:pathLst>
                <a:path w="6222" h="4482" extrusionOk="0">
                  <a:moveTo>
                    <a:pt x="111" y="1"/>
                  </a:moveTo>
                  <a:cubicBezTo>
                    <a:pt x="0" y="1"/>
                    <a:pt x="45" y="383"/>
                    <a:pt x="45" y="383"/>
                  </a:cubicBezTo>
                  <a:cubicBezTo>
                    <a:pt x="775" y="3190"/>
                    <a:pt x="6221" y="4482"/>
                    <a:pt x="6221" y="4482"/>
                  </a:cubicBezTo>
                  <a:cubicBezTo>
                    <a:pt x="3582" y="3668"/>
                    <a:pt x="1393" y="2292"/>
                    <a:pt x="803" y="1422"/>
                  </a:cubicBezTo>
                  <a:cubicBezTo>
                    <a:pt x="214" y="579"/>
                    <a:pt x="326" y="102"/>
                    <a:pt x="157" y="18"/>
                  </a:cubicBezTo>
                  <a:cubicBezTo>
                    <a:pt x="140" y="6"/>
                    <a:pt x="124" y="1"/>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3"/>
            <p:cNvSpPr/>
            <p:nvPr/>
          </p:nvSpPr>
          <p:spPr>
            <a:xfrm>
              <a:off x="6871888" y="7028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3"/>
            <p:cNvSpPr/>
            <p:nvPr/>
          </p:nvSpPr>
          <p:spPr>
            <a:xfrm>
              <a:off x="6922251" y="861592"/>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3"/>
            <p:cNvSpPr/>
            <p:nvPr/>
          </p:nvSpPr>
          <p:spPr>
            <a:xfrm>
              <a:off x="6871888" y="9881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3"/>
            <p:cNvSpPr/>
            <p:nvPr/>
          </p:nvSpPr>
          <p:spPr>
            <a:xfrm>
              <a:off x="6790488" y="11022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3"/>
            <p:cNvSpPr/>
            <p:nvPr/>
          </p:nvSpPr>
          <p:spPr>
            <a:xfrm>
              <a:off x="6790488" y="12655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3"/>
            <p:cNvSpPr/>
            <p:nvPr/>
          </p:nvSpPr>
          <p:spPr>
            <a:xfrm>
              <a:off x="6854463" y="1402242"/>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3"/>
            <p:cNvSpPr/>
            <p:nvPr/>
          </p:nvSpPr>
          <p:spPr>
            <a:xfrm>
              <a:off x="6955888" y="1542204"/>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3"/>
            <p:cNvSpPr/>
            <p:nvPr/>
          </p:nvSpPr>
          <p:spPr>
            <a:xfrm>
              <a:off x="7037313" y="1704767"/>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3"/>
            <p:cNvSpPr/>
            <p:nvPr/>
          </p:nvSpPr>
          <p:spPr>
            <a:xfrm>
              <a:off x="6979938" y="1867317"/>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3"/>
            <p:cNvSpPr/>
            <p:nvPr/>
          </p:nvSpPr>
          <p:spPr>
            <a:xfrm>
              <a:off x="6871888" y="1989428"/>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3"/>
            <p:cNvSpPr/>
            <p:nvPr/>
          </p:nvSpPr>
          <p:spPr>
            <a:xfrm>
              <a:off x="7032901" y="2216142"/>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3"/>
            <p:cNvSpPr/>
            <p:nvPr/>
          </p:nvSpPr>
          <p:spPr>
            <a:xfrm>
              <a:off x="7089851" y="2384267"/>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3"/>
            <p:cNvSpPr/>
            <p:nvPr/>
          </p:nvSpPr>
          <p:spPr>
            <a:xfrm>
              <a:off x="7121326" y="25341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3"/>
            <p:cNvSpPr/>
            <p:nvPr/>
          </p:nvSpPr>
          <p:spPr>
            <a:xfrm>
              <a:off x="7121326" y="2684104"/>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3"/>
            <p:cNvSpPr/>
            <p:nvPr/>
          </p:nvSpPr>
          <p:spPr>
            <a:xfrm>
              <a:off x="7032901" y="2797704"/>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3"/>
            <p:cNvSpPr/>
            <p:nvPr/>
          </p:nvSpPr>
          <p:spPr>
            <a:xfrm>
              <a:off x="5045243" y="1340737"/>
              <a:ext cx="72089" cy="64476"/>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3"/>
            <p:cNvSpPr/>
            <p:nvPr/>
          </p:nvSpPr>
          <p:spPr>
            <a:xfrm>
              <a:off x="5114293" y="1407574"/>
              <a:ext cx="72089" cy="64476"/>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3"/>
            <p:cNvSpPr/>
            <p:nvPr/>
          </p:nvSpPr>
          <p:spPr>
            <a:xfrm>
              <a:off x="5215268" y="1510524"/>
              <a:ext cx="72089" cy="64476"/>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7" name="Google Shape;1097;p13"/>
          <p:cNvSpPr/>
          <p:nvPr/>
        </p:nvSpPr>
        <p:spPr>
          <a:xfrm>
            <a:off x="-76200" y="-69900"/>
            <a:ext cx="1533575" cy="2101600"/>
          </a:xfrm>
          <a:custGeom>
            <a:avLst/>
            <a:gdLst/>
            <a:ahLst/>
            <a:cxnLst/>
            <a:rect l="l" t="t" r="r" b="b"/>
            <a:pathLst>
              <a:path w="61343" h="84064" extrusionOk="0">
                <a:moveTo>
                  <a:pt x="0" y="84064"/>
                </a:moveTo>
                <a:cubicBezTo>
                  <a:pt x="7722" y="76332"/>
                  <a:pt x="22928" y="79233"/>
                  <a:pt x="30041" y="70937"/>
                </a:cubicBezTo>
                <a:cubicBezTo>
                  <a:pt x="35427" y="64656"/>
                  <a:pt x="40251" y="47370"/>
                  <a:pt x="32060" y="46197"/>
                </a:cubicBezTo>
                <a:cubicBezTo>
                  <a:pt x="29786" y="45871"/>
                  <a:pt x="27972" y="50105"/>
                  <a:pt x="28778" y="52256"/>
                </a:cubicBezTo>
                <a:cubicBezTo>
                  <a:pt x="29747" y="54841"/>
                  <a:pt x="32647" y="56706"/>
                  <a:pt x="35342" y="57305"/>
                </a:cubicBezTo>
                <a:cubicBezTo>
                  <a:pt x="41275" y="58624"/>
                  <a:pt x="47957" y="54787"/>
                  <a:pt x="52255" y="50489"/>
                </a:cubicBezTo>
                <a:cubicBezTo>
                  <a:pt x="59227" y="43517"/>
                  <a:pt x="60782" y="31798"/>
                  <a:pt x="60081" y="21963"/>
                </a:cubicBezTo>
                <a:cubicBezTo>
                  <a:pt x="59559" y="14648"/>
                  <a:pt x="54388" y="2324"/>
                  <a:pt x="61343" y="0"/>
                </a:cubicBezTo>
              </a:path>
            </a:pathLst>
          </a:custGeom>
          <a:noFill/>
          <a:ln w="9525" cap="flat" cmpd="sng">
            <a:solidFill>
              <a:schemeClr val="lt1"/>
            </a:solidFill>
            <a:prstDash val="solid"/>
            <a:round/>
            <a:headEnd type="none" w="med" len="med"/>
            <a:tailEnd type="none" w="med" len="med"/>
          </a:ln>
        </p:spPr>
      </p:sp>
      <p:sp>
        <p:nvSpPr>
          <p:cNvPr id="1098" name="Google Shape;1098;p13"/>
          <p:cNvSpPr/>
          <p:nvPr/>
        </p:nvSpPr>
        <p:spPr>
          <a:xfrm>
            <a:off x="7793425" y="4041585"/>
            <a:ext cx="1350575" cy="1124850"/>
          </a:xfrm>
          <a:custGeom>
            <a:avLst/>
            <a:gdLst/>
            <a:ahLst/>
            <a:cxnLst/>
            <a:rect l="l" t="t" r="r" b="b"/>
            <a:pathLst>
              <a:path w="54023" h="44994" extrusionOk="0">
                <a:moveTo>
                  <a:pt x="54023" y="3089"/>
                </a:moveTo>
                <a:cubicBezTo>
                  <a:pt x="48846" y="1017"/>
                  <a:pt x="41930" y="-1624"/>
                  <a:pt x="37362" y="1574"/>
                </a:cubicBezTo>
                <a:cubicBezTo>
                  <a:pt x="29217" y="7276"/>
                  <a:pt x="27730" y="19283"/>
                  <a:pt x="20700" y="26313"/>
                </a:cubicBezTo>
                <a:cubicBezTo>
                  <a:pt x="17761" y="29252"/>
                  <a:pt x="12806" y="28999"/>
                  <a:pt x="9088" y="30857"/>
                </a:cubicBezTo>
                <a:cubicBezTo>
                  <a:pt x="4077" y="33361"/>
                  <a:pt x="0" y="39392"/>
                  <a:pt x="0" y="44994"/>
                </a:cubicBezTo>
              </a:path>
            </a:pathLst>
          </a:custGeom>
          <a:noFill/>
          <a:ln w="9525" cap="flat" cmpd="sng">
            <a:solidFill>
              <a:schemeClr val="lt1"/>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1106"/>
        <p:cNvGrpSpPr/>
        <p:nvPr/>
      </p:nvGrpSpPr>
      <p:grpSpPr>
        <a:xfrm>
          <a:off x="0" y="0"/>
          <a:ext cx="0" cy="0"/>
          <a:chOff x="0" y="0"/>
          <a:chExt cx="0" cy="0"/>
        </a:xfrm>
      </p:grpSpPr>
      <p:sp>
        <p:nvSpPr>
          <p:cNvPr id="1107" name="Google Shape;1107;p15"/>
          <p:cNvSpPr txBox="1">
            <a:spLocks noGrp="1"/>
          </p:cNvSpPr>
          <p:nvPr>
            <p:ph type="title"/>
          </p:nvPr>
        </p:nvSpPr>
        <p:spPr>
          <a:xfrm>
            <a:off x="2391900" y="2829175"/>
            <a:ext cx="4360200" cy="6513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1108" name="Google Shape;1108;p15"/>
          <p:cNvSpPr txBox="1">
            <a:spLocks noGrp="1"/>
          </p:cNvSpPr>
          <p:nvPr>
            <p:ph type="subTitle" idx="1"/>
          </p:nvPr>
        </p:nvSpPr>
        <p:spPr>
          <a:xfrm>
            <a:off x="1226400" y="1312925"/>
            <a:ext cx="6691200" cy="1478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3000"/>
              <a:buNone/>
              <a:defRPr sz="2600"/>
            </a:lvl1pPr>
            <a:lvl2pPr lvl="1" algn="ctr" rtl="0">
              <a:lnSpc>
                <a:spcPct val="100000"/>
              </a:lnSpc>
              <a:spcBef>
                <a:spcPts val="0"/>
              </a:spcBef>
              <a:spcAft>
                <a:spcPts val="0"/>
              </a:spcAft>
              <a:buSzPts val="3000"/>
              <a:buNone/>
              <a:defRPr sz="3000"/>
            </a:lvl2pPr>
            <a:lvl3pPr lvl="2" algn="ctr" rtl="0">
              <a:lnSpc>
                <a:spcPct val="100000"/>
              </a:lnSpc>
              <a:spcBef>
                <a:spcPts val="1600"/>
              </a:spcBef>
              <a:spcAft>
                <a:spcPts val="0"/>
              </a:spcAft>
              <a:buSzPts val="3000"/>
              <a:buNone/>
              <a:defRPr sz="3000"/>
            </a:lvl3pPr>
            <a:lvl4pPr lvl="3" algn="ctr" rtl="0">
              <a:lnSpc>
                <a:spcPct val="100000"/>
              </a:lnSpc>
              <a:spcBef>
                <a:spcPts val="1600"/>
              </a:spcBef>
              <a:spcAft>
                <a:spcPts val="0"/>
              </a:spcAft>
              <a:buSzPts val="3000"/>
              <a:buNone/>
              <a:defRPr sz="3000"/>
            </a:lvl4pPr>
            <a:lvl5pPr lvl="4" algn="ctr" rtl="0">
              <a:lnSpc>
                <a:spcPct val="100000"/>
              </a:lnSpc>
              <a:spcBef>
                <a:spcPts val="1600"/>
              </a:spcBef>
              <a:spcAft>
                <a:spcPts val="0"/>
              </a:spcAft>
              <a:buSzPts val="3000"/>
              <a:buNone/>
              <a:defRPr sz="3000"/>
            </a:lvl5pPr>
            <a:lvl6pPr lvl="5" algn="ctr" rtl="0">
              <a:lnSpc>
                <a:spcPct val="100000"/>
              </a:lnSpc>
              <a:spcBef>
                <a:spcPts val="1600"/>
              </a:spcBef>
              <a:spcAft>
                <a:spcPts val="0"/>
              </a:spcAft>
              <a:buSzPts val="3000"/>
              <a:buNone/>
              <a:defRPr sz="3000"/>
            </a:lvl6pPr>
            <a:lvl7pPr lvl="6" algn="ctr" rtl="0">
              <a:lnSpc>
                <a:spcPct val="100000"/>
              </a:lnSpc>
              <a:spcBef>
                <a:spcPts val="1600"/>
              </a:spcBef>
              <a:spcAft>
                <a:spcPts val="0"/>
              </a:spcAft>
              <a:buSzPts val="3000"/>
              <a:buNone/>
              <a:defRPr sz="3000"/>
            </a:lvl7pPr>
            <a:lvl8pPr lvl="7" algn="ctr" rtl="0">
              <a:lnSpc>
                <a:spcPct val="100000"/>
              </a:lnSpc>
              <a:spcBef>
                <a:spcPts val="1600"/>
              </a:spcBef>
              <a:spcAft>
                <a:spcPts val="0"/>
              </a:spcAft>
              <a:buSzPts val="3000"/>
              <a:buNone/>
              <a:defRPr sz="3000"/>
            </a:lvl8pPr>
            <a:lvl9pPr lvl="8" algn="ctr" rtl="0">
              <a:lnSpc>
                <a:spcPct val="100000"/>
              </a:lnSpc>
              <a:spcBef>
                <a:spcPts val="1600"/>
              </a:spcBef>
              <a:spcAft>
                <a:spcPts val="1600"/>
              </a:spcAft>
              <a:buSzPts val="3000"/>
              <a:buNone/>
              <a:defRPr sz="3000"/>
            </a:lvl9pPr>
          </a:lstStyle>
          <a:p>
            <a:endParaRPr/>
          </a:p>
        </p:txBody>
      </p:sp>
      <p:sp>
        <p:nvSpPr>
          <p:cNvPr id="1109" name="Google Shape;1109;p15"/>
          <p:cNvSpPr/>
          <p:nvPr/>
        </p:nvSpPr>
        <p:spPr>
          <a:xfrm>
            <a:off x="-6300" y="0"/>
            <a:ext cx="2063700" cy="1722925"/>
          </a:xfrm>
          <a:custGeom>
            <a:avLst/>
            <a:gdLst/>
            <a:ahLst/>
            <a:cxnLst/>
            <a:rect l="l" t="t" r="r" b="b"/>
            <a:pathLst>
              <a:path w="82548" h="68917" extrusionOk="0">
                <a:moveTo>
                  <a:pt x="82548" y="0"/>
                </a:moveTo>
                <a:cubicBezTo>
                  <a:pt x="80531" y="18189"/>
                  <a:pt x="47933" y="14011"/>
                  <a:pt x="34332" y="26254"/>
                </a:cubicBezTo>
                <a:cubicBezTo>
                  <a:pt x="25211" y="34464"/>
                  <a:pt x="26451" y="50078"/>
                  <a:pt x="18680" y="59576"/>
                </a:cubicBezTo>
                <a:cubicBezTo>
                  <a:pt x="14272" y="64964"/>
                  <a:pt x="6962" y="68917"/>
                  <a:pt x="0" y="68917"/>
                </a:cubicBezTo>
              </a:path>
            </a:pathLst>
          </a:custGeom>
          <a:noFill/>
          <a:ln w="9525" cap="flat" cmpd="sng">
            <a:solidFill>
              <a:schemeClr val="lt1"/>
            </a:solidFill>
            <a:prstDash val="solid"/>
            <a:round/>
            <a:headEnd type="none" w="med" len="med"/>
            <a:tailEnd type="none" w="med" len="med"/>
          </a:ln>
        </p:spPr>
      </p:sp>
      <p:sp>
        <p:nvSpPr>
          <p:cNvPr id="1110" name="Google Shape;1110;p15"/>
          <p:cNvSpPr/>
          <p:nvPr/>
        </p:nvSpPr>
        <p:spPr>
          <a:xfrm>
            <a:off x="6254250" y="0"/>
            <a:ext cx="2890450" cy="1918550"/>
          </a:xfrm>
          <a:custGeom>
            <a:avLst/>
            <a:gdLst/>
            <a:ahLst/>
            <a:cxnLst/>
            <a:rect l="l" t="t" r="r" b="b"/>
            <a:pathLst>
              <a:path w="115618" h="76742" extrusionOk="0">
                <a:moveTo>
                  <a:pt x="0" y="0"/>
                </a:moveTo>
                <a:cubicBezTo>
                  <a:pt x="6881" y="20644"/>
                  <a:pt x="44489" y="2014"/>
                  <a:pt x="64372" y="10855"/>
                </a:cubicBezTo>
                <a:cubicBezTo>
                  <a:pt x="73248" y="14802"/>
                  <a:pt x="81286" y="24871"/>
                  <a:pt x="81286" y="34585"/>
                </a:cubicBezTo>
                <a:cubicBezTo>
                  <a:pt x="81286" y="37736"/>
                  <a:pt x="77548" y="45145"/>
                  <a:pt x="75985" y="42410"/>
                </a:cubicBezTo>
                <a:cubicBezTo>
                  <a:pt x="75331" y="41267"/>
                  <a:pt x="78286" y="40181"/>
                  <a:pt x="79519" y="40643"/>
                </a:cubicBezTo>
                <a:cubicBezTo>
                  <a:pt x="83989" y="42319"/>
                  <a:pt x="88240" y="45713"/>
                  <a:pt x="90374" y="49983"/>
                </a:cubicBezTo>
                <a:cubicBezTo>
                  <a:pt x="93491" y="56220"/>
                  <a:pt x="94842" y="64416"/>
                  <a:pt x="100724" y="68159"/>
                </a:cubicBezTo>
                <a:cubicBezTo>
                  <a:pt x="105558" y="71235"/>
                  <a:pt x="113808" y="71305"/>
                  <a:pt x="115618" y="76742"/>
                </a:cubicBezTo>
              </a:path>
            </a:pathLst>
          </a:custGeom>
          <a:noFill/>
          <a:ln w="9525" cap="flat" cmpd="sng">
            <a:solidFill>
              <a:schemeClr val="lt1"/>
            </a:solidFill>
            <a:prstDash val="solid"/>
            <a:round/>
            <a:headEnd type="none" w="med" len="med"/>
            <a:tailEnd type="none" w="med" len="med"/>
          </a:ln>
        </p:spPr>
      </p:sp>
      <p:sp>
        <p:nvSpPr>
          <p:cNvPr id="1111" name="Google Shape;1111;p15"/>
          <p:cNvSpPr/>
          <p:nvPr/>
        </p:nvSpPr>
        <p:spPr>
          <a:xfrm rot="10800000">
            <a:off x="328450" y="2903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5"/>
          <p:cNvSpPr/>
          <p:nvPr/>
        </p:nvSpPr>
        <p:spPr>
          <a:xfrm rot="10800000">
            <a:off x="328450" y="896213"/>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5"/>
          <p:cNvSpPr/>
          <p:nvPr/>
        </p:nvSpPr>
        <p:spPr>
          <a:xfrm rot="10800000">
            <a:off x="1079350" y="2462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5"/>
          <p:cNvSpPr/>
          <p:nvPr/>
        </p:nvSpPr>
        <p:spPr>
          <a:xfrm rot="10800000">
            <a:off x="8677550" y="3344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15"/>
          <p:cNvSpPr/>
          <p:nvPr/>
        </p:nvSpPr>
        <p:spPr>
          <a:xfrm rot="10800000">
            <a:off x="8866850" y="122428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5"/>
          <p:cNvSpPr/>
          <p:nvPr/>
        </p:nvSpPr>
        <p:spPr>
          <a:xfrm rot="10800000">
            <a:off x="7333250" y="3785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1214"/>
        <p:cNvGrpSpPr/>
        <p:nvPr/>
      </p:nvGrpSpPr>
      <p:grpSpPr>
        <a:xfrm>
          <a:off x="0" y="0"/>
          <a:ext cx="0" cy="0"/>
          <a:chOff x="0" y="0"/>
          <a:chExt cx="0" cy="0"/>
        </a:xfrm>
      </p:grpSpPr>
      <p:sp>
        <p:nvSpPr>
          <p:cNvPr id="1215" name="Google Shape;1215;p19"/>
          <p:cNvSpPr txBox="1">
            <a:spLocks noGrp="1"/>
          </p:cNvSpPr>
          <p:nvPr>
            <p:ph type="title"/>
          </p:nvPr>
        </p:nvSpPr>
        <p:spPr>
          <a:xfrm>
            <a:off x="4103350" y="1620000"/>
            <a:ext cx="3915300" cy="829500"/>
          </a:xfrm>
          <a:prstGeom prst="rect">
            <a:avLst/>
          </a:prstGeom>
          <a:ln>
            <a:noFill/>
          </a:ln>
        </p:spPr>
        <p:txBody>
          <a:bodyPr spcFirstLastPara="1" wrap="square" lIns="91425" tIns="91425" rIns="91425" bIns="91425" anchor="b" anchorCtr="0">
            <a:noAutofit/>
          </a:bodyPr>
          <a:lstStyle>
            <a:lvl1pPr lvl="0" algn="r" rtl="0">
              <a:spcBef>
                <a:spcPts val="0"/>
              </a:spcBef>
              <a:spcAft>
                <a:spcPts val="0"/>
              </a:spcAft>
              <a:buSzPts val="3500"/>
              <a:buNone/>
              <a:defRPr sz="5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216" name="Google Shape;1216;p19"/>
          <p:cNvSpPr txBox="1">
            <a:spLocks noGrp="1"/>
          </p:cNvSpPr>
          <p:nvPr>
            <p:ph type="subTitle" idx="1"/>
          </p:nvPr>
        </p:nvSpPr>
        <p:spPr>
          <a:xfrm>
            <a:off x="4103350" y="2449525"/>
            <a:ext cx="3915300" cy="1074000"/>
          </a:xfrm>
          <a:prstGeom prst="rect">
            <a:avLst/>
          </a:prstGeom>
          <a:ln>
            <a:noFill/>
          </a:ln>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17" name="Google Shape;1217;p19"/>
          <p:cNvSpPr/>
          <p:nvPr/>
        </p:nvSpPr>
        <p:spPr>
          <a:xfrm>
            <a:off x="5029900" y="-34901"/>
            <a:ext cx="4146350" cy="1057400"/>
          </a:xfrm>
          <a:custGeom>
            <a:avLst/>
            <a:gdLst/>
            <a:ahLst/>
            <a:cxnLst/>
            <a:rect l="l" t="t" r="r" b="b"/>
            <a:pathLst>
              <a:path w="165854" h="42296" extrusionOk="0">
                <a:moveTo>
                  <a:pt x="0" y="0"/>
                </a:moveTo>
                <a:cubicBezTo>
                  <a:pt x="3666" y="7331"/>
                  <a:pt x="15057" y="7397"/>
                  <a:pt x="23225" y="8078"/>
                </a:cubicBezTo>
                <a:cubicBezTo>
                  <a:pt x="48215" y="10161"/>
                  <a:pt x="74394" y="1759"/>
                  <a:pt x="98452" y="8835"/>
                </a:cubicBezTo>
                <a:cubicBezTo>
                  <a:pt x="107533" y="11506"/>
                  <a:pt x="123384" y="19806"/>
                  <a:pt x="119153" y="28273"/>
                </a:cubicBezTo>
                <a:cubicBezTo>
                  <a:pt x="118461" y="29657"/>
                  <a:pt x="116069" y="31008"/>
                  <a:pt x="114861" y="30041"/>
                </a:cubicBezTo>
                <a:cubicBezTo>
                  <a:pt x="113856" y="29237"/>
                  <a:pt x="113825" y="27511"/>
                  <a:pt x="114104" y="26254"/>
                </a:cubicBezTo>
                <a:cubicBezTo>
                  <a:pt x="114762" y="23292"/>
                  <a:pt x="119744" y="22489"/>
                  <a:pt x="122687" y="23225"/>
                </a:cubicBezTo>
                <a:cubicBezTo>
                  <a:pt x="129435" y="24913"/>
                  <a:pt x="133814" y="31637"/>
                  <a:pt x="139853" y="35089"/>
                </a:cubicBezTo>
                <a:cubicBezTo>
                  <a:pt x="145676" y="38418"/>
                  <a:pt x="152130" y="41071"/>
                  <a:pt x="158786" y="41905"/>
                </a:cubicBezTo>
                <a:cubicBezTo>
                  <a:pt x="161147" y="42201"/>
                  <a:pt x="164533" y="42876"/>
                  <a:pt x="165854" y="40896"/>
                </a:cubicBezTo>
              </a:path>
            </a:pathLst>
          </a:custGeom>
          <a:noFill/>
          <a:ln w="9525" cap="flat" cmpd="sng">
            <a:solidFill>
              <a:schemeClr val="lt1"/>
            </a:solidFill>
            <a:prstDash val="solid"/>
            <a:round/>
            <a:headEnd type="none" w="med" len="med"/>
            <a:tailEnd type="none" w="med" len="med"/>
          </a:ln>
        </p:spPr>
      </p:sp>
      <p:sp>
        <p:nvSpPr>
          <p:cNvPr id="1218" name="Google Shape;1218;p19"/>
          <p:cNvSpPr/>
          <p:nvPr/>
        </p:nvSpPr>
        <p:spPr>
          <a:xfrm rot="10800000">
            <a:off x="6430038" y="35962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9"/>
          <p:cNvSpPr/>
          <p:nvPr/>
        </p:nvSpPr>
        <p:spPr>
          <a:xfrm rot="10800000">
            <a:off x="8518963" y="208150"/>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9"/>
          <p:cNvSpPr/>
          <p:nvPr/>
        </p:nvSpPr>
        <p:spPr>
          <a:xfrm rot="10800000">
            <a:off x="8594688" y="1262100"/>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9"/>
          <p:cNvSpPr/>
          <p:nvPr/>
        </p:nvSpPr>
        <p:spPr>
          <a:xfrm rot="10800000">
            <a:off x="7237788" y="40372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lt1"/>
              </a:buClr>
              <a:buSzPts val="3500"/>
              <a:buFont typeface="Sacramento"/>
              <a:buNone/>
              <a:defRPr sz="3500">
                <a:solidFill>
                  <a:schemeClr val="lt1"/>
                </a:solidFill>
                <a:latin typeface="Sacramento"/>
                <a:ea typeface="Sacramento"/>
                <a:cs typeface="Sacramento"/>
                <a:sym typeface="Sacramento"/>
              </a:defRPr>
            </a:lvl1pPr>
            <a:lvl2pPr lvl="1"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2pPr>
            <a:lvl3pPr lvl="2"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3pPr>
            <a:lvl4pPr lvl="3"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4pPr>
            <a:lvl5pPr lvl="4"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5pPr>
            <a:lvl6pPr lvl="5"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6pPr>
            <a:lvl7pPr lvl="6"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7pPr>
            <a:lvl8pPr lvl="7"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8pPr>
            <a:lvl9pPr lvl="8" rtl="0">
              <a:spcBef>
                <a:spcPts val="0"/>
              </a:spcBef>
              <a:spcAft>
                <a:spcPts val="0"/>
              </a:spcAft>
              <a:buClr>
                <a:schemeClr val="lt1"/>
              </a:buClr>
              <a:buSzPts val="3500"/>
              <a:buFont typeface="Bebas Neue"/>
              <a:buNone/>
              <a:defRPr sz="3500">
                <a:solidFill>
                  <a:schemeClr val="lt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Josefin Slab SemiBold"/>
              <a:buChar char="●"/>
              <a:defRPr>
                <a:solidFill>
                  <a:schemeClr val="lt1"/>
                </a:solidFill>
                <a:latin typeface="Josefin Slab SemiBold"/>
                <a:ea typeface="Josefin Slab SemiBold"/>
                <a:cs typeface="Josefin Slab SemiBold"/>
                <a:sym typeface="Josefin Slab SemiBold"/>
              </a:defRPr>
            </a:lvl1pPr>
            <a:lvl2pPr marL="914400" lvl="1" indent="-317500">
              <a:lnSpc>
                <a:spcPct val="100000"/>
              </a:lnSpc>
              <a:spcBef>
                <a:spcPts val="1600"/>
              </a:spcBef>
              <a:spcAft>
                <a:spcPts val="0"/>
              </a:spcAft>
              <a:buClr>
                <a:schemeClr val="lt1"/>
              </a:buClr>
              <a:buSzPts val="1400"/>
              <a:buFont typeface="Josefin Slab SemiBold"/>
              <a:buChar char="○"/>
              <a:defRPr>
                <a:solidFill>
                  <a:schemeClr val="lt1"/>
                </a:solidFill>
                <a:latin typeface="Josefin Slab SemiBold"/>
                <a:ea typeface="Josefin Slab SemiBold"/>
                <a:cs typeface="Josefin Slab SemiBold"/>
                <a:sym typeface="Josefin Slab SemiBold"/>
              </a:defRPr>
            </a:lvl2pPr>
            <a:lvl3pPr marL="1371600" lvl="2" indent="-317500">
              <a:lnSpc>
                <a:spcPct val="100000"/>
              </a:lnSpc>
              <a:spcBef>
                <a:spcPts val="1600"/>
              </a:spcBef>
              <a:spcAft>
                <a:spcPts val="0"/>
              </a:spcAft>
              <a:buClr>
                <a:schemeClr val="lt1"/>
              </a:buClr>
              <a:buSzPts val="1400"/>
              <a:buFont typeface="Josefin Slab SemiBold"/>
              <a:buChar char="■"/>
              <a:defRPr>
                <a:solidFill>
                  <a:schemeClr val="lt1"/>
                </a:solidFill>
                <a:latin typeface="Josefin Slab SemiBold"/>
                <a:ea typeface="Josefin Slab SemiBold"/>
                <a:cs typeface="Josefin Slab SemiBold"/>
                <a:sym typeface="Josefin Slab SemiBold"/>
              </a:defRPr>
            </a:lvl3pPr>
            <a:lvl4pPr marL="1828800" lvl="3" indent="-317500">
              <a:lnSpc>
                <a:spcPct val="100000"/>
              </a:lnSpc>
              <a:spcBef>
                <a:spcPts val="1600"/>
              </a:spcBef>
              <a:spcAft>
                <a:spcPts val="0"/>
              </a:spcAft>
              <a:buClr>
                <a:schemeClr val="lt1"/>
              </a:buClr>
              <a:buSzPts val="1400"/>
              <a:buFont typeface="Josefin Slab SemiBold"/>
              <a:buChar char="●"/>
              <a:defRPr>
                <a:solidFill>
                  <a:schemeClr val="lt1"/>
                </a:solidFill>
                <a:latin typeface="Josefin Slab SemiBold"/>
                <a:ea typeface="Josefin Slab SemiBold"/>
                <a:cs typeface="Josefin Slab SemiBold"/>
                <a:sym typeface="Josefin Slab SemiBold"/>
              </a:defRPr>
            </a:lvl4pPr>
            <a:lvl5pPr marL="2286000" lvl="4" indent="-317500">
              <a:lnSpc>
                <a:spcPct val="100000"/>
              </a:lnSpc>
              <a:spcBef>
                <a:spcPts val="1600"/>
              </a:spcBef>
              <a:spcAft>
                <a:spcPts val="0"/>
              </a:spcAft>
              <a:buClr>
                <a:schemeClr val="lt1"/>
              </a:buClr>
              <a:buSzPts val="1400"/>
              <a:buFont typeface="Josefin Slab SemiBold"/>
              <a:buChar char="○"/>
              <a:defRPr>
                <a:solidFill>
                  <a:schemeClr val="lt1"/>
                </a:solidFill>
                <a:latin typeface="Josefin Slab SemiBold"/>
                <a:ea typeface="Josefin Slab SemiBold"/>
                <a:cs typeface="Josefin Slab SemiBold"/>
                <a:sym typeface="Josefin Slab SemiBold"/>
              </a:defRPr>
            </a:lvl5pPr>
            <a:lvl6pPr marL="2743200" lvl="5" indent="-317500">
              <a:lnSpc>
                <a:spcPct val="100000"/>
              </a:lnSpc>
              <a:spcBef>
                <a:spcPts val="1600"/>
              </a:spcBef>
              <a:spcAft>
                <a:spcPts val="0"/>
              </a:spcAft>
              <a:buClr>
                <a:schemeClr val="lt1"/>
              </a:buClr>
              <a:buSzPts val="1400"/>
              <a:buFont typeface="Josefin Slab SemiBold"/>
              <a:buChar char="■"/>
              <a:defRPr>
                <a:solidFill>
                  <a:schemeClr val="lt1"/>
                </a:solidFill>
                <a:latin typeface="Josefin Slab SemiBold"/>
                <a:ea typeface="Josefin Slab SemiBold"/>
                <a:cs typeface="Josefin Slab SemiBold"/>
                <a:sym typeface="Josefin Slab SemiBold"/>
              </a:defRPr>
            </a:lvl6pPr>
            <a:lvl7pPr marL="3200400" lvl="6" indent="-317500">
              <a:lnSpc>
                <a:spcPct val="100000"/>
              </a:lnSpc>
              <a:spcBef>
                <a:spcPts val="1600"/>
              </a:spcBef>
              <a:spcAft>
                <a:spcPts val="0"/>
              </a:spcAft>
              <a:buClr>
                <a:schemeClr val="lt1"/>
              </a:buClr>
              <a:buSzPts val="1400"/>
              <a:buFont typeface="Josefin Slab SemiBold"/>
              <a:buChar char="●"/>
              <a:defRPr>
                <a:solidFill>
                  <a:schemeClr val="lt1"/>
                </a:solidFill>
                <a:latin typeface="Josefin Slab SemiBold"/>
                <a:ea typeface="Josefin Slab SemiBold"/>
                <a:cs typeface="Josefin Slab SemiBold"/>
                <a:sym typeface="Josefin Slab SemiBold"/>
              </a:defRPr>
            </a:lvl7pPr>
            <a:lvl8pPr marL="3657600" lvl="7" indent="-317500">
              <a:lnSpc>
                <a:spcPct val="100000"/>
              </a:lnSpc>
              <a:spcBef>
                <a:spcPts val="1600"/>
              </a:spcBef>
              <a:spcAft>
                <a:spcPts val="0"/>
              </a:spcAft>
              <a:buClr>
                <a:schemeClr val="lt1"/>
              </a:buClr>
              <a:buSzPts val="1400"/>
              <a:buFont typeface="Josefin Slab SemiBold"/>
              <a:buChar char="○"/>
              <a:defRPr>
                <a:solidFill>
                  <a:schemeClr val="lt1"/>
                </a:solidFill>
                <a:latin typeface="Josefin Slab SemiBold"/>
                <a:ea typeface="Josefin Slab SemiBold"/>
                <a:cs typeface="Josefin Slab SemiBold"/>
                <a:sym typeface="Josefin Slab SemiBold"/>
              </a:defRPr>
            </a:lvl8pPr>
            <a:lvl9pPr marL="4114800" lvl="8" indent="-317500">
              <a:lnSpc>
                <a:spcPct val="100000"/>
              </a:lnSpc>
              <a:spcBef>
                <a:spcPts val="1600"/>
              </a:spcBef>
              <a:spcAft>
                <a:spcPts val="1600"/>
              </a:spcAft>
              <a:buClr>
                <a:schemeClr val="lt1"/>
              </a:buClr>
              <a:buSzPts val="1400"/>
              <a:buFont typeface="Josefin Slab SemiBold"/>
              <a:buChar char="■"/>
              <a:defRPr>
                <a:solidFill>
                  <a:schemeClr val="lt1"/>
                </a:solidFill>
                <a:latin typeface="Josefin Slab SemiBold"/>
                <a:ea typeface="Josefin Slab SemiBold"/>
                <a:cs typeface="Josefin Slab SemiBold"/>
                <a:sym typeface="Josefin Slab SemiBol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5" r:id="rId5"/>
    <p:sldLayoutId id="2147483658" r:id="rId6"/>
    <p:sldLayoutId id="2147483659" r:id="rId7"/>
    <p:sldLayoutId id="2147483661" r:id="rId8"/>
    <p:sldLayoutId id="2147483665" r:id="rId9"/>
    <p:sldLayoutId id="2147483678" r:id="rId10"/>
    <p:sldLayoutId id="2147483683" r:id="rId11"/>
    <p:sldLayoutId id="2147483684"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60"/>
        <p:cNvGrpSpPr/>
        <p:nvPr/>
      </p:nvGrpSpPr>
      <p:grpSpPr>
        <a:xfrm>
          <a:off x="0" y="0"/>
          <a:ext cx="0" cy="0"/>
          <a:chOff x="0" y="0"/>
          <a:chExt cx="0" cy="0"/>
        </a:xfrm>
      </p:grpSpPr>
      <p:sp>
        <p:nvSpPr>
          <p:cNvPr id="2261" name="Google Shape;2261;p43"/>
          <p:cNvSpPr txBox="1">
            <a:spLocks noGrp="1"/>
          </p:cNvSpPr>
          <p:nvPr>
            <p:ph type="title"/>
          </p:nvPr>
        </p:nvSpPr>
        <p:spPr>
          <a:xfrm>
            <a:off x="558221"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sz="4800" b="1" u="sng" dirty="0">
                <a:effectLst>
                  <a:outerShdw blurRad="38100" dist="38100" dir="2700000" algn="tl">
                    <a:srgbClr val="000000">
                      <a:alpha val="43137"/>
                    </a:srgbClr>
                  </a:outerShdw>
                </a:effectLst>
              </a:rPr>
              <a:t>Digital Portfolio</a:t>
            </a:r>
          </a:p>
        </p:txBody>
      </p:sp>
      <p:graphicFrame>
        <p:nvGraphicFramePr>
          <p:cNvPr id="2263" name="Google Shape;2263;p43"/>
          <p:cNvGraphicFramePr/>
          <p:nvPr>
            <p:extLst>
              <p:ext uri="{D42A27DB-BD31-4B8C-83A1-F6EECF244321}">
                <p14:modId xmlns:p14="http://schemas.microsoft.com/office/powerpoint/2010/main" val="1429948328"/>
              </p:ext>
            </p:extLst>
          </p:nvPr>
        </p:nvGraphicFramePr>
        <p:xfrm>
          <a:off x="8935750" y="2367415"/>
          <a:ext cx="208250" cy="1606879"/>
        </p:xfrm>
        <a:graphic>
          <a:graphicData uri="http://schemas.openxmlformats.org/drawingml/2006/table">
            <a:tbl>
              <a:tblPr>
                <a:noFill/>
                <a:tableStyleId>{17149637-AA6E-4F89-AB5D-BE245640EEEF}</a:tableStyleId>
              </a:tblPr>
              <a:tblGrid>
                <a:gridCol w="208250">
                  <a:extLst>
                    <a:ext uri="{9D8B030D-6E8A-4147-A177-3AD203B41FA5}">
                      <a16:colId xmlns:a16="http://schemas.microsoft.com/office/drawing/2014/main" xmlns="" val="20000"/>
                    </a:ext>
                  </a:extLst>
                </a:gridCol>
              </a:tblGrid>
              <a:tr h="91414">
                <a:tc>
                  <a:txBody>
                    <a:bodyPr/>
                    <a:lstStyle/>
                    <a:p>
                      <a:endParaRPr lang="en-IN" dirty="0"/>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10000"/>
                  </a:ext>
                </a:extLst>
              </a:tr>
              <a:tr h="68922">
                <a:tc>
                  <a:txBody>
                    <a:bodyPr/>
                    <a:lstStyle/>
                    <a:p>
                      <a:endParaRPr lang="en-IN"/>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10001"/>
                  </a:ext>
                </a:extLst>
              </a:tr>
              <a:tr h="540079">
                <a:tc>
                  <a:txBody>
                    <a:bodyPr/>
                    <a:lstStyle/>
                    <a:p>
                      <a:endParaRPr lang="en-IN"/>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10002"/>
                  </a:ext>
                </a:extLst>
              </a:tr>
              <a:tr h="68922">
                <a:tc>
                  <a:txBody>
                    <a:bodyPr/>
                    <a:lstStyle/>
                    <a:p>
                      <a:endParaRPr lang="en-IN"/>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10003"/>
                  </a:ext>
                </a:extLst>
              </a:tr>
              <a:tr h="68922">
                <a:tc>
                  <a:txBody>
                    <a:bodyPr/>
                    <a:lstStyle/>
                    <a:p>
                      <a:endParaRPr lang="en-IN"/>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lgn="ctr">
                      <a:solidFill>
                        <a:schemeClr val="lt1"/>
                      </a:solidFill>
                      <a:prstDash val="solid"/>
                      <a:round/>
                      <a:headEnd type="none" w="sm" len="sm"/>
                      <a:tailEnd type="none" w="sm" len="sm"/>
                    </a:lnB>
                  </a:tcPr>
                </a:tc>
                <a:extLst>
                  <a:ext uri="{0D108BD9-81ED-4DB2-BD59-A6C34878D82A}">
                    <a16:rowId xmlns:a16="http://schemas.microsoft.com/office/drawing/2014/main" xmlns="" val="10004"/>
                  </a:ext>
                </a:extLst>
              </a:tr>
              <a:tr h="68922">
                <a:tc>
                  <a:txBody>
                    <a:bodyPr/>
                    <a:lstStyle/>
                    <a:p>
                      <a:endParaRPr lang="en-IN" dirty="0"/>
                    </a:p>
                  </a:txBody>
                  <a:tcPr marL="91425" marR="9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lgn="ctr">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2" name="TextBox 1"/>
          <p:cNvSpPr txBox="1"/>
          <p:nvPr/>
        </p:nvSpPr>
        <p:spPr>
          <a:xfrm>
            <a:off x="1270579" y="682720"/>
            <a:ext cx="6991642" cy="4708981"/>
          </a:xfrm>
          <a:prstGeom prst="rect">
            <a:avLst/>
          </a:prstGeom>
          <a:noFill/>
        </p:spPr>
        <p:txBody>
          <a:bodyPr wrap="square" rtlCol="0">
            <a:spAutoFit/>
          </a:bodyPr>
          <a:lstStyle/>
          <a:p>
            <a:pPr>
              <a:lnSpc>
                <a:spcPct val="150000"/>
              </a:lnSpc>
            </a:pPr>
            <a:r>
              <a:rPr lang="en-US" sz="2400" dirty="0">
                <a:latin typeface="Arial Rounded MT Bold" panose="020F0704030504030204" pitchFamily="34" charset="0"/>
              </a:rPr>
              <a:t>STUDENT NAME:  </a:t>
            </a:r>
            <a:r>
              <a:rPr lang="en-US" sz="2800" dirty="0" err="1">
                <a:latin typeface="Times New Roman" panose="02020603050405020304" pitchFamily="18" charset="0"/>
                <a:cs typeface="Times New Roman" panose="02020603050405020304" pitchFamily="18" charset="0"/>
              </a:rPr>
              <a:t>Santhya.S</a:t>
            </a:r>
            <a:endParaRPr lang="en-US" sz="2800" dirty="0">
              <a:latin typeface="Times New Roman" panose="02020603050405020304" pitchFamily="18" charset="0"/>
              <a:cs typeface="Times New Roman" panose="02020603050405020304" pitchFamily="18" charset="0"/>
            </a:endParaRPr>
          </a:p>
          <a:p>
            <a:pPr>
              <a:lnSpc>
                <a:spcPct val="150000"/>
              </a:lnSpc>
            </a:pPr>
            <a:r>
              <a:rPr lang="en-US" sz="2400" dirty="0">
                <a:latin typeface="Arial Rounded MT Bold" panose="020F0704030504030204" pitchFamily="34" charset="0"/>
              </a:rPr>
              <a:t>REGISTOR NO AND NMID: </a:t>
            </a:r>
            <a:r>
              <a:rPr lang="en-US" sz="2800" dirty="0">
                <a:latin typeface="Times New Roman" panose="02020603050405020304" pitchFamily="18" charset="0"/>
                <a:cs typeface="Times New Roman" panose="02020603050405020304" pitchFamily="18" charset="0"/>
              </a:rPr>
              <a:t>222411463 / </a:t>
            </a:r>
          </a:p>
          <a:p>
            <a:pPr>
              <a:lnSpc>
                <a:spcPct val="150000"/>
              </a:lnSpc>
            </a:pPr>
            <a:r>
              <a:rPr lang="en-US" sz="2800" dirty="0">
                <a:latin typeface="Times New Roman" panose="02020603050405020304" pitchFamily="18" charset="0"/>
                <a:cs typeface="Times New Roman" panose="02020603050405020304" pitchFamily="18" charset="0"/>
              </a:rPr>
              <a:t>4506C1B5966FD1C80D84A7D723E36FFC</a:t>
            </a:r>
          </a:p>
          <a:p>
            <a:pPr>
              <a:lnSpc>
                <a:spcPct val="150000"/>
              </a:lnSpc>
            </a:pPr>
            <a:r>
              <a:rPr lang="en-US" sz="2400" dirty="0">
                <a:latin typeface="Arial Rounded MT Bold" panose="020F0704030504030204" pitchFamily="34" charset="0"/>
              </a:rPr>
              <a:t>DEPARTMENT:</a:t>
            </a:r>
            <a:r>
              <a:rPr lang="en-US" sz="2400" dirty="0">
                <a:latin typeface="Bell MT" panose="02020503060305020303" pitchFamily="18" charset="0"/>
              </a:rPr>
              <a:t> </a:t>
            </a:r>
            <a:r>
              <a:rPr lang="en-US" sz="2800" dirty="0">
                <a:latin typeface="Times New Roman" panose="02020603050405020304" pitchFamily="18" charset="0"/>
                <a:cs typeface="Times New Roman" panose="02020603050405020304" pitchFamily="18" charset="0"/>
              </a:rPr>
              <a:t>BSC .COMPUTER SCIENCE</a:t>
            </a: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Arial Rounded MT Bold" panose="020F0704030504030204" pitchFamily="34" charset="0"/>
              </a:rPr>
              <a:t>COLLEGE/UNIVERSITY: </a:t>
            </a:r>
            <a:r>
              <a:rPr lang="en-US" sz="2800" dirty="0">
                <a:latin typeface="Times New Roman" panose="02020603050405020304" pitchFamily="18" charset="0"/>
                <a:cs typeface="Times New Roman" panose="02020603050405020304" pitchFamily="18" charset="0"/>
              </a:rPr>
              <a:t>Mangalam College of Arts &amp; Science/University of Madras</a:t>
            </a:r>
          </a:p>
          <a:p>
            <a:endParaRPr lang="en-US" sz="2400" dirty="0">
              <a:latin typeface="Arial Rounded MT Bold" panose="020F0704030504030204" pitchFamily="34" charset="0"/>
            </a:endParaRPr>
          </a:p>
          <a:p>
            <a:r>
              <a:rPr lang="en-US" sz="2400" dirty="0">
                <a:latin typeface="Bell MT" panose="02020503060305020303" pitchFamily="18" charset="0"/>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658"/>
        <p:cNvGrpSpPr/>
        <p:nvPr/>
      </p:nvGrpSpPr>
      <p:grpSpPr>
        <a:xfrm>
          <a:off x="0" y="0"/>
          <a:ext cx="0" cy="0"/>
          <a:chOff x="0" y="0"/>
          <a:chExt cx="0" cy="0"/>
        </a:xfrm>
      </p:grpSpPr>
      <p:grpSp>
        <p:nvGrpSpPr>
          <p:cNvPr id="3659" name="Google Shape;3659;p50"/>
          <p:cNvGrpSpPr/>
          <p:nvPr/>
        </p:nvGrpSpPr>
        <p:grpSpPr>
          <a:xfrm>
            <a:off x="6898247" y="4247279"/>
            <a:ext cx="504673" cy="934075"/>
            <a:chOff x="2872172" y="647196"/>
            <a:chExt cx="504673" cy="934075"/>
          </a:xfrm>
        </p:grpSpPr>
        <p:sp>
          <p:nvSpPr>
            <p:cNvPr id="3660" name="Google Shape;3660;p50"/>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50"/>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50"/>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50"/>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50"/>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50"/>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50"/>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50"/>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50"/>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50"/>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50"/>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50"/>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50"/>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50"/>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50"/>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50"/>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50"/>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50"/>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50"/>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50"/>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50"/>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50"/>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50"/>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50"/>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50"/>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50"/>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50"/>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50"/>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50"/>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50"/>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0" name="Google Shape;3690;p50"/>
          <p:cNvGrpSpPr/>
          <p:nvPr/>
        </p:nvGrpSpPr>
        <p:grpSpPr>
          <a:xfrm>
            <a:off x="7163039" y="2933337"/>
            <a:ext cx="1514519" cy="2241722"/>
            <a:chOff x="4844540" y="421125"/>
            <a:chExt cx="3044260" cy="4505973"/>
          </a:xfrm>
        </p:grpSpPr>
        <p:sp>
          <p:nvSpPr>
            <p:cNvPr id="3691" name="Google Shape;3691;p50"/>
            <p:cNvSpPr/>
            <p:nvPr/>
          </p:nvSpPr>
          <p:spPr>
            <a:xfrm rot="5400000">
              <a:off x="4915598" y="2831841"/>
              <a:ext cx="1156931" cy="1299046"/>
            </a:xfrm>
            <a:custGeom>
              <a:avLst/>
              <a:gdLst/>
              <a:ahLst/>
              <a:cxnLst/>
              <a:rect l="l" t="t" r="r" b="b"/>
              <a:pathLst>
                <a:path w="27262" h="30609" extrusionOk="0">
                  <a:moveTo>
                    <a:pt x="21120" y="1"/>
                  </a:moveTo>
                  <a:cubicBezTo>
                    <a:pt x="18204" y="1"/>
                    <a:pt x="15335" y="669"/>
                    <a:pt x="12746" y="2169"/>
                  </a:cubicBezTo>
                  <a:cubicBezTo>
                    <a:pt x="9742" y="3909"/>
                    <a:pt x="7553" y="6745"/>
                    <a:pt x="5447" y="9496"/>
                  </a:cubicBezTo>
                  <a:cubicBezTo>
                    <a:pt x="4773" y="10395"/>
                    <a:pt x="4043" y="11349"/>
                    <a:pt x="3875" y="12472"/>
                  </a:cubicBezTo>
                  <a:cubicBezTo>
                    <a:pt x="3650" y="13651"/>
                    <a:pt x="4071" y="14887"/>
                    <a:pt x="3875" y="16094"/>
                  </a:cubicBezTo>
                  <a:cubicBezTo>
                    <a:pt x="3706" y="17048"/>
                    <a:pt x="3145" y="17919"/>
                    <a:pt x="2640" y="18761"/>
                  </a:cubicBezTo>
                  <a:cubicBezTo>
                    <a:pt x="674" y="22326"/>
                    <a:pt x="1" y="26622"/>
                    <a:pt x="815" y="30609"/>
                  </a:cubicBezTo>
                  <a:cubicBezTo>
                    <a:pt x="2359" y="26622"/>
                    <a:pt x="6570" y="24460"/>
                    <a:pt x="9771" y="21653"/>
                  </a:cubicBezTo>
                  <a:cubicBezTo>
                    <a:pt x="11876" y="19800"/>
                    <a:pt x="13645" y="17554"/>
                    <a:pt x="14936" y="15083"/>
                  </a:cubicBezTo>
                  <a:cubicBezTo>
                    <a:pt x="16115" y="12809"/>
                    <a:pt x="16930" y="10310"/>
                    <a:pt x="18418" y="8233"/>
                  </a:cubicBezTo>
                  <a:cubicBezTo>
                    <a:pt x="20635" y="5061"/>
                    <a:pt x="23864" y="2758"/>
                    <a:pt x="27261" y="934"/>
                  </a:cubicBezTo>
                  <a:cubicBezTo>
                    <a:pt x="25245" y="331"/>
                    <a:pt x="23171" y="1"/>
                    <a:pt x="2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50"/>
            <p:cNvSpPr/>
            <p:nvPr/>
          </p:nvSpPr>
          <p:spPr>
            <a:xfrm rot="5400000">
              <a:off x="6803951" y="2441200"/>
              <a:ext cx="705354" cy="1259449"/>
            </a:xfrm>
            <a:custGeom>
              <a:avLst/>
              <a:gdLst/>
              <a:ahLst/>
              <a:cxnLst/>
              <a:rect l="l" t="t" r="r" b="b"/>
              <a:pathLst>
                <a:path w="16621" h="29676" extrusionOk="0">
                  <a:moveTo>
                    <a:pt x="2078" y="1"/>
                  </a:moveTo>
                  <a:lnTo>
                    <a:pt x="2078" y="1"/>
                  </a:lnTo>
                  <a:cubicBezTo>
                    <a:pt x="2358" y="3707"/>
                    <a:pt x="0" y="7413"/>
                    <a:pt x="926" y="11006"/>
                  </a:cubicBezTo>
                  <a:cubicBezTo>
                    <a:pt x="1488" y="13140"/>
                    <a:pt x="3088" y="14796"/>
                    <a:pt x="4043" y="16762"/>
                  </a:cubicBezTo>
                  <a:cubicBezTo>
                    <a:pt x="5053" y="18727"/>
                    <a:pt x="5418" y="21029"/>
                    <a:pt x="6654" y="22854"/>
                  </a:cubicBezTo>
                  <a:cubicBezTo>
                    <a:pt x="7917" y="24707"/>
                    <a:pt x="9967" y="25886"/>
                    <a:pt x="11904" y="27009"/>
                  </a:cubicBezTo>
                  <a:cubicBezTo>
                    <a:pt x="13476" y="27907"/>
                    <a:pt x="15048" y="28778"/>
                    <a:pt x="16620" y="29676"/>
                  </a:cubicBezTo>
                  <a:cubicBezTo>
                    <a:pt x="14290" y="27318"/>
                    <a:pt x="12577" y="24370"/>
                    <a:pt x="11679" y="21197"/>
                  </a:cubicBezTo>
                  <a:cubicBezTo>
                    <a:pt x="11005" y="18811"/>
                    <a:pt x="10781" y="16284"/>
                    <a:pt x="10023" y="13926"/>
                  </a:cubicBezTo>
                  <a:cubicBezTo>
                    <a:pt x="9209" y="11484"/>
                    <a:pt x="7833" y="9266"/>
                    <a:pt x="6485" y="7076"/>
                  </a:cubicBezTo>
                  <a:lnTo>
                    <a:pt x="20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50"/>
            <p:cNvSpPr/>
            <p:nvPr/>
          </p:nvSpPr>
          <p:spPr>
            <a:xfrm rot="5400000">
              <a:off x="5341179" y="1805298"/>
              <a:ext cx="1096161" cy="875070"/>
            </a:xfrm>
            <a:custGeom>
              <a:avLst/>
              <a:gdLst/>
              <a:ahLst/>
              <a:cxnLst/>
              <a:rect l="l" t="t" r="r" b="b"/>
              <a:pathLst>
                <a:path w="25830" h="20619" extrusionOk="0">
                  <a:moveTo>
                    <a:pt x="25830" y="1"/>
                  </a:moveTo>
                  <a:lnTo>
                    <a:pt x="25830" y="1"/>
                  </a:lnTo>
                  <a:cubicBezTo>
                    <a:pt x="22180" y="730"/>
                    <a:pt x="18193" y="1657"/>
                    <a:pt x="15919" y="4577"/>
                  </a:cubicBezTo>
                  <a:cubicBezTo>
                    <a:pt x="15245" y="5419"/>
                    <a:pt x="14768" y="6402"/>
                    <a:pt x="13982" y="7103"/>
                  </a:cubicBezTo>
                  <a:cubicBezTo>
                    <a:pt x="12073" y="8844"/>
                    <a:pt x="8872" y="8619"/>
                    <a:pt x="7132" y="10529"/>
                  </a:cubicBezTo>
                  <a:cubicBezTo>
                    <a:pt x="5925" y="11848"/>
                    <a:pt x="5784" y="13841"/>
                    <a:pt x="4745" y="15329"/>
                  </a:cubicBezTo>
                  <a:cubicBezTo>
                    <a:pt x="3398" y="17238"/>
                    <a:pt x="675" y="18165"/>
                    <a:pt x="1" y="20411"/>
                  </a:cubicBezTo>
                  <a:cubicBezTo>
                    <a:pt x="680" y="20553"/>
                    <a:pt x="1355" y="20619"/>
                    <a:pt x="2027" y="20619"/>
                  </a:cubicBezTo>
                  <a:cubicBezTo>
                    <a:pt x="6129" y="20619"/>
                    <a:pt x="10063" y="18171"/>
                    <a:pt x="13561" y="15807"/>
                  </a:cubicBezTo>
                  <a:cubicBezTo>
                    <a:pt x="16733" y="13673"/>
                    <a:pt x="20046" y="11371"/>
                    <a:pt x="21590" y="7918"/>
                  </a:cubicBezTo>
                  <a:cubicBezTo>
                    <a:pt x="22854" y="5110"/>
                    <a:pt x="23134" y="1432"/>
                    <a:pt x="25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50"/>
            <p:cNvSpPr/>
            <p:nvPr/>
          </p:nvSpPr>
          <p:spPr>
            <a:xfrm rot="5400000">
              <a:off x="6233842" y="1961607"/>
              <a:ext cx="997239" cy="513609"/>
            </a:xfrm>
            <a:custGeom>
              <a:avLst/>
              <a:gdLst/>
              <a:ahLst/>
              <a:cxnLst/>
              <a:rect l="l" t="t" r="r" b="b"/>
              <a:pathLst>
                <a:path w="23499" h="12102" extrusionOk="0">
                  <a:moveTo>
                    <a:pt x="0" y="1"/>
                  </a:moveTo>
                  <a:cubicBezTo>
                    <a:pt x="1208" y="1629"/>
                    <a:pt x="1825" y="3679"/>
                    <a:pt x="3285" y="5054"/>
                  </a:cubicBezTo>
                  <a:cubicBezTo>
                    <a:pt x="3931" y="5672"/>
                    <a:pt x="4717" y="6149"/>
                    <a:pt x="5503" y="6570"/>
                  </a:cubicBezTo>
                  <a:cubicBezTo>
                    <a:pt x="10972" y="9597"/>
                    <a:pt x="17073" y="11470"/>
                    <a:pt x="23290" y="12081"/>
                  </a:cubicBezTo>
                  <a:lnTo>
                    <a:pt x="23290" y="12081"/>
                  </a:lnTo>
                  <a:cubicBezTo>
                    <a:pt x="21523" y="11876"/>
                    <a:pt x="19968" y="10787"/>
                    <a:pt x="18698" y="9490"/>
                  </a:cubicBezTo>
                  <a:cubicBezTo>
                    <a:pt x="17407" y="8143"/>
                    <a:pt x="16368" y="6570"/>
                    <a:pt x="15077" y="5223"/>
                  </a:cubicBezTo>
                  <a:cubicBezTo>
                    <a:pt x="12606" y="2696"/>
                    <a:pt x="9237" y="1040"/>
                    <a:pt x="5700" y="647"/>
                  </a:cubicBezTo>
                  <a:cubicBezTo>
                    <a:pt x="3819" y="450"/>
                    <a:pt x="1825" y="591"/>
                    <a:pt x="0" y="1"/>
                  </a:cubicBezTo>
                  <a:close/>
                  <a:moveTo>
                    <a:pt x="23290" y="12081"/>
                  </a:moveTo>
                  <a:cubicBezTo>
                    <a:pt x="23359" y="12089"/>
                    <a:pt x="23429" y="12096"/>
                    <a:pt x="23499" y="12101"/>
                  </a:cubicBezTo>
                  <a:cubicBezTo>
                    <a:pt x="23429" y="12095"/>
                    <a:pt x="23360" y="12088"/>
                    <a:pt x="23290" y="1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50"/>
            <p:cNvSpPr/>
            <p:nvPr/>
          </p:nvSpPr>
          <p:spPr>
            <a:xfrm rot="5400000">
              <a:off x="5687869" y="3145057"/>
              <a:ext cx="997239" cy="274672"/>
            </a:xfrm>
            <a:custGeom>
              <a:avLst/>
              <a:gdLst/>
              <a:ahLst/>
              <a:cxnLst/>
              <a:rect l="l" t="t" r="r" b="b"/>
              <a:pathLst>
                <a:path w="23499" h="6472" extrusionOk="0">
                  <a:moveTo>
                    <a:pt x="13208" y="0"/>
                  </a:moveTo>
                  <a:cubicBezTo>
                    <a:pt x="12482" y="0"/>
                    <a:pt x="11756" y="41"/>
                    <a:pt x="11033" y="127"/>
                  </a:cubicBezTo>
                  <a:cubicBezTo>
                    <a:pt x="6766" y="632"/>
                    <a:pt x="2639" y="2738"/>
                    <a:pt x="0" y="6107"/>
                  </a:cubicBezTo>
                  <a:cubicBezTo>
                    <a:pt x="2443" y="6219"/>
                    <a:pt x="4885" y="6332"/>
                    <a:pt x="7328" y="6416"/>
                  </a:cubicBezTo>
                  <a:cubicBezTo>
                    <a:pt x="7964" y="6444"/>
                    <a:pt x="8607" y="6472"/>
                    <a:pt x="9247" y="6472"/>
                  </a:cubicBezTo>
                  <a:cubicBezTo>
                    <a:pt x="10528" y="6472"/>
                    <a:pt x="11801" y="6360"/>
                    <a:pt x="12999" y="5910"/>
                  </a:cubicBezTo>
                  <a:cubicBezTo>
                    <a:pt x="14431" y="5349"/>
                    <a:pt x="15638" y="4394"/>
                    <a:pt x="17013" y="3693"/>
                  </a:cubicBezTo>
                  <a:cubicBezTo>
                    <a:pt x="18517" y="2919"/>
                    <a:pt x="20217" y="2508"/>
                    <a:pt x="21926" y="2508"/>
                  </a:cubicBezTo>
                  <a:cubicBezTo>
                    <a:pt x="22451" y="2508"/>
                    <a:pt x="22977" y="2547"/>
                    <a:pt x="23499" y="2626"/>
                  </a:cubicBezTo>
                  <a:cubicBezTo>
                    <a:pt x="20327" y="993"/>
                    <a:pt x="16768" y="0"/>
                    <a:pt x="13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50"/>
            <p:cNvSpPr/>
            <p:nvPr/>
          </p:nvSpPr>
          <p:spPr>
            <a:xfrm rot="5400000">
              <a:off x="7235852" y="1707869"/>
              <a:ext cx="439652" cy="866243"/>
            </a:xfrm>
            <a:custGeom>
              <a:avLst/>
              <a:gdLst/>
              <a:ahLst/>
              <a:cxnLst/>
              <a:rect l="l" t="t" r="r" b="b"/>
              <a:pathLst>
                <a:path w="10360" h="20411" extrusionOk="0">
                  <a:moveTo>
                    <a:pt x="533" y="1"/>
                  </a:moveTo>
                  <a:cubicBezTo>
                    <a:pt x="0" y="2190"/>
                    <a:pt x="56" y="4492"/>
                    <a:pt x="84" y="6767"/>
                  </a:cubicBezTo>
                  <a:cubicBezTo>
                    <a:pt x="112" y="7637"/>
                    <a:pt x="140" y="8479"/>
                    <a:pt x="365" y="9321"/>
                  </a:cubicBezTo>
                  <a:cubicBezTo>
                    <a:pt x="562" y="10107"/>
                    <a:pt x="955" y="10837"/>
                    <a:pt x="1320" y="11567"/>
                  </a:cubicBezTo>
                  <a:cubicBezTo>
                    <a:pt x="1937" y="12718"/>
                    <a:pt x="2555" y="13898"/>
                    <a:pt x="3341" y="14936"/>
                  </a:cubicBezTo>
                  <a:cubicBezTo>
                    <a:pt x="5166" y="17323"/>
                    <a:pt x="7805" y="18895"/>
                    <a:pt x="10360" y="20411"/>
                  </a:cubicBezTo>
                  <a:cubicBezTo>
                    <a:pt x="8226" y="17800"/>
                    <a:pt x="8675" y="13841"/>
                    <a:pt x="6935" y="10922"/>
                  </a:cubicBezTo>
                  <a:cubicBezTo>
                    <a:pt x="6261" y="9771"/>
                    <a:pt x="5250" y="8816"/>
                    <a:pt x="4408" y="7777"/>
                  </a:cubicBezTo>
                  <a:cubicBezTo>
                    <a:pt x="2583" y="5503"/>
                    <a:pt x="1544" y="2724"/>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50"/>
            <p:cNvSpPr/>
            <p:nvPr/>
          </p:nvSpPr>
          <p:spPr>
            <a:xfrm rot="5400000">
              <a:off x="5798953" y="1252058"/>
              <a:ext cx="943640" cy="218226"/>
            </a:xfrm>
            <a:custGeom>
              <a:avLst/>
              <a:gdLst/>
              <a:ahLst/>
              <a:cxnLst/>
              <a:rect l="l" t="t" r="r" b="b"/>
              <a:pathLst>
                <a:path w="22236" h="5142" extrusionOk="0">
                  <a:moveTo>
                    <a:pt x="10247" y="0"/>
                  </a:moveTo>
                  <a:cubicBezTo>
                    <a:pt x="9722" y="0"/>
                    <a:pt x="9196" y="18"/>
                    <a:pt x="8675" y="44"/>
                  </a:cubicBezTo>
                  <a:cubicBezTo>
                    <a:pt x="5756" y="213"/>
                    <a:pt x="2836" y="662"/>
                    <a:pt x="0" y="1364"/>
                  </a:cubicBezTo>
                  <a:cubicBezTo>
                    <a:pt x="1994" y="2066"/>
                    <a:pt x="3987" y="2711"/>
                    <a:pt x="6008" y="3329"/>
                  </a:cubicBezTo>
                  <a:cubicBezTo>
                    <a:pt x="9108" y="4277"/>
                    <a:pt x="12360" y="5141"/>
                    <a:pt x="15560" y="5141"/>
                  </a:cubicBezTo>
                  <a:cubicBezTo>
                    <a:pt x="16911" y="5141"/>
                    <a:pt x="18252" y="4987"/>
                    <a:pt x="19568" y="4621"/>
                  </a:cubicBezTo>
                  <a:lnTo>
                    <a:pt x="22236" y="4592"/>
                  </a:lnTo>
                  <a:cubicBezTo>
                    <a:pt x="20663" y="3750"/>
                    <a:pt x="19119" y="2936"/>
                    <a:pt x="17547" y="2094"/>
                  </a:cubicBezTo>
                  <a:cubicBezTo>
                    <a:pt x="16312" y="1420"/>
                    <a:pt x="15076" y="774"/>
                    <a:pt x="13701" y="381"/>
                  </a:cubicBezTo>
                  <a:cubicBezTo>
                    <a:pt x="12595" y="90"/>
                    <a:pt x="11422" y="0"/>
                    <a:pt x="10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50"/>
            <p:cNvSpPr/>
            <p:nvPr/>
          </p:nvSpPr>
          <p:spPr>
            <a:xfrm rot="5400000">
              <a:off x="5431994" y="850013"/>
              <a:ext cx="651713" cy="654170"/>
            </a:xfrm>
            <a:custGeom>
              <a:avLst/>
              <a:gdLst/>
              <a:ahLst/>
              <a:cxnLst/>
              <a:rect l="l" t="t" r="r" b="b"/>
              <a:pathLst>
                <a:path w="15357" h="15414" extrusionOk="0">
                  <a:moveTo>
                    <a:pt x="15357" y="1"/>
                  </a:moveTo>
                  <a:cubicBezTo>
                    <a:pt x="12690" y="1011"/>
                    <a:pt x="9882" y="2106"/>
                    <a:pt x="7973" y="4240"/>
                  </a:cubicBezTo>
                  <a:cubicBezTo>
                    <a:pt x="6991" y="5307"/>
                    <a:pt x="6289" y="6598"/>
                    <a:pt x="5559" y="7834"/>
                  </a:cubicBezTo>
                  <a:cubicBezTo>
                    <a:pt x="3959" y="10529"/>
                    <a:pt x="2078" y="13084"/>
                    <a:pt x="0" y="15414"/>
                  </a:cubicBezTo>
                  <a:cubicBezTo>
                    <a:pt x="1965" y="15077"/>
                    <a:pt x="3959" y="14684"/>
                    <a:pt x="5727" y="13757"/>
                  </a:cubicBezTo>
                  <a:cubicBezTo>
                    <a:pt x="9377" y="11792"/>
                    <a:pt x="11342" y="7749"/>
                    <a:pt x="12830" y="3903"/>
                  </a:cubicBezTo>
                  <a:cubicBezTo>
                    <a:pt x="13392" y="2415"/>
                    <a:pt x="14009" y="815"/>
                    <a:pt x="15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50"/>
            <p:cNvSpPr/>
            <p:nvPr/>
          </p:nvSpPr>
          <p:spPr>
            <a:xfrm rot="5400000">
              <a:off x="6314836" y="801698"/>
              <a:ext cx="847137" cy="367106"/>
            </a:xfrm>
            <a:custGeom>
              <a:avLst/>
              <a:gdLst/>
              <a:ahLst/>
              <a:cxnLst/>
              <a:rect l="l" t="t" r="r" b="b"/>
              <a:pathLst>
                <a:path w="19962" h="8650" extrusionOk="0">
                  <a:moveTo>
                    <a:pt x="4259" y="1"/>
                  </a:moveTo>
                  <a:cubicBezTo>
                    <a:pt x="2836" y="1"/>
                    <a:pt x="1414" y="52"/>
                    <a:pt x="1" y="156"/>
                  </a:cubicBezTo>
                  <a:cubicBezTo>
                    <a:pt x="1517" y="2009"/>
                    <a:pt x="3426" y="3525"/>
                    <a:pt x="5560" y="4591"/>
                  </a:cubicBezTo>
                  <a:cubicBezTo>
                    <a:pt x="7553" y="5574"/>
                    <a:pt x="9687" y="6164"/>
                    <a:pt x="11736" y="6978"/>
                  </a:cubicBezTo>
                  <a:cubicBezTo>
                    <a:pt x="13084" y="7483"/>
                    <a:pt x="14375" y="8101"/>
                    <a:pt x="15779" y="8438"/>
                  </a:cubicBezTo>
                  <a:cubicBezTo>
                    <a:pt x="16362" y="8569"/>
                    <a:pt x="16976" y="8649"/>
                    <a:pt x="17586" y="8649"/>
                  </a:cubicBezTo>
                  <a:cubicBezTo>
                    <a:pt x="18414" y="8649"/>
                    <a:pt x="19234" y="8501"/>
                    <a:pt x="19962" y="8129"/>
                  </a:cubicBezTo>
                  <a:cubicBezTo>
                    <a:pt x="18390" y="6950"/>
                    <a:pt x="16986" y="5546"/>
                    <a:pt x="15807" y="3974"/>
                  </a:cubicBezTo>
                  <a:cubicBezTo>
                    <a:pt x="14937" y="2823"/>
                    <a:pt x="14150" y="1559"/>
                    <a:pt x="12915" y="942"/>
                  </a:cubicBezTo>
                  <a:cubicBezTo>
                    <a:pt x="12129" y="549"/>
                    <a:pt x="11259" y="436"/>
                    <a:pt x="10417" y="324"/>
                  </a:cubicBezTo>
                  <a:cubicBezTo>
                    <a:pt x="8376" y="108"/>
                    <a:pt x="6316" y="1"/>
                    <a:pt x="4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50"/>
            <p:cNvSpPr/>
            <p:nvPr/>
          </p:nvSpPr>
          <p:spPr>
            <a:xfrm rot="5400000">
              <a:off x="6034740" y="687879"/>
              <a:ext cx="801857" cy="268348"/>
            </a:xfrm>
            <a:custGeom>
              <a:avLst/>
              <a:gdLst/>
              <a:ahLst/>
              <a:cxnLst/>
              <a:rect l="l" t="t" r="r" b="b"/>
              <a:pathLst>
                <a:path w="18895" h="6323" extrusionOk="0">
                  <a:moveTo>
                    <a:pt x="10139" y="0"/>
                  </a:moveTo>
                  <a:cubicBezTo>
                    <a:pt x="9840" y="0"/>
                    <a:pt x="9545" y="28"/>
                    <a:pt x="9265" y="113"/>
                  </a:cubicBezTo>
                  <a:cubicBezTo>
                    <a:pt x="8422" y="337"/>
                    <a:pt x="7749" y="1011"/>
                    <a:pt x="7103" y="1601"/>
                  </a:cubicBezTo>
                  <a:cubicBezTo>
                    <a:pt x="5025" y="3482"/>
                    <a:pt x="2611" y="4998"/>
                    <a:pt x="0" y="6008"/>
                  </a:cubicBezTo>
                  <a:cubicBezTo>
                    <a:pt x="59" y="6007"/>
                    <a:pt x="118" y="6007"/>
                    <a:pt x="178" y="6007"/>
                  </a:cubicBezTo>
                  <a:cubicBezTo>
                    <a:pt x="1715" y="6007"/>
                    <a:pt x="3231" y="6323"/>
                    <a:pt x="4767" y="6323"/>
                  </a:cubicBezTo>
                  <a:cubicBezTo>
                    <a:pt x="4881" y="6323"/>
                    <a:pt x="4995" y="6321"/>
                    <a:pt x="5110" y="6317"/>
                  </a:cubicBezTo>
                  <a:cubicBezTo>
                    <a:pt x="7356" y="6233"/>
                    <a:pt x="9489" y="5419"/>
                    <a:pt x="11567" y="4605"/>
                  </a:cubicBezTo>
                  <a:cubicBezTo>
                    <a:pt x="12690" y="4183"/>
                    <a:pt x="13813" y="3734"/>
                    <a:pt x="14767" y="3032"/>
                  </a:cubicBezTo>
                  <a:cubicBezTo>
                    <a:pt x="16040" y="2112"/>
                    <a:pt x="17183" y="668"/>
                    <a:pt x="18723" y="668"/>
                  </a:cubicBezTo>
                  <a:cubicBezTo>
                    <a:pt x="18780" y="668"/>
                    <a:pt x="18837" y="670"/>
                    <a:pt x="18894" y="674"/>
                  </a:cubicBezTo>
                  <a:lnTo>
                    <a:pt x="11033" y="56"/>
                  </a:lnTo>
                  <a:cubicBezTo>
                    <a:pt x="10739" y="28"/>
                    <a:pt x="10437" y="0"/>
                    <a:pt x="10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50"/>
            <p:cNvSpPr/>
            <p:nvPr/>
          </p:nvSpPr>
          <p:spPr>
            <a:xfrm rot="5400000">
              <a:off x="6755269" y="1474609"/>
              <a:ext cx="836443" cy="185378"/>
            </a:xfrm>
            <a:custGeom>
              <a:avLst/>
              <a:gdLst/>
              <a:ahLst/>
              <a:cxnLst/>
              <a:rect l="l" t="t" r="r" b="b"/>
              <a:pathLst>
                <a:path w="19710" h="4368" extrusionOk="0">
                  <a:moveTo>
                    <a:pt x="10780" y="1"/>
                  </a:moveTo>
                  <a:cubicBezTo>
                    <a:pt x="9521" y="1"/>
                    <a:pt x="8243" y="196"/>
                    <a:pt x="7019" y="462"/>
                  </a:cubicBezTo>
                  <a:cubicBezTo>
                    <a:pt x="4689" y="995"/>
                    <a:pt x="2387" y="1753"/>
                    <a:pt x="1" y="1809"/>
                  </a:cubicBezTo>
                  <a:cubicBezTo>
                    <a:pt x="2999" y="3483"/>
                    <a:pt x="6440" y="4367"/>
                    <a:pt x="9877" y="4367"/>
                  </a:cubicBezTo>
                  <a:cubicBezTo>
                    <a:pt x="10592" y="4367"/>
                    <a:pt x="11306" y="4329"/>
                    <a:pt x="12017" y="4252"/>
                  </a:cubicBezTo>
                  <a:cubicBezTo>
                    <a:pt x="13785" y="4058"/>
                    <a:pt x="15607" y="3635"/>
                    <a:pt x="17380" y="3635"/>
                  </a:cubicBezTo>
                  <a:cubicBezTo>
                    <a:pt x="18169" y="3635"/>
                    <a:pt x="18948" y="3718"/>
                    <a:pt x="19709" y="3943"/>
                  </a:cubicBezTo>
                  <a:cubicBezTo>
                    <a:pt x="17688" y="3101"/>
                    <a:pt x="16116" y="1388"/>
                    <a:pt x="14094" y="574"/>
                  </a:cubicBezTo>
                  <a:cubicBezTo>
                    <a:pt x="13041" y="161"/>
                    <a:pt x="11918" y="1"/>
                    <a:pt x="107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50"/>
            <p:cNvSpPr/>
            <p:nvPr/>
          </p:nvSpPr>
          <p:spPr>
            <a:xfrm rot="5400000">
              <a:off x="7219752" y="1346233"/>
              <a:ext cx="430147" cy="486193"/>
            </a:xfrm>
            <a:custGeom>
              <a:avLst/>
              <a:gdLst/>
              <a:ahLst/>
              <a:cxnLst/>
              <a:rect l="l" t="t" r="r" b="b"/>
              <a:pathLst>
                <a:path w="10136" h="11456" extrusionOk="0">
                  <a:moveTo>
                    <a:pt x="1" y="1"/>
                  </a:moveTo>
                  <a:lnTo>
                    <a:pt x="1" y="1"/>
                  </a:lnTo>
                  <a:cubicBezTo>
                    <a:pt x="1348" y="4324"/>
                    <a:pt x="4409" y="8086"/>
                    <a:pt x="8395" y="10276"/>
                  </a:cubicBezTo>
                  <a:lnTo>
                    <a:pt x="10136" y="11455"/>
                  </a:lnTo>
                  <a:cubicBezTo>
                    <a:pt x="8564" y="9630"/>
                    <a:pt x="8760" y="6851"/>
                    <a:pt x="7525" y="4773"/>
                  </a:cubicBezTo>
                  <a:cubicBezTo>
                    <a:pt x="6374" y="2836"/>
                    <a:pt x="4156" y="1826"/>
                    <a:pt x="2078" y="927"/>
                  </a:cubicBezTo>
                  <a:cubicBezTo>
                    <a:pt x="1376" y="618"/>
                    <a:pt x="703" y="3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50"/>
            <p:cNvSpPr/>
            <p:nvPr/>
          </p:nvSpPr>
          <p:spPr>
            <a:xfrm rot="5400000">
              <a:off x="4155952" y="1252646"/>
              <a:ext cx="4441636" cy="2907267"/>
            </a:xfrm>
            <a:custGeom>
              <a:avLst/>
              <a:gdLst/>
              <a:ahLst/>
              <a:cxnLst/>
              <a:rect l="l" t="t" r="r" b="b"/>
              <a:pathLst>
                <a:path w="104663" h="68503" extrusionOk="0">
                  <a:moveTo>
                    <a:pt x="34251" y="0"/>
                  </a:moveTo>
                  <a:lnTo>
                    <a:pt x="34251" y="0"/>
                  </a:lnTo>
                  <a:cubicBezTo>
                    <a:pt x="34195" y="1207"/>
                    <a:pt x="34420" y="2387"/>
                    <a:pt x="34616" y="3510"/>
                  </a:cubicBezTo>
                  <a:cubicBezTo>
                    <a:pt x="34869" y="4857"/>
                    <a:pt x="35121" y="6261"/>
                    <a:pt x="35543" y="7580"/>
                  </a:cubicBezTo>
                  <a:cubicBezTo>
                    <a:pt x="36244" y="9686"/>
                    <a:pt x="37424" y="11764"/>
                    <a:pt x="39164" y="13925"/>
                  </a:cubicBezTo>
                  <a:cubicBezTo>
                    <a:pt x="40708" y="15834"/>
                    <a:pt x="42505" y="17547"/>
                    <a:pt x="44218" y="19203"/>
                  </a:cubicBezTo>
                  <a:cubicBezTo>
                    <a:pt x="44302" y="19288"/>
                    <a:pt x="44386" y="19344"/>
                    <a:pt x="44442" y="19428"/>
                  </a:cubicBezTo>
                  <a:cubicBezTo>
                    <a:pt x="40624" y="18249"/>
                    <a:pt x="36806" y="17266"/>
                    <a:pt x="32960" y="16508"/>
                  </a:cubicBezTo>
                  <a:cubicBezTo>
                    <a:pt x="32595" y="16284"/>
                    <a:pt x="32314" y="15975"/>
                    <a:pt x="32033" y="15722"/>
                  </a:cubicBezTo>
                  <a:lnTo>
                    <a:pt x="27766" y="11427"/>
                  </a:lnTo>
                  <a:cubicBezTo>
                    <a:pt x="27092" y="10753"/>
                    <a:pt x="26390" y="10051"/>
                    <a:pt x="25716" y="9321"/>
                  </a:cubicBezTo>
                  <a:cubicBezTo>
                    <a:pt x="24397" y="7889"/>
                    <a:pt x="23190" y="6345"/>
                    <a:pt x="22123" y="4717"/>
                  </a:cubicBezTo>
                  <a:lnTo>
                    <a:pt x="21870" y="4857"/>
                  </a:lnTo>
                  <a:cubicBezTo>
                    <a:pt x="22965" y="6514"/>
                    <a:pt x="24172" y="8058"/>
                    <a:pt x="25492" y="9518"/>
                  </a:cubicBezTo>
                  <a:cubicBezTo>
                    <a:pt x="26166" y="10247"/>
                    <a:pt x="26868" y="10949"/>
                    <a:pt x="27541" y="11623"/>
                  </a:cubicBezTo>
                  <a:lnTo>
                    <a:pt x="31837" y="15919"/>
                  </a:lnTo>
                  <a:cubicBezTo>
                    <a:pt x="31977" y="16059"/>
                    <a:pt x="32146" y="16227"/>
                    <a:pt x="32342" y="16396"/>
                  </a:cubicBezTo>
                  <a:cubicBezTo>
                    <a:pt x="31640" y="16255"/>
                    <a:pt x="30938" y="16115"/>
                    <a:pt x="30265" y="16003"/>
                  </a:cubicBezTo>
                  <a:lnTo>
                    <a:pt x="30208" y="16368"/>
                  </a:lnTo>
                  <a:lnTo>
                    <a:pt x="29843" y="16312"/>
                  </a:lnTo>
                  <a:cubicBezTo>
                    <a:pt x="29142" y="16171"/>
                    <a:pt x="28412" y="16031"/>
                    <a:pt x="27682" y="16031"/>
                  </a:cubicBezTo>
                  <a:cubicBezTo>
                    <a:pt x="27591" y="16027"/>
                    <a:pt x="27501" y="16025"/>
                    <a:pt x="27410" y="16025"/>
                  </a:cubicBezTo>
                  <a:cubicBezTo>
                    <a:pt x="26821" y="16025"/>
                    <a:pt x="26220" y="16098"/>
                    <a:pt x="25660" y="16171"/>
                  </a:cubicBezTo>
                  <a:cubicBezTo>
                    <a:pt x="25323" y="16227"/>
                    <a:pt x="24987" y="16284"/>
                    <a:pt x="24622" y="16312"/>
                  </a:cubicBezTo>
                  <a:cubicBezTo>
                    <a:pt x="24226" y="16346"/>
                    <a:pt x="23830" y="16362"/>
                    <a:pt x="23436" y="16362"/>
                  </a:cubicBezTo>
                  <a:cubicBezTo>
                    <a:pt x="21284" y="16362"/>
                    <a:pt x="19173" y="15888"/>
                    <a:pt x="17322" y="15413"/>
                  </a:cubicBezTo>
                  <a:lnTo>
                    <a:pt x="17238" y="15694"/>
                  </a:lnTo>
                  <a:cubicBezTo>
                    <a:pt x="19101" y="16189"/>
                    <a:pt x="21241" y="16645"/>
                    <a:pt x="23409" y="16645"/>
                  </a:cubicBezTo>
                  <a:cubicBezTo>
                    <a:pt x="23822" y="16645"/>
                    <a:pt x="24236" y="16628"/>
                    <a:pt x="24650" y="16592"/>
                  </a:cubicBezTo>
                  <a:cubicBezTo>
                    <a:pt x="24987" y="16564"/>
                    <a:pt x="25352" y="16508"/>
                    <a:pt x="25688" y="16480"/>
                  </a:cubicBezTo>
                  <a:cubicBezTo>
                    <a:pt x="26265" y="16405"/>
                    <a:pt x="26864" y="16307"/>
                    <a:pt x="27466" y="16307"/>
                  </a:cubicBezTo>
                  <a:cubicBezTo>
                    <a:pt x="27538" y="16307"/>
                    <a:pt x="27610" y="16309"/>
                    <a:pt x="27682" y="16312"/>
                  </a:cubicBezTo>
                  <a:cubicBezTo>
                    <a:pt x="28384" y="16340"/>
                    <a:pt x="29085" y="16452"/>
                    <a:pt x="29787" y="16592"/>
                  </a:cubicBezTo>
                  <a:lnTo>
                    <a:pt x="34588" y="17491"/>
                  </a:lnTo>
                  <a:lnTo>
                    <a:pt x="34588" y="17435"/>
                  </a:lnTo>
                  <a:cubicBezTo>
                    <a:pt x="50254" y="20804"/>
                    <a:pt x="65779" y="27766"/>
                    <a:pt x="78974" y="37368"/>
                  </a:cubicBezTo>
                  <a:cubicBezTo>
                    <a:pt x="74061" y="35627"/>
                    <a:pt x="68839" y="34195"/>
                    <a:pt x="63280" y="33072"/>
                  </a:cubicBezTo>
                  <a:cubicBezTo>
                    <a:pt x="58620" y="32146"/>
                    <a:pt x="53903" y="31472"/>
                    <a:pt x="49159" y="30967"/>
                  </a:cubicBezTo>
                  <a:cubicBezTo>
                    <a:pt x="47502" y="30377"/>
                    <a:pt x="45818" y="29731"/>
                    <a:pt x="44246" y="28945"/>
                  </a:cubicBezTo>
                  <a:cubicBezTo>
                    <a:pt x="43375" y="28496"/>
                    <a:pt x="42533" y="27963"/>
                    <a:pt x="41663" y="27457"/>
                  </a:cubicBezTo>
                  <a:lnTo>
                    <a:pt x="34139" y="22965"/>
                  </a:lnTo>
                  <a:cubicBezTo>
                    <a:pt x="32623" y="22067"/>
                    <a:pt x="31051" y="21112"/>
                    <a:pt x="29647" y="19989"/>
                  </a:cubicBezTo>
                  <a:lnTo>
                    <a:pt x="29478" y="20214"/>
                  </a:lnTo>
                  <a:cubicBezTo>
                    <a:pt x="30882" y="21337"/>
                    <a:pt x="32482" y="22292"/>
                    <a:pt x="33999" y="23218"/>
                  </a:cubicBezTo>
                  <a:lnTo>
                    <a:pt x="41551" y="27710"/>
                  </a:lnTo>
                  <a:cubicBezTo>
                    <a:pt x="42365" y="28215"/>
                    <a:pt x="43235" y="28721"/>
                    <a:pt x="44133" y="29198"/>
                  </a:cubicBezTo>
                  <a:cubicBezTo>
                    <a:pt x="45369" y="29844"/>
                    <a:pt x="46688" y="30377"/>
                    <a:pt x="48008" y="30854"/>
                  </a:cubicBezTo>
                  <a:cubicBezTo>
                    <a:pt x="38771" y="29928"/>
                    <a:pt x="29478" y="29591"/>
                    <a:pt x="20382" y="29254"/>
                  </a:cubicBezTo>
                  <a:cubicBezTo>
                    <a:pt x="18670" y="28861"/>
                    <a:pt x="16985" y="28103"/>
                    <a:pt x="15582" y="27036"/>
                  </a:cubicBezTo>
                  <a:cubicBezTo>
                    <a:pt x="15329" y="26868"/>
                    <a:pt x="15076" y="26671"/>
                    <a:pt x="14852" y="26475"/>
                  </a:cubicBezTo>
                  <a:cubicBezTo>
                    <a:pt x="14318" y="26054"/>
                    <a:pt x="13813" y="25661"/>
                    <a:pt x="13223" y="25324"/>
                  </a:cubicBezTo>
                  <a:cubicBezTo>
                    <a:pt x="12213" y="24762"/>
                    <a:pt x="11062" y="24453"/>
                    <a:pt x="10023" y="24229"/>
                  </a:cubicBezTo>
                  <a:cubicBezTo>
                    <a:pt x="7552" y="23611"/>
                    <a:pt x="5025" y="22993"/>
                    <a:pt x="2892" y="21646"/>
                  </a:cubicBezTo>
                  <a:lnTo>
                    <a:pt x="2751" y="21898"/>
                  </a:lnTo>
                  <a:cubicBezTo>
                    <a:pt x="4913" y="23274"/>
                    <a:pt x="7468" y="23892"/>
                    <a:pt x="9967" y="24509"/>
                  </a:cubicBezTo>
                  <a:cubicBezTo>
                    <a:pt x="11005" y="24762"/>
                    <a:pt x="12100" y="25015"/>
                    <a:pt x="13083" y="25576"/>
                  </a:cubicBezTo>
                  <a:cubicBezTo>
                    <a:pt x="13644" y="25885"/>
                    <a:pt x="14150" y="26306"/>
                    <a:pt x="14655" y="26699"/>
                  </a:cubicBezTo>
                  <a:cubicBezTo>
                    <a:pt x="14908" y="26896"/>
                    <a:pt x="15132" y="27092"/>
                    <a:pt x="15385" y="27289"/>
                  </a:cubicBezTo>
                  <a:cubicBezTo>
                    <a:pt x="16508" y="28131"/>
                    <a:pt x="17799" y="28777"/>
                    <a:pt x="19147" y="29198"/>
                  </a:cubicBezTo>
                  <a:cubicBezTo>
                    <a:pt x="18908" y="29226"/>
                    <a:pt x="18824" y="29233"/>
                    <a:pt x="18740" y="29233"/>
                  </a:cubicBezTo>
                  <a:cubicBezTo>
                    <a:pt x="18656" y="29233"/>
                    <a:pt x="18571" y="29226"/>
                    <a:pt x="18333" y="29226"/>
                  </a:cubicBezTo>
                  <a:lnTo>
                    <a:pt x="18529" y="29647"/>
                  </a:lnTo>
                  <a:cubicBezTo>
                    <a:pt x="19344" y="29675"/>
                    <a:pt x="19287" y="29788"/>
                    <a:pt x="20102" y="29816"/>
                  </a:cubicBezTo>
                  <a:cubicBezTo>
                    <a:pt x="15862" y="30349"/>
                    <a:pt x="11735" y="31472"/>
                    <a:pt x="7805" y="33185"/>
                  </a:cubicBezTo>
                  <a:cubicBezTo>
                    <a:pt x="7580" y="33297"/>
                    <a:pt x="7356" y="33381"/>
                    <a:pt x="7131" y="33493"/>
                  </a:cubicBezTo>
                  <a:cubicBezTo>
                    <a:pt x="6289" y="33858"/>
                    <a:pt x="5418" y="34251"/>
                    <a:pt x="4548" y="34532"/>
                  </a:cubicBezTo>
                  <a:cubicBezTo>
                    <a:pt x="3060" y="34981"/>
                    <a:pt x="1488" y="35150"/>
                    <a:pt x="0" y="35318"/>
                  </a:cubicBezTo>
                  <a:lnTo>
                    <a:pt x="28" y="35599"/>
                  </a:lnTo>
                  <a:cubicBezTo>
                    <a:pt x="1544" y="35431"/>
                    <a:pt x="3116" y="35262"/>
                    <a:pt x="4632" y="34813"/>
                  </a:cubicBezTo>
                  <a:cubicBezTo>
                    <a:pt x="5531" y="34532"/>
                    <a:pt x="6401" y="34139"/>
                    <a:pt x="7243" y="33746"/>
                  </a:cubicBezTo>
                  <a:cubicBezTo>
                    <a:pt x="7468" y="33662"/>
                    <a:pt x="7693" y="33550"/>
                    <a:pt x="7917" y="33465"/>
                  </a:cubicBezTo>
                  <a:cubicBezTo>
                    <a:pt x="12437" y="31500"/>
                    <a:pt x="17182" y="30293"/>
                    <a:pt x="22095" y="29900"/>
                  </a:cubicBezTo>
                  <a:cubicBezTo>
                    <a:pt x="31921" y="30321"/>
                    <a:pt x="41944" y="30854"/>
                    <a:pt x="51854" y="32118"/>
                  </a:cubicBezTo>
                  <a:cubicBezTo>
                    <a:pt x="52107" y="32174"/>
                    <a:pt x="52387" y="32230"/>
                    <a:pt x="52640" y="32230"/>
                  </a:cubicBezTo>
                  <a:cubicBezTo>
                    <a:pt x="56093" y="32707"/>
                    <a:pt x="59546" y="33269"/>
                    <a:pt x="62943" y="33943"/>
                  </a:cubicBezTo>
                  <a:cubicBezTo>
                    <a:pt x="66958" y="34729"/>
                    <a:pt x="70748" y="35739"/>
                    <a:pt x="74370" y="36918"/>
                  </a:cubicBezTo>
                  <a:cubicBezTo>
                    <a:pt x="68352" y="35652"/>
                    <a:pt x="62137" y="35030"/>
                    <a:pt x="55909" y="35030"/>
                  </a:cubicBezTo>
                  <a:cubicBezTo>
                    <a:pt x="55512" y="35030"/>
                    <a:pt x="55115" y="35032"/>
                    <a:pt x="54718" y="35037"/>
                  </a:cubicBezTo>
                  <a:lnTo>
                    <a:pt x="54690" y="34981"/>
                  </a:lnTo>
                  <a:cubicBezTo>
                    <a:pt x="54633" y="35009"/>
                    <a:pt x="54577" y="35037"/>
                    <a:pt x="54521" y="35037"/>
                  </a:cubicBezTo>
                  <a:cubicBezTo>
                    <a:pt x="46716" y="35178"/>
                    <a:pt x="38855" y="36329"/>
                    <a:pt x="31275" y="38463"/>
                  </a:cubicBezTo>
                  <a:cubicBezTo>
                    <a:pt x="31041" y="38483"/>
                    <a:pt x="30802" y="38494"/>
                    <a:pt x="30558" y="38494"/>
                  </a:cubicBezTo>
                  <a:cubicBezTo>
                    <a:pt x="29803" y="38494"/>
                    <a:pt x="28993" y="38394"/>
                    <a:pt x="28103" y="38182"/>
                  </a:cubicBezTo>
                  <a:cubicBezTo>
                    <a:pt x="27345" y="37985"/>
                    <a:pt x="26587" y="37761"/>
                    <a:pt x="25857" y="37536"/>
                  </a:cubicBezTo>
                  <a:cubicBezTo>
                    <a:pt x="25323" y="37368"/>
                    <a:pt x="24762" y="37199"/>
                    <a:pt x="24229" y="37059"/>
                  </a:cubicBezTo>
                  <a:cubicBezTo>
                    <a:pt x="21168" y="36217"/>
                    <a:pt x="17996" y="36020"/>
                    <a:pt x="14908" y="35796"/>
                  </a:cubicBezTo>
                  <a:lnTo>
                    <a:pt x="11595" y="35571"/>
                  </a:lnTo>
                  <a:lnTo>
                    <a:pt x="11567" y="35880"/>
                  </a:lnTo>
                  <a:lnTo>
                    <a:pt x="14908" y="36104"/>
                  </a:lnTo>
                  <a:cubicBezTo>
                    <a:pt x="17968" y="36301"/>
                    <a:pt x="21140" y="36497"/>
                    <a:pt x="24144" y="37340"/>
                  </a:cubicBezTo>
                  <a:cubicBezTo>
                    <a:pt x="24678" y="37480"/>
                    <a:pt x="25239" y="37648"/>
                    <a:pt x="25773" y="37817"/>
                  </a:cubicBezTo>
                  <a:cubicBezTo>
                    <a:pt x="26503" y="38041"/>
                    <a:pt x="27261" y="38266"/>
                    <a:pt x="28047" y="38463"/>
                  </a:cubicBezTo>
                  <a:cubicBezTo>
                    <a:pt x="28805" y="38631"/>
                    <a:pt x="29507" y="38743"/>
                    <a:pt x="30180" y="38771"/>
                  </a:cubicBezTo>
                  <a:cubicBezTo>
                    <a:pt x="28356" y="39333"/>
                    <a:pt x="26531" y="39922"/>
                    <a:pt x="24734" y="40596"/>
                  </a:cubicBezTo>
                  <a:lnTo>
                    <a:pt x="24706" y="40540"/>
                  </a:lnTo>
                  <a:cubicBezTo>
                    <a:pt x="24341" y="40652"/>
                    <a:pt x="24004" y="40821"/>
                    <a:pt x="23639" y="40989"/>
                  </a:cubicBezTo>
                  <a:cubicBezTo>
                    <a:pt x="22684" y="41354"/>
                    <a:pt x="21758" y="41719"/>
                    <a:pt x="20831" y="42112"/>
                  </a:cubicBezTo>
                  <a:lnTo>
                    <a:pt x="21056" y="42646"/>
                  </a:lnTo>
                  <a:cubicBezTo>
                    <a:pt x="21112" y="42618"/>
                    <a:pt x="21168" y="42618"/>
                    <a:pt x="21225" y="42590"/>
                  </a:cubicBezTo>
                  <a:lnTo>
                    <a:pt x="21225" y="42590"/>
                  </a:lnTo>
                  <a:cubicBezTo>
                    <a:pt x="20186" y="43460"/>
                    <a:pt x="19175" y="44555"/>
                    <a:pt x="18164" y="45902"/>
                  </a:cubicBezTo>
                  <a:cubicBezTo>
                    <a:pt x="17519" y="46745"/>
                    <a:pt x="16901" y="47643"/>
                    <a:pt x="16311" y="48513"/>
                  </a:cubicBezTo>
                  <a:cubicBezTo>
                    <a:pt x="15357" y="49945"/>
                    <a:pt x="14346" y="51433"/>
                    <a:pt x="13167" y="52753"/>
                  </a:cubicBezTo>
                  <a:cubicBezTo>
                    <a:pt x="12184" y="53848"/>
                    <a:pt x="11062" y="54858"/>
                    <a:pt x="9714" y="55869"/>
                  </a:cubicBezTo>
                  <a:lnTo>
                    <a:pt x="9910" y="56094"/>
                  </a:lnTo>
                  <a:cubicBezTo>
                    <a:pt x="11258" y="55083"/>
                    <a:pt x="12381" y="54044"/>
                    <a:pt x="13364" y="52949"/>
                  </a:cubicBezTo>
                  <a:cubicBezTo>
                    <a:pt x="14571" y="51602"/>
                    <a:pt x="15582" y="50114"/>
                    <a:pt x="16564" y="48682"/>
                  </a:cubicBezTo>
                  <a:cubicBezTo>
                    <a:pt x="17154" y="47812"/>
                    <a:pt x="17743" y="46913"/>
                    <a:pt x="18389" y="46071"/>
                  </a:cubicBezTo>
                  <a:cubicBezTo>
                    <a:pt x="19652" y="44386"/>
                    <a:pt x="20916" y="43095"/>
                    <a:pt x="22207" y="42168"/>
                  </a:cubicBezTo>
                  <a:cubicBezTo>
                    <a:pt x="32061" y="38182"/>
                    <a:pt x="42646" y="35992"/>
                    <a:pt x="53202" y="35655"/>
                  </a:cubicBezTo>
                  <a:lnTo>
                    <a:pt x="53202" y="35655"/>
                  </a:lnTo>
                  <a:cubicBezTo>
                    <a:pt x="52584" y="35992"/>
                    <a:pt x="51994" y="36413"/>
                    <a:pt x="51517" y="36975"/>
                  </a:cubicBezTo>
                  <a:cubicBezTo>
                    <a:pt x="50956" y="37677"/>
                    <a:pt x="50647" y="38519"/>
                    <a:pt x="50366" y="39361"/>
                  </a:cubicBezTo>
                  <a:cubicBezTo>
                    <a:pt x="50282" y="39529"/>
                    <a:pt x="50226" y="39726"/>
                    <a:pt x="50141" y="39922"/>
                  </a:cubicBezTo>
                  <a:cubicBezTo>
                    <a:pt x="48738" y="43572"/>
                    <a:pt x="45902" y="46969"/>
                    <a:pt x="41494" y="50310"/>
                  </a:cubicBezTo>
                  <a:cubicBezTo>
                    <a:pt x="37087" y="53623"/>
                    <a:pt x="33156" y="55279"/>
                    <a:pt x="29422" y="55364"/>
                  </a:cubicBezTo>
                  <a:lnTo>
                    <a:pt x="29422" y="55644"/>
                  </a:lnTo>
                  <a:cubicBezTo>
                    <a:pt x="33212" y="55588"/>
                    <a:pt x="37227" y="53904"/>
                    <a:pt x="41663" y="50535"/>
                  </a:cubicBezTo>
                  <a:cubicBezTo>
                    <a:pt x="46127" y="47166"/>
                    <a:pt x="48990" y="43741"/>
                    <a:pt x="50422" y="40035"/>
                  </a:cubicBezTo>
                  <a:cubicBezTo>
                    <a:pt x="50478" y="39838"/>
                    <a:pt x="50563" y="39642"/>
                    <a:pt x="50619" y="39445"/>
                  </a:cubicBezTo>
                  <a:cubicBezTo>
                    <a:pt x="50928" y="38659"/>
                    <a:pt x="51208" y="37817"/>
                    <a:pt x="51742" y="37171"/>
                  </a:cubicBezTo>
                  <a:cubicBezTo>
                    <a:pt x="52303" y="36497"/>
                    <a:pt x="53089" y="36020"/>
                    <a:pt x="53875" y="35655"/>
                  </a:cubicBezTo>
                  <a:cubicBezTo>
                    <a:pt x="54624" y="35636"/>
                    <a:pt x="55373" y="35627"/>
                    <a:pt x="56121" y="35627"/>
                  </a:cubicBezTo>
                  <a:cubicBezTo>
                    <a:pt x="62107" y="35627"/>
                    <a:pt x="68072" y="36226"/>
                    <a:pt x="73836" y="37424"/>
                  </a:cubicBezTo>
                  <a:cubicBezTo>
                    <a:pt x="73331" y="37452"/>
                    <a:pt x="72798" y="37508"/>
                    <a:pt x="72292" y="37564"/>
                  </a:cubicBezTo>
                  <a:cubicBezTo>
                    <a:pt x="67267" y="38182"/>
                    <a:pt x="62073" y="38800"/>
                    <a:pt x="57132" y="40287"/>
                  </a:cubicBezTo>
                  <a:cubicBezTo>
                    <a:pt x="56655" y="40428"/>
                    <a:pt x="56037" y="40624"/>
                    <a:pt x="55419" y="40877"/>
                  </a:cubicBezTo>
                  <a:lnTo>
                    <a:pt x="55532" y="41158"/>
                  </a:lnTo>
                  <a:cubicBezTo>
                    <a:pt x="56121" y="40905"/>
                    <a:pt x="56739" y="40709"/>
                    <a:pt x="57216" y="40568"/>
                  </a:cubicBezTo>
                  <a:cubicBezTo>
                    <a:pt x="62129" y="39080"/>
                    <a:pt x="67323" y="38463"/>
                    <a:pt x="72349" y="37845"/>
                  </a:cubicBezTo>
                  <a:cubicBezTo>
                    <a:pt x="73107" y="37761"/>
                    <a:pt x="73865" y="37677"/>
                    <a:pt x="74651" y="37648"/>
                  </a:cubicBezTo>
                  <a:lnTo>
                    <a:pt x="74931" y="37648"/>
                  </a:lnTo>
                  <a:cubicBezTo>
                    <a:pt x="76560" y="38013"/>
                    <a:pt x="78160" y="38406"/>
                    <a:pt x="79760" y="38884"/>
                  </a:cubicBezTo>
                  <a:cubicBezTo>
                    <a:pt x="81220" y="39445"/>
                    <a:pt x="82652" y="40035"/>
                    <a:pt x="84028" y="40681"/>
                  </a:cubicBezTo>
                  <a:cubicBezTo>
                    <a:pt x="82877" y="40765"/>
                    <a:pt x="81697" y="41045"/>
                    <a:pt x="80490" y="41495"/>
                  </a:cubicBezTo>
                  <a:cubicBezTo>
                    <a:pt x="78469" y="42281"/>
                    <a:pt x="76644" y="43488"/>
                    <a:pt x="74959" y="44667"/>
                  </a:cubicBezTo>
                  <a:cubicBezTo>
                    <a:pt x="74089" y="45285"/>
                    <a:pt x="73135" y="45987"/>
                    <a:pt x="72292" y="46801"/>
                  </a:cubicBezTo>
                  <a:cubicBezTo>
                    <a:pt x="71478" y="47615"/>
                    <a:pt x="70748" y="48598"/>
                    <a:pt x="70046" y="49805"/>
                  </a:cubicBezTo>
                  <a:cubicBezTo>
                    <a:pt x="69541" y="50647"/>
                    <a:pt x="69120" y="51545"/>
                    <a:pt x="68727" y="52416"/>
                  </a:cubicBezTo>
                  <a:cubicBezTo>
                    <a:pt x="68165" y="53651"/>
                    <a:pt x="67604" y="54914"/>
                    <a:pt x="66762" y="56009"/>
                  </a:cubicBezTo>
                  <a:cubicBezTo>
                    <a:pt x="65779" y="57329"/>
                    <a:pt x="64684" y="58564"/>
                    <a:pt x="63617" y="59743"/>
                  </a:cubicBezTo>
                  <a:cubicBezTo>
                    <a:pt x="61175" y="62467"/>
                    <a:pt x="58873" y="65049"/>
                    <a:pt x="57834" y="68418"/>
                  </a:cubicBezTo>
                  <a:lnTo>
                    <a:pt x="58115" y="68503"/>
                  </a:lnTo>
                  <a:cubicBezTo>
                    <a:pt x="59125" y="65190"/>
                    <a:pt x="61399" y="62635"/>
                    <a:pt x="63814" y="59940"/>
                  </a:cubicBezTo>
                  <a:cubicBezTo>
                    <a:pt x="64909" y="58733"/>
                    <a:pt x="66004" y="57497"/>
                    <a:pt x="67014" y="56178"/>
                  </a:cubicBezTo>
                  <a:cubicBezTo>
                    <a:pt x="67828" y="55055"/>
                    <a:pt x="68418" y="53763"/>
                    <a:pt x="69008" y="52528"/>
                  </a:cubicBezTo>
                  <a:cubicBezTo>
                    <a:pt x="69401" y="51658"/>
                    <a:pt x="69794" y="50759"/>
                    <a:pt x="70271" y="49945"/>
                  </a:cubicBezTo>
                  <a:cubicBezTo>
                    <a:pt x="70973" y="48766"/>
                    <a:pt x="71703" y="47783"/>
                    <a:pt x="72517" y="46997"/>
                  </a:cubicBezTo>
                  <a:cubicBezTo>
                    <a:pt x="73331" y="46183"/>
                    <a:pt x="74258" y="45537"/>
                    <a:pt x="75128" y="44892"/>
                  </a:cubicBezTo>
                  <a:cubicBezTo>
                    <a:pt x="76812" y="43741"/>
                    <a:pt x="78609" y="42533"/>
                    <a:pt x="80574" y="41775"/>
                  </a:cubicBezTo>
                  <a:cubicBezTo>
                    <a:pt x="81950" y="41242"/>
                    <a:pt x="83326" y="40961"/>
                    <a:pt x="84617" y="40933"/>
                  </a:cubicBezTo>
                  <a:cubicBezTo>
                    <a:pt x="91832" y="44218"/>
                    <a:pt x="98205" y="48261"/>
                    <a:pt x="103848" y="52697"/>
                  </a:cubicBezTo>
                  <a:lnTo>
                    <a:pt x="104662" y="51265"/>
                  </a:lnTo>
                  <a:cubicBezTo>
                    <a:pt x="97896" y="45930"/>
                    <a:pt x="89979" y="41467"/>
                    <a:pt x="80883" y="38070"/>
                  </a:cubicBezTo>
                  <a:cubicBezTo>
                    <a:pt x="75914" y="34308"/>
                    <a:pt x="70580" y="30939"/>
                    <a:pt x="65049" y="28019"/>
                  </a:cubicBezTo>
                  <a:cubicBezTo>
                    <a:pt x="64853" y="27850"/>
                    <a:pt x="64656" y="27738"/>
                    <a:pt x="64460" y="27570"/>
                  </a:cubicBezTo>
                  <a:cubicBezTo>
                    <a:pt x="62663" y="26110"/>
                    <a:pt x="61399" y="24397"/>
                    <a:pt x="60866" y="22600"/>
                  </a:cubicBezTo>
                  <a:cubicBezTo>
                    <a:pt x="60557" y="21646"/>
                    <a:pt x="60445" y="20635"/>
                    <a:pt x="60333" y="19653"/>
                  </a:cubicBezTo>
                  <a:cubicBezTo>
                    <a:pt x="60220" y="18501"/>
                    <a:pt x="60080" y="17322"/>
                    <a:pt x="59687" y="16255"/>
                  </a:cubicBezTo>
                  <a:cubicBezTo>
                    <a:pt x="59294" y="15189"/>
                    <a:pt x="58648" y="14234"/>
                    <a:pt x="58030" y="13336"/>
                  </a:cubicBezTo>
                  <a:cubicBezTo>
                    <a:pt x="57525" y="12550"/>
                    <a:pt x="56992" y="11764"/>
                    <a:pt x="56599" y="10893"/>
                  </a:cubicBezTo>
                  <a:cubicBezTo>
                    <a:pt x="55869" y="9265"/>
                    <a:pt x="55700" y="7412"/>
                    <a:pt x="55560" y="5615"/>
                  </a:cubicBezTo>
                  <a:cubicBezTo>
                    <a:pt x="55448" y="4436"/>
                    <a:pt x="55335" y="3201"/>
                    <a:pt x="55055" y="2022"/>
                  </a:cubicBezTo>
                  <a:lnTo>
                    <a:pt x="54774" y="2106"/>
                  </a:lnTo>
                  <a:cubicBezTo>
                    <a:pt x="55055" y="3257"/>
                    <a:pt x="55167" y="4464"/>
                    <a:pt x="55251" y="5643"/>
                  </a:cubicBezTo>
                  <a:cubicBezTo>
                    <a:pt x="55419" y="7468"/>
                    <a:pt x="55588" y="9321"/>
                    <a:pt x="56346" y="11034"/>
                  </a:cubicBezTo>
                  <a:cubicBezTo>
                    <a:pt x="56711" y="11904"/>
                    <a:pt x="57272" y="12718"/>
                    <a:pt x="57806" y="13504"/>
                  </a:cubicBezTo>
                  <a:cubicBezTo>
                    <a:pt x="58395" y="14403"/>
                    <a:pt x="59013" y="15329"/>
                    <a:pt x="59406" y="16340"/>
                  </a:cubicBezTo>
                  <a:cubicBezTo>
                    <a:pt x="59799" y="17407"/>
                    <a:pt x="59940" y="18558"/>
                    <a:pt x="60052" y="19681"/>
                  </a:cubicBezTo>
                  <a:cubicBezTo>
                    <a:pt x="60164" y="20691"/>
                    <a:pt x="60276" y="21702"/>
                    <a:pt x="60585" y="22685"/>
                  </a:cubicBezTo>
                  <a:cubicBezTo>
                    <a:pt x="61091" y="24313"/>
                    <a:pt x="62157" y="25913"/>
                    <a:pt x="63673" y="27289"/>
                  </a:cubicBezTo>
                  <a:cubicBezTo>
                    <a:pt x="57694" y="24229"/>
                    <a:pt x="51433" y="21646"/>
                    <a:pt x="45088" y="19624"/>
                  </a:cubicBezTo>
                  <a:cubicBezTo>
                    <a:pt x="44863" y="19428"/>
                    <a:pt x="44639" y="19231"/>
                    <a:pt x="44442" y="19007"/>
                  </a:cubicBezTo>
                  <a:cubicBezTo>
                    <a:pt x="42730" y="17350"/>
                    <a:pt x="40933" y="15638"/>
                    <a:pt x="39417" y="13757"/>
                  </a:cubicBezTo>
                  <a:cubicBezTo>
                    <a:pt x="37676" y="11623"/>
                    <a:pt x="36525" y="9574"/>
                    <a:pt x="35823" y="7496"/>
                  </a:cubicBezTo>
                  <a:cubicBezTo>
                    <a:pt x="35402" y="6177"/>
                    <a:pt x="35150" y="4801"/>
                    <a:pt x="34925" y="3481"/>
                  </a:cubicBezTo>
                  <a:cubicBezTo>
                    <a:pt x="34700" y="2358"/>
                    <a:pt x="34504" y="1179"/>
                    <a:pt x="34560" y="28"/>
                  </a:cubicBezTo>
                  <a:lnTo>
                    <a:pt x="34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50"/>
            <p:cNvSpPr/>
            <p:nvPr/>
          </p:nvSpPr>
          <p:spPr>
            <a:xfrm rot="5400000">
              <a:off x="7096493" y="1168098"/>
              <a:ext cx="564758" cy="288465"/>
            </a:xfrm>
            <a:custGeom>
              <a:avLst/>
              <a:gdLst/>
              <a:ahLst/>
              <a:cxnLst/>
              <a:rect l="l" t="t" r="r" b="b"/>
              <a:pathLst>
                <a:path w="13308" h="6797" extrusionOk="0">
                  <a:moveTo>
                    <a:pt x="3117" y="1"/>
                  </a:moveTo>
                  <a:cubicBezTo>
                    <a:pt x="2613" y="1"/>
                    <a:pt x="2116" y="189"/>
                    <a:pt x="1657" y="396"/>
                  </a:cubicBezTo>
                  <a:cubicBezTo>
                    <a:pt x="1460" y="452"/>
                    <a:pt x="1264" y="536"/>
                    <a:pt x="1123" y="676"/>
                  </a:cubicBezTo>
                  <a:cubicBezTo>
                    <a:pt x="871" y="929"/>
                    <a:pt x="842" y="1294"/>
                    <a:pt x="702" y="1631"/>
                  </a:cubicBezTo>
                  <a:cubicBezTo>
                    <a:pt x="534" y="1996"/>
                    <a:pt x="225" y="2333"/>
                    <a:pt x="113" y="2726"/>
                  </a:cubicBezTo>
                  <a:cubicBezTo>
                    <a:pt x="0" y="3119"/>
                    <a:pt x="197" y="3652"/>
                    <a:pt x="590" y="3652"/>
                  </a:cubicBezTo>
                  <a:cubicBezTo>
                    <a:pt x="393" y="3821"/>
                    <a:pt x="449" y="4129"/>
                    <a:pt x="534" y="4354"/>
                  </a:cubicBezTo>
                  <a:cubicBezTo>
                    <a:pt x="983" y="5309"/>
                    <a:pt x="1881" y="6010"/>
                    <a:pt x="2864" y="6375"/>
                  </a:cubicBezTo>
                  <a:cubicBezTo>
                    <a:pt x="3846" y="6712"/>
                    <a:pt x="4913" y="6797"/>
                    <a:pt x="5952" y="6797"/>
                  </a:cubicBezTo>
                  <a:cubicBezTo>
                    <a:pt x="6907" y="6797"/>
                    <a:pt x="7889" y="6740"/>
                    <a:pt x="8844" y="6656"/>
                  </a:cubicBezTo>
                  <a:cubicBezTo>
                    <a:pt x="10051" y="6516"/>
                    <a:pt x="11286" y="6291"/>
                    <a:pt x="12185" y="5505"/>
                  </a:cubicBezTo>
                  <a:lnTo>
                    <a:pt x="12185" y="5477"/>
                  </a:lnTo>
                  <a:lnTo>
                    <a:pt x="12859" y="5185"/>
                  </a:lnTo>
                  <a:lnTo>
                    <a:pt x="12859" y="5185"/>
                  </a:lnTo>
                  <a:cubicBezTo>
                    <a:pt x="12979" y="5193"/>
                    <a:pt x="13098" y="5197"/>
                    <a:pt x="13219" y="5197"/>
                  </a:cubicBezTo>
                  <a:cubicBezTo>
                    <a:pt x="13248" y="5197"/>
                    <a:pt x="13278" y="5197"/>
                    <a:pt x="13308" y="5196"/>
                  </a:cubicBezTo>
                  <a:lnTo>
                    <a:pt x="13223" y="5028"/>
                  </a:lnTo>
                  <a:lnTo>
                    <a:pt x="12859" y="5185"/>
                  </a:lnTo>
                  <a:lnTo>
                    <a:pt x="12859" y="5185"/>
                  </a:lnTo>
                  <a:cubicBezTo>
                    <a:pt x="11311" y="5085"/>
                    <a:pt x="9844" y="4352"/>
                    <a:pt x="8563" y="3456"/>
                  </a:cubicBezTo>
                  <a:cubicBezTo>
                    <a:pt x="7131" y="2501"/>
                    <a:pt x="5868" y="1322"/>
                    <a:pt x="4408" y="424"/>
                  </a:cubicBezTo>
                  <a:cubicBezTo>
                    <a:pt x="4099" y="255"/>
                    <a:pt x="3790" y="87"/>
                    <a:pt x="3453" y="31"/>
                  </a:cubicBezTo>
                  <a:cubicBezTo>
                    <a:pt x="3341" y="10"/>
                    <a:pt x="3229" y="1"/>
                    <a:pt x="3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50"/>
            <p:cNvSpPr/>
            <p:nvPr/>
          </p:nvSpPr>
          <p:spPr>
            <a:xfrm rot="5400000">
              <a:off x="7149942" y="1152464"/>
              <a:ext cx="320530" cy="199426"/>
            </a:xfrm>
            <a:custGeom>
              <a:avLst/>
              <a:gdLst/>
              <a:ahLst/>
              <a:cxnLst/>
              <a:rect l="l" t="t" r="r" b="b"/>
              <a:pathLst>
                <a:path w="7553" h="4699" extrusionOk="0">
                  <a:moveTo>
                    <a:pt x="158" y="0"/>
                  </a:moveTo>
                  <a:cubicBezTo>
                    <a:pt x="131" y="0"/>
                    <a:pt x="106" y="9"/>
                    <a:pt x="84" y="31"/>
                  </a:cubicBezTo>
                  <a:cubicBezTo>
                    <a:pt x="0" y="87"/>
                    <a:pt x="0" y="171"/>
                    <a:pt x="56" y="255"/>
                  </a:cubicBezTo>
                  <a:cubicBezTo>
                    <a:pt x="1937" y="2473"/>
                    <a:pt x="4520" y="4073"/>
                    <a:pt x="7356" y="4691"/>
                  </a:cubicBezTo>
                  <a:cubicBezTo>
                    <a:pt x="7371" y="4696"/>
                    <a:pt x="7385" y="4698"/>
                    <a:pt x="7400" y="4698"/>
                  </a:cubicBezTo>
                  <a:cubicBezTo>
                    <a:pt x="7468" y="4698"/>
                    <a:pt x="7529" y="4648"/>
                    <a:pt x="7552" y="4579"/>
                  </a:cubicBezTo>
                  <a:lnTo>
                    <a:pt x="7552" y="4551"/>
                  </a:lnTo>
                  <a:cubicBezTo>
                    <a:pt x="7552" y="4495"/>
                    <a:pt x="7496" y="4438"/>
                    <a:pt x="7440" y="4410"/>
                  </a:cubicBezTo>
                  <a:cubicBezTo>
                    <a:pt x="4660" y="3793"/>
                    <a:pt x="2106" y="2249"/>
                    <a:pt x="281" y="59"/>
                  </a:cubicBezTo>
                  <a:cubicBezTo>
                    <a:pt x="246" y="24"/>
                    <a:pt x="201"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50"/>
            <p:cNvSpPr/>
            <p:nvPr/>
          </p:nvSpPr>
          <p:spPr>
            <a:xfrm rot="5400000">
              <a:off x="7358061" y="1149454"/>
              <a:ext cx="172806" cy="107713"/>
            </a:xfrm>
            <a:custGeom>
              <a:avLst/>
              <a:gdLst/>
              <a:ahLst/>
              <a:cxnLst/>
              <a:rect l="l" t="t" r="r" b="b"/>
              <a:pathLst>
                <a:path w="4072" h="2538" extrusionOk="0">
                  <a:moveTo>
                    <a:pt x="155" y="1"/>
                  </a:moveTo>
                  <a:cubicBezTo>
                    <a:pt x="94" y="1"/>
                    <a:pt x="52" y="51"/>
                    <a:pt x="29" y="120"/>
                  </a:cubicBezTo>
                  <a:cubicBezTo>
                    <a:pt x="1" y="205"/>
                    <a:pt x="57" y="289"/>
                    <a:pt x="141" y="289"/>
                  </a:cubicBezTo>
                  <a:cubicBezTo>
                    <a:pt x="1573" y="598"/>
                    <a:pt x="2864" y="1384"/>
                    <a:pt x="3791" y="2479"/>
                  </a:cubicBezTo>
                  <a:cubicBezTo>
                    <a:pt x="3825" y="2513"/>
                    <a:pt x="3882" y="2537"/>
                    <a:pt x="3933" y="2537"/>
                  </a:cubicBezTo>
                  <a:cubicBezTo>
                    <a:pt x="3964" y="2537"/>
                    <a:pt x="3994" y="2528"/>
                    <a:pt x="4015" y="2507"/>
                  </a:cubicBezTo>
                  <a:cubicBezTo>
                    <a:pt x="4043" y="2479"/>
                    <a:pt x="4071" y="2422"/>
                    <a:pt x="4071" y="2394"/>
                  </a:cubicBezTo>
                  <a:cubicBezTo>
                    <a:pt x="4071" y="2366"/>
                    <a:pt x="4043" y="2338"/>
                    <a:pt x="4015" y="2310"/>
                  </a:cubicBezTo>
                  <a:cubicBezTo>
                    <a:pt x="3061" y="1131"/>
                    <a:pt x="1685" y="317"/>
                    <a:pt x="197" y="8"/>
                  </a:cubicBezTo>
                  <a:cubicBezTo>
                    <a:pt x="182" y="3"/>
                    <a:pt x="168"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50"/>
            <p:cNvSpPr/>
            <p:nvPr/>
          </p:nvSpPr>
          <p:spPr>
            <a:xfrm rot="5400000">
              <a:off x="7312460" y="1168946"/>
              <a:ext cx="412280" cy="439254"/>
            </a:xfrm>
            <a:custGeom>
              <a:avLst/>
              <a:gdLst/>
              <a:ahLst/>
              <a:cxnLst/>
              <a:rect l="l" t="t" r="r" b="b"/>
              <a:pathLst>
                <a:path w="9715" h="10350" extrusionOk="0">
                  <a:moveTo>
                    <a:pt x="2761" y="1"/>
                  </a:moveTo>
                  <a:cubicBezTo>
                    <a:pt x="2325" y="1"/>
                    <a:pt x="1890" y="80"/>
                    <a:pt x="1489" y="243"/>
                  </a:cubicBezTo>
                  <a:cubicBezTo>
                    <a:pt x="1152" y="355"/>
                    <a:pt x="787" y="580"/>
                    <a:pt x="675" y="916"/>
                  </a:cubicBezTo>
                  <a:cubicBezTo>
                    <a:pt x="590" y="1141"/>
                    <a:pt x="618" y="1422"/>
                    <a:pt x="478" y="1618"/>
                  </a:cubicBezTo>
                  <a:cubicBezTo>
                    <a:pt x="338" y="1787"/>
                    <a:pt x="113" y="1843"/>
                    <a:pt x="57" y="2039"/>
                  </a:cubicBezTo>
                  <a:cubicBezTo>
                    <a:pt x="1" y="2264"/>
                    <a:pt x="282" y="2461"/>
                    <a:pt x="282" y="2713"/>
                  </a:cubicBezTo>
                  <a:cubicBezTo>
                    <a:pt x="253" y="2825"/>
                    <a:pt x="197" y="2938"/>
                    <a:pt x="169" y="3022"/>
                  </a:cubicBezTo>
                  <a:cubicBezTo>
                    <a:pt x="29" y="3359"/>
                    <a:pt x="225" y="3724"/>
                    <a:pt x="450" y="4033"/>
                  </a:cubicBezTo>
                  <a:cubicBezTo>
                    <a:pt x="1826" y="5858"/>
                    <a:pt x="4156" y="6616"/>
                    <a:pt x="6177" y="7739"/>
                  </a:cubicBezTo>
                  <a:cubicBezTo>
                    <a:pt x="7469" y="8440"/>
                    <a:pt x="8648" y="9339"/>
                    <a:pt x="9715" y="10350"/>
                  </a:cubicBezTo>
                  <a:cubicBezTo>
                    <a:pt x="9687" y="6924"/>
                    <a:pt x="8142" y="3527"/>
                    <a:pt x="5588" y="1253"/>
                  </a:cubicBezTo>
                  <a:cubicBezTo>
                    <a:pt x="5195" y="888"/>
                    <a:pt x="4802" y="580"/>
                    <a:pt x="4324" y="355"/>
                  </a:cubicBezTo>
                  <a:cubicBezTo>
                    <a:pt x="3843" y="122"/>
                    <a:pt x="3301" y="1"/>
                    <a:pt x="2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50"/>
            <p:cNvSpPr/>
            <p:nvPr/>
          </p:nvSpPr>
          <p:spPr>
            <a:xfrm rot="5400000">
              <a:off x="7477822" y="1223553"/>
              <a:ext cx="125148" cy="121591"/>
            </a:xfrm>
            <a:custGeom>
              <a:avLst/>
              <a:gdLst/>
              <a:ahLst/>
              <a:cxnLst/>
              <a:rect l="l" t="t" r="r" b="b"/>
              <a:pathLst>
                <a:path w="2949" h="2865" extrusionOk="0">
                  <a:moveTo>
                    <a:pt x="174" y="1"/>
                  </a:moveTo>
                  <a:cubicBezTo>
                    <a:pt x="146" y="1"/>
                    <a:pt x="115" y="7"/>
                    <a:pt x="84" y="18"/>
                  </a:cubicBezTo>
                  <a:cubicBezTo>
                    <a:pt x="28" y="74"/>
                    <a:pt x="0" y="158"/>
                    <a:pt x="28" y="214"/>
                  </a:cubicBezTo>
                  <a:cubicBezTo>
                    <a:pt x="674" y="1337"/>
                    <a:pt x="1629" y="2236"/>
                    <a:pt x="2752" y="2853"/>
                  </a:cubicBezTo>
                  <a:cubicBezTo>
                    <a:pt x="2767" y="2861"/>
                    <a:pt x="2784" y="2864"/>
                    <a:pt x="2802" y="2864"/>
                  </a:cubicBezTo>
                  <a:cubicBezTo>
                    <a:pt x="2851" y="2864"/>
                    <a:pt x="2907" y="2838"/>
                    <a:pt x="2948" y="2797"/>
                  </a:cubicBezTo>
                  <a:cubicBezTo>
                    <a:pt x="2948" y="2769"/>
                    <a:pt x="2948" y="2741"/>
                    <a:pt x="2948" y="2713"/>
                  </a:cubicBezTo>
                  <a:cubicBezTo>
                    <a:pt x="2948" y="2657"/>
                    <a:pt x="2920" y="2629"/>
                    <a:pt x="2864" y="2600"/>
                  </a:cubicBezTo>
                  <a:cubicBezTo>
                    <a:pt x="1797" y="2011"/>
                    <a:pt x="899" y="1141"/>
                    <a:pt x="281" y="74"/>
                  </a:cubicBezTo>
                  <a:cubicBezTo>
                    <a:pt x="263" y="20"/>
                    <a:pt x="223"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50"/>
            <p:cNvSpPr/>
            <p:nvPr/>
          </p:nvSpPr>
          <p:spPr>
            <a:xfrm rot="5400000">
              <a:off x="7394665" y="1292404"/>
              <a:ext cx="359870" cy="263849"/>
            </a:xfrm>
            <a:custGeom>
              <a:avLst/>
              <a:gdLst/>
              <a:ahLst/>
              <a:cxnLst/>
              <a:rect l="l" t="t" r="r" b="b"/>
              <a:pathLst>
                <a:path w="8480" h="6217" extrusionOk="0">
                  <a:moveTo>
                    <a:pt x="197" y="1"/>
                  </a:moveTo>
                  <a:cubicBezTo>
                    <a:pt x="113" y="1"/>
                    <a:pt x="29" y="57"/>
                    <a:pt x="29" y="113"/>
                  </a:cubicBezTo>
                  <a:cubicBezTo>
                    <a:pt x="1" y="197"/>
                    <a:pt x="57" y="282"/>
                    <a:pt x="141" y="310"/>
                  </a:cubicBezTo>
                  <a:cubicBezTo>
                    <a:pt x="3482" y="1012"/>
                    <a:pt x="6486" y="3201"/>
                    <a:pt x="8227" y="6149"/>
                  </a:cubicBezTo>
                  <a:cubicBezTo>
                    <a:pt x="8247" y="6190"/>
                    <a:pt x="8298" y="6216"/>
                    <a:pt x="8356" y="6216"/>
                  </a:cubicBezTo>
                  <a:cubicBezTo>
                    <a:pt x="8378" y="6216"/>
                    <a:pt x="8400" y="6213"/>
                    <a:pt x="8423" y="6205"/>
                  </a:cubicBezTo>
                  <a:cubicBezTo>
                    <a:pt x="8451" y="6177"/>
                    <a:pt x="8479" y="6121"/>
                    <a:pt x="8479" y="6065"/>
                  </a:cubicBezTo>
                  <a:cubicBezTo>
                    <a:pt x="8479" y="6037"/>
                    <a:pt x="8479" y="6009"/>
                    <a:pt x="8451" y="6009"/>
                  </a:cubicBezTo>
                  <a:cubicBezTo>
                    <a:pt x="6710" y="2977"/>
                    <a:pt x="3594" y="731"/>
                    <a:pt x="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50"/>
            <p:cNvSpPr/>
            <p:nvPr/>
          </p:nvSpPr>
          <p:spPr>
            <a:xfrm rot="5400000">
              <a:off x="7067186" y="1188615"/>
              <a:ext cx="520666" cy="453556"/>
            </a:xfrm>
            <a:custGeom>
              <a:avLst/>
              <a:gdLst/>
              <a:ahLst/>
              <a:cxnLst/>
              <a:rect l="l" t="t" r="r" b="b"/>
              <a:pathLst>
                <a:path w="12269" h="10687" extrusionOk="0">
                  <a:moveTo>
                    <a:pt x="4753" y="1"/>
                  </a:moveTo>
                  <a:cubicBezTo>
                    <a:pt x="4695" y="1"/>
                    <a:pt x="4636" y="12"/>
                    <a:pt x="4576" y="36"/>
                  </a:cubicBezTo>
                  <a:cubicBezTo>
                    <a:pt x="4464" y="64"/>
                    <a:pt x="4352" y="176"/>
                    <a:pt x="4267" y="260"/>
                  </a:cubicBezTo>
                  <a:cubicBezTo>
                    <a:pt x="3846" y="569"/>
                    <a:pt x="3285" y="541"/>
                    <a:pt x="2779" y="681"/>
                  </a:cubicBezTo>
                  <a:cubicBezTo>
                    <a:pt x="2386" y="766"/>
                    <a:pt x="2021" y="990"/>
                    <a:pt x="1713" y="1271"/>
                  </a:cubicBezTo>
                  <a:cubicBezTo>
                    <a:pt x="1544" y="1439"/>
                    <a:pt x="1376" y="1692"/>
                    <a:pt x="1404" y="1917"/>
                  </a:cubicBezTo>
                  <a:cubicBezTo>
                    <a:pt x="674" y="1973"/>
                    <a:pt x="140" y="2843"/>
                    <a:pt x="449" y="3489"/>
                  </a:cubicBezTo>
                  <a:cubicBezTo>
                    <a:pt x="168" y="3657"/>
                    <a:pt x="0" y="4022"/>
                    <a:pt x="84" y="4331"/>
                  </a:cubicBezTo>
                  <a:cubicBezTo>
                    <a:pt x="168" y="4668"/>
                    <a:pt x="477" y="4921"/>
                    <a:pt x="814" y="4921"/>
                  </a:cubicBezTo>
                  <a:cubicBezTo>
                    <a:pt x="1039" y="6886"/>
                    <a:pt x="2190" y="8711"/>
                    <a:pt x="3874" y="9749"/>
                  </a:cubicBezTo>
                  <a:cubicBezTo>
                    <a:pt x="4827" y="10357"/>
                    <a:pt x="5961" y="10686"/>
                    <a:pt x="7088" y="10686"/>
                  </a:cubicBezTo>
                  <a:cubicBezTo>
                    <a:pt x="7887" y="10686"/>
                    <a:pt x="8682" y="10520"/>
                    <a:pt x="9405" y="10171"/>
                  </a:cubicBezTo>
                  <a:cubicBezTo>
                    <a:pt x="11118" y="9328"/>
                    <a:pt x="12269" y="7307"/>
                    <a:pt x="11932" y="5426"/>
                  </a:cubicBezTo>
                  <a:cubicBezTo>
                    <a:pt x="11735" y="4471"/>
                    <a:pt x="11230" y="3629"/>
                    <a:pt x="10584" y="2927"/>
                  </a:cubicBezTo>
                  <a:cubicBezTo>
                    <a:pt x="9321" y="1552"/>
                    <a:pt x="7440" y="766"/>
                    <a:pt x="5587" y="766"/>
                  </a:cubicBezTo>
                  <a:cubicBezTo>
                    <a:pt x="5418" y="404"/>
                    <a:pt x="5104" y="1"/>
                    <a:pt x="4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50"/>
            <p:cNvSpPr/>
            <p:nvPr/>
          </p:nvSpPr>
          <p:spPr>
            <a:xfrm rot="5400000">
              <a:off x="7065234" y="1233431"/>
              <a:ext cx="477804" cy="406787"/>
            </a:xfrm>
            <a:custGeom>
              <a:avLst/>
              <a:gdLst/>
              <a:ahLst/>
              <a:cxnLst/>
              <a:rect l="l" t="t" r="r" b="b"/>
              <a:pathLst>
                <a:path w="11259" h="9585" extrusionOk="0">
                  <a:moveTo>
                    <a:pt x="6654" y="0"/>
                  </a:moveTo>
                  <a:lnTo>
                    <a:pt x="6654" y="0"/>
                  </a:lnTo>
                  <a:cubicBezTo>
                    <a:pt x="7019" y="787"/>
                    <a:pt x="7244" y="1601"/>
                    <a:pt x="7019" y="2499"/>
                  </a:cubicBezTo>
                  <a:cubicBezTo>
                    <a:pt x="6323" y="4588"/>
                    <a:pt x="4798" y="5008"/>
                    <a:pt x="3065" y="5008"/>
                  </a:cubicBezTo>
                  <a:cubicBezTo>
                    <a:pt x="2073" y="5008"/>
                    <a:pt x="1013" y="4870"/>
                    <a:pt x="1" y="4829"/>
                  </a:cubicBezTo>
                  <a:lnTo>
                    <a:pt x="1" y="4829"/>
                  </a:lnTo>
                  <a:cubicBezTo>
                    <a:pt x="450" y="6401"/>
                    <a:pt x="1489" y="7805"/>
                    <a:pt x="2864" y="8647"/>
                  </a:cubicBezTo>
                  <a:cubicBezTo>
                    <a:pt x="3817" y="9255"/>
                    <a:pt x="4951" y="9584"/>
                    <a:pt x="6078" y="9584"/>
                  </a:cubicBezTo>
                  <a:cubicBezTo>
                    <a:pt x="6877" y="9584"/>
                    <a:pt x="7672" y="9418"/>
                    <a:pt x="8395" y="9069"/>
                  </a:cubicBezTo>
                  <a:cubicBezTo>
                    <a:pt x="10108" y="8226"/>
                    <a:pt x="11259" y="6205"/>
                    <a:pt x="10894" y="4324"/>
                  </a:cubicBezTo>
                  <a:cubicBezTo>
                    <a:pt x="10725" y="3369"/>
                    <a:pt x="10220" y="2527"/>
                    <a:pt x="9574" y="1825"/>
                  </a:cubicBezTo>
                  <a:cubicBezTo>
                    <a:pt x="8788" y="983"/>
                    <a:pt x="7749" y="337"/>
                    <a:pt x="6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50"/>
            <p:cNvSpPr/>
            <p:nvPr/>
          </p:nvSpPr>
          <p:spPr>
            <a:xfrm rot="5400000">
              <a:off x="6845425" y="1190335"/>
              <a:ext cx="600533" cy="289271"/>
            </a:xfrm>
            <a:custGeom>
              <a:avLst/>
              <a:gdLst/>
              <a:ahLst/>
              <a:cxnLst/>
              <a:rect l="l" t="t" r="r" b="b"/>
              <a:pathLst>
                <a:path w="14151" h="6816" extrusionOk="0">
                  <a:moveTo>
                    <a:pt x="3234" y="0"/>
                  </a:moveTo>
                  <a:cubicBezTo>
                    <a:pt x="2468" y="0"/>
                    <a:pt x="1655" y="369"/>
                    <a:pt x="1432" y="1087"/>
                  </a:cubicBezTo>
                  <a:cubicBezTo>
                    <a:pt x="1292" y="1508"/>
                    <a:pt x="1348" y="2070"/>
                    <a:pt x="955" y="2294"/>
                  </a:cubicBezTo>
                  <a:cubicBezTo>
                    <a:pt x="730" y="2435"/>
                    <a:pt x="450" y="2406"/>
                    <a:pt x="281" y="2575"/>
                  </a:cubicBezTo>
                  <a:cubicBezTo>
                    <a:pt x="85" y="2800"/>
                    <a:pt x="225" y="3165"/>
                    <a:pt x="197" y="3473"/>
                  </a:cubicBezTo>
                  <a:cubicBezTo>
                    <a:pt x="197" y="3726"/>
                    <a:pt x="29" y="3979"/>
                    <a:pt x="29" y="4231"/>
                  </a:cubicBezTo>
                  <a:cubicBezTo>
                    <a:pt x="1" y="4652"/>
                    <a:pt x="337" y="5017"/>
                    <a:pt x="702" y="5298"/>
                  </a:cubicBezTo>
                  <a:cubicBezTo>
                    <a:pt x="2067" y="6335"/>
                    <a:pt x="3857" y="6815"/>
                    <a:pt x="5606" y="6815"/>
                  </a:cubicBezTo>
                  <a:cubicBezTo>
                    <a:pt x="5656" y="6815"/>
                    <a:pt x="5706" y="6815"/>
                    <a:pt x="5756" y="6814"/>
                  </a:cubicBezTo>
                  <a:cubicBezTo>
                    <a:pt x="7553" y="6758"/>
                    <a:pt x="9293" y="6225"/>
                    <a:pt x="10893" y="5410"/>
                  </a:cubicBezTo>
                  <a:cubicBezTo>
                    <a:pt x="12410" y="4681"/>
                    <a:pt x="13982" y="3473"/>
                    <a:pt x="14150" y="1789"/>
                  </a:cubicBezTo>
                  <a:lnTo>
                    <a:pt x="14150" y="1789"/>
                  </a:lnTo>
                  <a:cubicBezTo>
                    <a:pt x="13469" y="2451"/>
                    <a:pt x="12523" y="2692"/>
                    <a:pt x="11549" y="2692"/>
                  </a:cubicBezTo>
                  <a:cubicBezTo>
                    <a:pt x="11037" y="2692"/>
                    <a:pt x="10517" y="2625"/>
                    <a:pt x="10023" y="2519"/>
                  </a:cubicBezTo>
                  <a:cubicBezTo>
                    <a:pt x="8563" y="2238"/>
                    <a:pt x="7160" y="1733"/>
                    <a:pt x="5868" y="1031"/>
                  </a:cubicBezTo>
                  <a:cubicBezTo>
                    <a:pt x="5110" y="638"/>
                    <a:pt x="4380" y="132"/>
                    <a:pt x="3538" y="20"/>
                  </a:cubicBezTo>
                  <a:cubicBezTo>
                    <a:pt x="3438" y="7"/>
                    <a:pt x="3337" y="0"/>
                    <a:pt x="3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50"/>
            <p:cNvSpPr/>
            <p:nvPr/>
          </p:nvSpPr>
          <p:spPr>
            <a:xfrm rot="5400000">
              <a:off x="7282580" y="1213675"/>
              <a:ext cx="361058" cy="579773"/>
            </a:xfrm>
            <a:custGeom>
              <a:avLst/>
              <a:gdLst/>
              <a:ahLst/>
              <a:cxnLst/>
              <a:rect l="l" t="t" r="r" b="b"/>
              <a:pathLst>
                <a:path w="8508" h="13661" extrusionOk="0">
                  <a:moveTo>
                    <a:pt x="3111" y="1"/>
                  </a:moveTo>
                  <a:cubicBezTo>
                    <a:pt x="2697" y="1"/>
                    <a:pt x="2287" y="181"/>
                    <a:pt x="2106" y="563"/>
                  </a:cubicBezTo>
                  <a:cubicBezTo>
                    <a:pt x="983" y="619"/>
                    <a:pt x="394" y="1854"/>
                    <a:pt x="1" y="2865"/>
                  </a:cubicBezTo>
                  <a:cubicBezTo>
                    <a:pt x="1966" y="3988"/>
                    <a:pt x="3819" y="5391"/>
                    <a:pt x="5110" y="7244"/>
                  </a:cubicBezTo>
                  <a:cubicBezTo>
                    <a:pt x="6402" y="9097"/>
                    <a:pt x="7103" y="11427"/>
                    <a:pt x="6626" y="13645"/>
                  </a:cubicBezTo>
                  <a:cubicBezTo>
                    <a:pt x="6661" y="13656"/>
                    <a:pt x="6695" y="13661"/>
                    <a:pt x="6729" y="13661"/>
                  </a:cubicBezTo>
                  <a:cubicBezTo>
                    <a:pt x="6968" y="13661"/>
                    <a:pt x="7180" y="13418"/>
                    <a:pt x="7328" y="13196"/>
                  </a:cubicBezTo>
                  <a:cubicBezTo>
                    <a:pt x="8367" y="11287"/>
                    <a:pt x="8507" y="8957"/>
                    <a:pt x="7974" y="6851"/>
                  </a:cubicBezTo>
                  <a:cubicBezTo>
                    <a:pt x="7440" y="4746"/>
                    <a:pt x="6289" y="2837"/>
                    <a:pt x="4914" y="1152"/>
                  </a:cubicBezTo>
                  <a:cubicBezTo>
                    <a:pt x="4549" y="703"/>
                    <a:pt x="4128" y="254"/>
                    <a:pt x="3594" y="85"/>
                  </a:cubicBezTo>
                  <a:cubicBezTo>
                    <a:pt x="3442" y="29"/>
                    <a:pt x="3277" y="1"/>
                    <a:pt x="3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50"/>
            <p:cNvSpPr/>
            <p:nvPr/>
          </p:nvSpPr>
          <p:spPr>
            <a:xfrm rot="5400000">
              <a:off x="7129974" y="1290578"/>
              <a:ext cx="374129" cy="293727"/>
            </a:xfrm>
            <a:custGeom>
              <a:avLst/>
              <a:gdLst/>
              <a:ahLst/>
              <a:cxnLst/>
              <a:rect l="l" t="t" r="r" b="b"/>
              <a:pathLst>
                <a:path w="8816" h="6921" extrusionOk="0">
                  <a:moveTo>
                    <a:pt x="135" y="1"/>
                  </a:moveTo>
                  <a:cubicBezTo>
                    <a:pt x="75" y="1"/>
                    <a:pt x="28" y="32"/>
                    <a:pt x="28" y="95"/>
                  </a:cubicBezTo>
                  <a:cubicBezTo>
                    <a:pt x="0" y="180"/>
                    <a:pt x="28" y="264"/>
                    <a:pt x="112" y="292"/>
                  </a:cubicBezTo>
                  <a:cubicBezTo>
                    <a:pt x="3537" y="1415"/>
                    <a:pt x="6626" y="3801"/>
                    <a:pt x="8563" y="6861"/>
                  </a:cubicBezTo>
                  <a:cubicBezTo>
                    <a:pt x="8580" y="6896"/>
                    <a:pt x="8630" y="6920"/>
                    <a:pt x="8678" y="6920"/>
                  </a:cubicBezTo>
                  <a:cubicBezTo>
                    <a:pt x="8708" y="6920"/>
                    <a:pt x="8738" y="6911"/>
                    <a:pt x="8759" y="6890"/>
                  </a:cubicBezTo>
                  <a:cubicBezTo>
                    <a:pt x="8787" y="6861"/>
                    <a:pt x="8815" y="6833"/>
                    <a:pt x="8815" y="6777"/>
                  </a:cubicBezTo>
                  <a:cubicBezTo>
                    <a:pt x="8815" y="6749"/>
                    <a:pt x="8815" y="6721"/>
                    <a:pt x="8815" y="6693"/>
                  </a:cubicBezTo>
                  <a:cubicBezTo>
                    <a:pt x="6794" y="3549"/>
                    <a:pt x="3734" y="1162"/>
                    <a:pt x="197" y="11"/>
                  </a:cubicBezTo>
                  <a:cubicBezTo>
                    <a:pt x="175" y="4"/>
                    <a:pt x="154" y="1"/>
                    <a:pt x="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50"/>
            <p:cNvSpPr/>
            <p:nvPr/>
          </p:nvSpPr>
          <p:spPr>
            <a:xfrm rot="5400000">
              <a:off x="6868045" y="1320414"/>
              <a:ext cx="489686" cy="127999"/>
            </a:xfrm>
            <a:custGeom>
              <a:avLst/>
              <a:gdLst/>
              <a:ahLst/>
              <a:cxnLst/>
              <a:rect l="l" t="t" r="r" b="b"/>
              <a:pathLst>
                <a:path w="11539" h="3016" extrusionOk="0">
                  <a:moveTo>
                    <a:pt x="11384" y="0"/>
                  </a:moveTo>
                  <a:cubicBezTo>
                    <a:pt x="11349" y="0"/>
                    <a:pt x="11314" y="14"/>
                    <a:pt x="11286" y="42"/>
                  </a:cubicBezTo>
                  <a:cubicBezTo>
                    <a:pt x="9219" y="1800"/>
                    <a:pt x="6514" y="2734"/>
                    <a:pt x="3821" y="2734"/>
                  </a:cubicBezTo>
                  <a:cubicBezTo>
                    <a:pt x="2600" y="2734"/>
                    <a:pt x="1381" y="2542"/>
                    <a:pt x="225" y="2148"/>
                  </a:cubicBezTo>
                  <a:cubicBezTo>
                    <a:pt x="204" y="2141"/>
                    <a:pt x="183" y="2137"/>
                    <a:pt x="162" y="2137"/>
                  </a:cubicBezTo>
                  <a:cubicBezTo>
                    <a:pt x="102" y="2137"/>
                    <a:pt x="49" y="2169"/>
                    <a:pt x="28" y="2232"/>
                  </a:cubicBezTo>
                  <a:cubicBezTo>
                    <a:pt x="0" y="2316"/>
                    <a:pt x="56" y="2401"/>
                    <a:pt x="112" y="2401"/>
                  </a:cubicBezTo>
                  <a:cubicBezTo>
                    <a:pt x="1318" y="2814"/>
                    <a:pt x="2582" y="3015"/>
                    <a:pt x="3844" y="3015"/>
                  </a:cubicBezTo>
                  <a:cubicBezTo>
                    <a:pt x="6607" y="3015"/>
                    <a:pt x="9363" y="2051"/>
                    <a:pt x="11483" y="239"/>
                  </a:cubicBezTo>
                  <a:cubicBezTo>
                    <a:pt x="11511" y="211"/>
                    <a:pt x="11539" y="183"/>
                    <a:pt x="11539" y="155"/>
                  </a:cubicBezTo>
                  <a:lnTo>
                    <a:pt x="11511" y="155"/>
                  </a:lnTo>
                  <a:cubicBezTo>
                    <a:pt x="11511" y="98"/>
                    <a:pt x="11511" y="70"/>
                    <a:pt x="11483" y="42"/>
                  </a:cubicBezTo>
                  <a:cubicBezTo>
                    <a:pt x="11455" y="14"/>
                    <a:pt x="11419" y="0"/>
                    <a:pt x="11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50"/>
            <p:cNvSpPr/>
            <p:nvPr/>
          </p:nvSpPr>
          <p:spPr>
            <a:xfrm rot="5400000">
              <a:off x="7337854" y="1332529"/>
              <a:ext cx="166864" cy="510044"/>
            </a:xfrm>
            <a:custGeom>
              <a:avLst/>
              <a:gdLst/>
              <a:ahLst/>
              <a:cxnLst/>
              <a:rect l="l" t="t" r="r" b="b"/>
              <a:pathLst>
                <a:path w="3932" h="12018" extrusionOk="0">
                  <a:moveTo>
                    <a:pt x="173" y="0"/>
                  </a:moveTo>
                  <a:cubicBezTo>
                    <a:pt x="132" y="0"/>
                    <a:pt x="90" y="14"/>
                    <a:pt x="57" y="47"/>
                  </a:cubicBezTo>
                  <a:cubicBezTo>
                    <a:pt x="1" y="103"/>
                    <a:pt x="29" y="187"/>
                    <a:pt x="85" y="244"/>
                  </a:cubicBezTo>
                  <a:cubicBezTo>
                    <a:pt x="1713" y="1619"/>
                    <a:pt x="2865" y="3528"/>
                    <a:pt x="3370" y="5578"/>
                  </a:cubicBezTo>
                  <a:cubicBezTo>
                    <a:pt x="3847" y="7655"/>
                    <a:pt x="3679" y="9873"/>
                    <a:pt x="2836" y="11838"/>
                  </a:cubicBezTo>
                  <a:cubicBezTo>
                    <a:pt x="2808" y="11895"/>
                    <a:pt x="2836" y="11979"/>
                    <a:pt x="2921" y="12007"/>
                  </a:cubicBezTo>
                  <a:cubicBezTo>
                    <a:pt x="2943" y="12014"/>
                    <a:pt x="2966" y="12018"/>
                    <a:pt x="2987" y="12018"/>
                  </a:cubicBezTo>
                  <a:cubicBezTo>
                    <a:pt x="3046" y="12018"/>
                    <a:pt x="3097" y="11992"/>
                    <a:pt x="3117" y="11951"/>
                  </a:cubicBezTo>
                  <a:cubicBezTo>
                    <a:pt x="3651" y="10659"/>
                    <a:pt x="3931" y="9284"/>
                    <a:pt x="3931" y="7908"/>
                  </a:cubicBezTo>
                  <a:cubicBezTo>
                    <a:pt x="3931" y="7094"/>
                    <a:pt x="3819" y="6308"/>
                    <a:pt x="3651" y="5522"/>
                  </a:cubicBezTo>
                  <a:cubicBezTo>
                    <a:pt x="3117" y="3388"/>
                    <a:pt x="1938" y="1451"/>
                    <a:pt x="254" y="19"/>
                  </a:cubicBezTo>
                  <a:cubicBezTo>
                    <a:pt x="230" y="7"/>
                    <a:pt x="20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50"/>
            <p:cNvSpPr/>
            <p:nvPr/>
          </p:nvSpPr>
          <p:spPr>
            <a:xfrm rot="5400000">
              <a:off x="5724017" y="2975689"/>
              <a:ext cx="482557" cy="396559"/>
            </a:xfrm>
            <a:custGeom>
              <a:avLst/>
              <a:gdLst/>
              <a:ahLst/>
              <a:cxnLst/>
              <a:rect l="l" t="t" r="r" b="b"/>
              <a:pathLst>
                <a:path w="11371" h="9344" extrusionOk="0">
                  <a:moveTo>
                    <a:pt x="11202" y="1"/>
                  </a:moveTo>
                  <a:lnTo>
                    <a:pt x="11085" y="381"/>
                  </a:lnTo>
                  <a:lnTo>
                    <a:pt x="11085" y="381"/>
                  </a:lnTo>
                  <a:cubicBezTo>
                    <a:pt x="11185" y="277"/>
                    <a:pt x="11280" y="169"/>
                    <a:pt x="11371" y="57"/>
                  </a:cubicBezTo>
                  <a:cubicBezTo>
                    <a:pt x="11315" y="29"/>
                    <a:pt x="11258" y="29"/>
                    <a:pt x="11202" y="1"/>
                  </a:cubicBezTo>
                  <a:close/>
                  <a:moveTo>
                    <a:pt x="11085" y="381"/>
                  </a:moveTo>
                  <a:cubicBezTo>
                    <a:pt x="10017" y="1499"/>
                    <a:pt x="8478" y="2145"/>
                    <a:pt x="6963" y="2556"/>
                  </a:cubicBezTo>
                  <a:cubicBezTo>
                    <a:pt x="5307" y="2977"/>
                    <a:pt x="3594" y="3173"/>
                    <a:pt x="1966" y="3735"/>
                  </a:cubicBezTo>
                  <a:cubicBezTo>
                    <a:pt x="1629" y="3847"/>
                    <a:pt x="1292" y="3959"/>
                    <a:pt x="1039" y="4184"/>
                  </a:cubicBezTo>
                  <a:cubicBezTo>
                    <a:pt x="562" y="4577"/>
                    <a:pt x="337" y="5195"/>
                    <a:pt x="141" y="5784"/>
                  </a:cubicBezTo>
                  <a:cubicBezTo>
                    <a:pt x="57" y="5981"/>
                    <a:pt x="0" y="6177"/>
                    <a:pt x="29" y="6374"/>
                  </a:cubicBezTo>
                  <a:cubicBezTo>
                    <a:pt x="57" y="6711"/>
                    <a:pt x="309" y="6991"/>
                    <a:pt x="450" y="7328"/>
                  </a:cubicBezTo>
                  <a:cubicBezTo>
                    <a:pt x="646" y="7693"/>
                    <a:pt x="674" y="8114"/>
                    <a:pt x="899" y="8479"/>
                  </a:cubicBezTo>
                  <a:cubicBezTo>
                    <a:pt x="1045" y="8698"/>
                    <a:pt x="1333" y="8858"/>
                    <a:pt x="1587" y="8858"/>
                  </a:cubicBezTo>
                  <a:cubicBezTo>
                    <a:pt x="1723" y="8858"/>
                    <a:pt x="1849" y="8812"/>
                    <a:pt x="1938" y="8704"/>
                  </a:cubicBezTo>
                  <a:lnTo>
                    <a:pt x="1938" y="8704"/>
                  </a:lnTo>
                  <a:cubicBezTo>
                    <a:pt x="1910" y="8957"/>
                    <a:pt x="2190" y="9153"/>
                    <a:pt x="2443" y="9209"/>
                  </a:cubicBezTo>
                  <a:cubicBezTo>
                    <a:pt x="2746" y="9302"/>
                    <a:pt x="3056" y="9344"/>
                    <a:pt x="3367" y="9344"/>
                  </a:cubicBezTo>
                  <a:cubicBezTo>
                    <a:pt x="4092" y="9344"/>
                    <a:pt x="4818" y="9114"/>
                    <a:pt x="5447" y="8760"/>
                  </a:cubicBezTo>
                  <a:cubicBezTo>
                    <a:pt x="6373" y="8255"/>
                    <a:pt x="7103" y="7497"/>
                    <a:pt x="7805" y="6683"/>
                  </a:cubicBezTo>
                  <a:cubicBezTo>
                    <a:pt x="8423" y="5953"/>
                    <a:pt x="9012" y="5195"/>
                    <a:pt x="9574" y="4380"/>
                  </a:cubicBezTo>
                  <a:cubicBezTo>
                    <a:pt x="10248" y="3398"/>
                    <a:pt x="10893" y="2303"/>
                    <a:pt x="10865" y="1096"/>
                  </a:cubicBezTo>
                  <a:lnTo>
                    <a:pt x="11085" y="38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50"/>
            <p:cNvSpPr/>
            <p:nvPr/>
          </p:nvSpPr>
          <p:spPr>
            <a:xfrm rot="5400000">
              <a:off x="5727732" y="3124209"/>
              <a:ext cx="355075" cy="124561"/>
            </a:xfrm>
            <a:custGeom>
              <a:avLst/>
              <a:gdLst/>
              <a:ahLst/>
              <a:cxnLst/>
              <a:rect l="l" t="t" r="r" b="b"/>
              <a:pathLst>
                <a:path w="8367" h="2935" extrusionOk="0">
                  <a:moveTo>
                    <a:pt x="8212" y="0"/>
                  </a:moveTo>
                  <a:cubicBezTo>
                    <a:pt x="8177" y="0"/>
                    <a:pt x="8142" y="14"/>
                    <a:pt x="8114" y="42"/>
                  </a:cubicBezTo>
                  <a:cubicBezTo>
                    <a:pt x="5873" y="1702"/>
                    <a:pt x="3088" y="2626"/>
                    <a:pt x="294" y="2626"/>
                  </a:cubicBezTo>
                  <a:cubicBezTo>
                    <a:pt x="252" y="2626"/>
                    <a:pt x="210" y="2625"/>
                    <a:pt x="169" y="2625"/>
                  </a:cubicBezTo>
                  <a:cubicBezTo>
                    <a:pt x="84" y="2625"/>
                    <a:pt x="0" y="2681"/>
                    <a:pt x="0" y="2765"/>
                  </a:cubicBezTo>
                  <a:cubicBezTo>
                    <a:pt x="0" y="2850"/>
                    <a:pt x="84" y="2934"/>
                    <a:pt x="169" y="2934"/>
                  </a:cubicBezTo>
                  <a:cubicBezTo>
                    <a:pt x="210" y="2934"/>
                    <a:pt x="251" y="2934"/>
                    <a:pt x="293" y="2934"/>
                  </a:cubicBezTo>
                  <a:cubicBezTo>
                    <a:pt x="3143" y="2934"/>
                    <a:pt x="5986" y="1983"/>
                    <a:pt x="8310" y="267"/>
                  </a:cubicBezTo>
                  <a:cubicBezTo>
                    <a:pt x="8366" y="211"/>
                    <a:pt x="8366" y="126"/>
                    <a:pt x="8338" y="70"/>
                  </a:cubicBezTo>
                  <a:cubicBezTo>
                    <a:pt x="8310" y="42"/>
                    <a:pt x="8310" y="42"/>
                    <a:pt x="8310" y="42"/>
                  </a:cubicBezTo>
                  <a:cubicBezTo>
                    <a:pt x="8282" y="14"/>
                    <a:pt x="8247" y="0"/>
                    <a:pt x="8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50"/>
            <p:cNvSpPr/>
            <p:nvPr/>
          </p:nvSpPr>
          <p:spPr>
            <a:xfrm rot="5400000">
              <a:off x="5861455" y="3016630"/>
              <a:ext cx="189441" cy="71639"/>
            </a:xfrm>
            <a:custGeom>
              <a:avLst/>
              <a:gdLst/>
              <a:ahLst/>
              <a:cxnLst/>
              <a:rect l="l" t="t" r="r" b="b"/>
              <a:pathLst>
                <a:path w="4464" h="1688" extrusionOk="0">
                  <a:moveTo>
                    <a:pt x="4295" y="1"/>
                  </a:moveTo>
                  <a:cubicBezTo>
                    <a:pt x="2779" y="1"/>
                    <a:pt x="1291" y="506"/>
                    <a:pt x="84" y="1432"/>
                  </a:cubicBezTo>
                  <a:cubicBezTo>
                    <a:pt x="28" y="1460"/>
                    <a:pt x="0" y="1573"/>
                    <a:pt x="56" y="1629"/>
                  </a:cubicBezTo>
                  <a:cubicBezTo>
                    <a:pt x="91" y="1664"/>
                    <a:pt x="136" y="1688"/>
                    <a:pt x="179" y="1688"/>
                  </a:cubicBezTo>
                  <a:cubicBezTo>
                    <a:pt x="206" y="1688"/>
                    <a:pt x="231" y="1678"/>
                    <a:pt x="253" y="1657"/>
                  </a:cubicBezTo>
                  <a:cubicBezTo>
                    <a:pt x="1372" y="784"/>
                    <a:pt x="2783" y="308"/>
                    <a:pt x="4176" y="308"/>
                  </a:cubicBezTo>
                  <a:cubicBezTo>
                    <a:pt x="4216" y="308"/>
                    <a:pt x="4256" y="309"/>
                    <a:pt x="4295" y="309"/>
                  </a:cubicBezTo>
                  <a:cubicBezTo>
                    <a:pt x="4380" y="309"/>
                    <a:pt x="4464" y="225"/>
                    <a:pt x="4464" y="141"/>
                  </a:cubicBezTo>
                  <a:cubicBezTo>
                    <a:pt x="4464" y="113"/>
                    <a:pt x="4436" y="57"/>
                    <a:pt x="4408" y="29"/>
                  </a:cubicBezTo>
                  <a:lnTo>
                    <a:pt x="4408" y="57"/>
                  </a:lnTo>
                  <a:cubicBezTo>
                    <a:pt x="4380" y="29"/>
                    <a:pt x="4352" y="1"/>
                    <a:pt x="4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50"/>
            <p:cNvSpPr/>
            <p:nvPr/>
          </p:nvSpPr>
          <p:spPr>
            <a:xfrm rot="5400000">
              <a:off x="5877076" y="3013567"/>
              <a:ext cx="561193" cy="246916"/>
            </a:xfrm>
            <a:custGeom>
              <a:avLst/>
              <a:gdLst/>
              <a:ahLst/>
              <a:cxnLst/>
              <a:rect l="l" t="t" r="r" b="b"/>
              <a:pathLst>
                <a:path w="13224" h="5818" extrusionOk="0">
                  <a:moveTo>
                    <a:pt x="5196" y="1"/>
                  </a:moveTo>
                  <a:cubicBezTo>
                    <a:pt x="4670" y="1"/>
                    <a:pt x="4144" y="35"/>
                    <a:pt x="3622" y="104"/>
                  </a:cubicBezTo>
                  <a:cubicBezTo>
                    <a:pt x="3117" y="188"/>
                    <a:pt x="2612" y="272"/>
                    <a:pt x="2134" y="469"/>
                  </a:cubicBezTo>
                  <a:cubicBezTo>
                    <a:pt x="1236" y="862"/>
                    <a:pt x="506" y="1648"/>
                    <a:pt x="169" y="2574"/>
                  </a:cubicBezTo>
                  <a:cubicBezTo>
                    <a:pt x="57" y="2911"/>
                    <a:pt x="1" y="3304"/>
                    <a:pt x="169" y="3613"/>
                  </a:cubicBezTo>
                  <a:cubicBezTo>
                    <a:pt x="309" y="3838"/>
                    <a:pt x="534" y="3978"/>
                    <a:pt x="590" y="4231"/>
                  </a:cubicBezTo>
                  <a:cubicBezTo>
                    <a:pt x="618" y="4427"/>
                    <a:pt x="506" y="4652"/>
                    <a:pt x="646" y="4820"/>
                  </a:cubicBezTo>
                  <a:cubicBezTo>
                    <a:pt x="787" y="5017"/>
                    <a:pt x="1124" y="4933"/>
                    <a:pt x="1292" y="5101"/>
                  </a:cubicBezTo>
                  <a:cubicBezTo>
                    <a:pt x="1376" y="5157"/>
                    <a:pt x="1404" y="5298"/>
                    <a:pt x="1461" y="5382"/>
                  </a:cubicBezTo>
                  <a:cubicBezTo>
                    <a:pt x="1629" y="5691"/>
                    <a:pt x="2022" y="5803"/>
                    <a:pt x="2387" y="5803"/>
                  </a:cubicBezTo>
                  <a:cubicBezTo>
                    <a:pt x="2525" y="5813"/>
                    <a:pt x="2663" y="5818"/>
                    <a:pt x="2800" y="5818"/>
                  </a:cubicBezTo>
                  <a:cubicBezTo>
                    <a:pt x="4942" y="5818"/>
                    <a:pt x="6923" y="4631"/>
                    <a:pt x="8928" y="3866"/>
                  </a:cubicBezTo>
                  <a:cubicBezTo>
                    <a:pt x="10304" y="3360"/>
                    <a:pt x="11764" y="3023"/>
                    <a:pt x="13224" y="2911"/>
                  </a:cubicBezTo>
                  <a:lnTo>
                    <a:pt x="13224" y="2883"/>
                  </a:lnTo>
                  <a:cubicBezTo>
                    <a:pt x="10990" y="1030"/>
                    <a:pt x="8093" y="1"/>
                    <a:pt x="5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50"/>
            <p:cNvSpPr/>
            <p:nvPr/>
          </p:nvSpPr>
          <p:spPr>
            <a:xfrm rot="5400000">
              <a:off x="5993376" y="3017034"/>
              <a:ext cx="169241" cy="31533"/>
            </a:xfrm>
            <a:custGeom>
              <a:avLst/>
              <a:gdLst/>
              <a:ahLst/>
              <a:cxnLst/>
              <a:rect l="l" t="t" r="r" b="b"/>
              <a:pathLst>
                <a:path w="3988" h="743" extrusionOk="0">
                  <a:moveTo>
                    <a:pt x="3834" y="1"/>
                  </a:moveTo>
                  <a:cubicBezTo>
                    <a:pt x="3821" y="1"/>
                    <a:pt x="3807" y="4"/>
                    <a:pt x="3791" y="12"/>
                  </a:cubicBezTo>
                  <a:cubicBezTo>
                    <a:pt x="3006" y="299"/>
                    <a:pt x="2182" y="443"/>
                    <a:pt x="1354" y="443"/>
                  </a:cubicBezTo>
                  <a:cubicBezTo>
                    <a:pt x="968" y="443"/>
                    <a:pt x="581" y="412"/>
                    <a:pt x="197" y="349"/>
                  </a:cubicBezTo>
                  <a:cubicBezTo>
                    <a:pt x="182" y="344"/>
                    <a:pt x="167" y="342"/>
                    <a:pt x="153" y="342"/>
                  </a:cubicBezTo>
                  <a:cubicBezTo>
                    <a:pt x="86" y="342"/>
                    <a:pt x="29" y="392"/>
                    <a:pt x="29" y="461"/>
                  </a:cubicBezTo>
                  <a:cubicBezTo>
                    <a:pt x="0" y="546"/>
                    <a:pt x="57" y="602"/>
                    <a:pt x="141" y="630"/>
                  </a:cubicBezTo>
                  <a:cubicBezTo>
                    <a:pt x="562" y="705"/>
                    <a:pt x="986" y="742"/>
                    <a:pt x="1408" y="742"/>
                  </a:cubicBezTo>
                  <a:cubicBezTo>
                    <a:pt x="2253" y="742"/>
                    <a:pt x="3089" y="592"/>
                    <a:pt x="3875" y="293"/>
                  </a:cubicBezTo>
                  <a:cubicBezTo>
                    <a:pt x="3959" y="265"/>
                    <a:pt x="3987" y="181"/>
                    <a:pt x="3959" y="96"/>
                  </a:cubicBezTo>
                  <a:cubicBezTo>
                    <a:pt x="3959" y="68"/>
                    <a:pt x="3931" y="40"/>
                    <a:pt x="3931" y="40"/>
                  </a:cubicBezTo>
                  <a:cubicBezTo>
                    <a:pt x="3891" y="20"/>
                    <a:pt x="3866" y="1"/>
                    <a:pt x="38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50"/>
            <p:cNvSpPr/>
            <p:nvPr/>
          </p:nvSpPr>
          <p:spPr>
            <a:xfrm rot="5400000">
              <a:off x="5997560" y="3037421"/>
              <a:ext cx="430147" cy="120614"/>
            </a:xfrm>
            <a:custGeom>
              <a:avLst/>
              <a:gdLst/>
              <a:ahLst/>
              <a:cxnLst/>
              <a:rect l="l" t="t" r="r" b="b"/>
              <a:pathLst>
                <a:path w="10136" h="2842" extrusionOk="0">
                  <a:moveTo>
                    <a:pt x="7831" y="0"/>
                  </a:moveTo>
                  <a:cubicBezTo>
                    <a:pt x="5067" y="0"/>
                    <a:pt x="2286" y="910"/>
                    <a:pt x="85" y="2578"/>
                  </a:cubicBezTo>
                  <a:cubicBezTo>
                    <a:pt x="28" y="2634"/>
                    <a:pt x="0" y="2718"/>
                    <a:pt x="56" y="2774"/>
                  </a:cubicBezTo>
                  <a:cubicBezTo>
                    <a:pt x="87" y="2821"/>
                    <a:pt x="127" y="2842"/>
                    <a:pt x="165" y="2842"/>
                  </a:cubicBezTo>
                  <a:cubicBezTo>
                    <a:pt x="197" y="2842"/>
                    <a:pt x="228" y="2828"/>
                    <a:pt x="253" y="2802"/>
                  </a:cubicBezTo>
                  <a:cubicBezTo>
                    <a:pt x="2400" y="1165"/>
                    <a:pt x="5104" y="277"/>
                    <a:pt x="7803" y="277"/>
                  </a:cubicBezTo>
                  <a:cubicBezTo>
                    <a:pt x="8529" y="277"/>
                    <a:pt x="9253" y="341"/>
                    <a:pt x="9967" y="472"/>
                  </a:cubicBezTo>
                  <a:cubicBezTo>
                    <a:pt x="9977" y="477"/>
                    <a:pt x="9988" y="479"/>
                    <a:pt x="9999" y="479"/>
                  </a:cubicBezTo>
                  <a:cubicBezTo>
                    <a:pt x="10051" y="479"/>
                    <a:pt x="10112" y="429"/>
                    <a:pt x="10135" y="360"/>
                  </a:cubicBezTo>
                  <a:cubicBezTo>
                    <a:pt x="10135" y="304"/>
                    <a:pt x="10107" y="248"/>
                    <a:pt x="10079" y="219"/>
                  </a:cubicBezTo>
                  <a:cubicBezTo>
                    <a:pt x="10051" y="219"/>
                    <a:pt x="10023" y="191"/>
                    <a:pt x="9995" y="191"/>
                  </a:cubicBezTo>
                  <a:cubicBezTo>
                    <a:pt x="9282" y="63"/>
                    <a:pt x="8557" y="0"/>
                    <a:pt x="7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50"/>
            <p:cNvSpPr/>
            <p:nvPr/>
          </p:nvSpPr>
          <p:spPr>
            <a:xfrm rot="5400000">
              <a:off x="5780249" y="3073509"/>
              <a:ext cx="525461" cy="417737"/>
            </a:xfrm>
            <a:custGeom>
              <a:avLst/>
              <a:gdLst/>
              <a:ahLst/>
              <a:cxnLst/>
              <a:rect l="l" t="t" r="r" b="b"/>
              <a:pathLst>
                <a:path w="12382" h="9843" extrusionOk="0">
                  <a:moveTo>
                    <a:pt x="7389" y="0"/>
                  </a:moveTo>
                  <a:cubicBezTo>
                    <a:pt x="7322" y="0"/>
                    <a:pt x="7255" y="1"/>
                    <a:pt x="7188" y="3"/>
                  </a:cubicBezTo>
                  <a:cubicBezTo>
                    <a:pt x="5307" y="87"/>
                    <a:pt x="3482" y="986"/>
                    <a:pt x="2275" y="2418"/>
                  </a:cubicBezTo>
                  <a:cubicBezTo>
                    <a:pt x="2100" y="2374"/>
                    <a:pt x="1899" y="2339"/>
                    <a:pt x="1710" y="2339"/>
                  </a:cubicBezTo>
                  <a:cubicBezTo>
                    <a:pt x="1416" y="2339"/>
                    <a:pt x="1153" y="2425"/>
                    <a:pt x="1068" y="2698"/>
                  </a:cubicBezTo>
                  <a:cubicBezTo>
                    <a:pt x="1040" y="2811"/>
                    <a:pt x="1040" y="2951"/>
                    <a:pt x="1040" y="3091"/>
                  </a:cubicBezTo>
                  <a:cubicBezTo>
                    <a:pt x="1012" y="3597"/>
                    <a:pt x="619" y="4018"/>
                    <a:pt x="394" y="4467"/>
                  </a:cubicBezTo>
                  <a:cubicBezTo>
                    <a:pt x="226" y="4832"/>
                    <a:pt x="141" y="5253"/>
                    <a:pt x="141" y="5674"/>
                  </a:cubicBezTo>
                  <a:cubicBezTo>
                    <a:pt x="169" y="5927"/>
                    <a:pt x="226" y="6208"/>
                    <a:pt x="450" y="6348"/>
                  </a:cubicBezTo>
                  <a:cubicBezTo>
                    <a:pt x="1" y="6910"/>
                    <a:pt x="310" y="7892"/>
                    <a:pt x="1012" y="8089"/>
                  </a:cubicBezTo>
                  <a:cubicBezTo>
                    <a:pt x="955" y="8398"/>
                    <a:pt x="1124" y="8763"/>
                    <a:pt x="1405" y="8903"/>
                  </a:cubicBezTo>
                  <a:cubicBezTo>
                    <a:pt x="1515" y="8953"/>
                    <a:pt x="1636" y="8978"/>
                    <a:pt x="1756" y="8978"/>
                  </a:cubicBezTo>
                  <a:cubicBezTo>
                    <a:pt x="1973" y="8978"/>
                    <a:pt x="2187" y="8897"/>
                    <a:pt x="2331" y="8734"/>
                  </a:cubicBezTo>
                  <a:cubicBezTo>
                    <a:pt x="3414" y="9462"/>
                    <a:pt x="4732" y="9843"/>
                    <a:pt x="6047" y="9843"/>
                  </a:cubicBezTo>
                  <a:cubicBezTo>
                    <a:pt x="6710" y="9843"/>
                    <a:pt x="7372" y="9746"/>
                    <a:pt x="8002" y="9549"/>
                  </a:cubicBezTo>
                  <a:cubicBezTo>
                    <a:pt x="9827" y="8987"/>
                    <a:pt x="11427" y="7499"/>
                    <a:pt x="11905" y="5618"/>
                  </a:cubicBezTo>
                  <a:cubicBezTo>
                    <a:pt x="12382" y="3765"/>
                    <a:pt x="11596" y="1575"/>
                    <a:pt x="9939" y="621"/>
                  </a:cubicBezTo>
                  <a:cubicBezTo>
                    <a:pt x="9156" y="177"/>
                    <a:pt x="8276" y="0"/>
                    <a:pt x="7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50"/>
            <p:cNvSpPr/>
            <p:nvPr/>
          </p:nvSpPr>
          <p:spPr>
            <a:xfrm rot="5400000">
              <a:off x="5848552" y="3141816"/>
              <a:ext cx="388430" cy="418161"/>
            </a:xfrm>
            <a:custGeom>
              <a:avLst/>
              <a:gdLst/>
              <a:ahLst/>
              <a:cxnLst/>
              <a:rect l="l" t="t" r="r" b="b"/>
              <a:pathLst>
                <a:path w="9153" h="9853" extrusionOk="0">
                  <a:moveTo>
                    <a:pt x="4160" y="0"/>
                  </a:moveTo>
                  <a:cubicBezTo>
                    <a:pt x="4093" y="0"/>
                    <a:pt x="4026" y="1"/>
                    <a:pt x="3959" y="3"/>
                  </a:cubicBezTo>
                  <a:cubicBezTo>
                    <a:pt x="2780" y="59"/>
                    <a:pt x="1657" y="424"/>
                    <a:pt x="646" y="1042"/>
                  </a:cubicBezTo>
                  <a:cubicBezTo>
                    <a:pt x="1517" y="1267"/>
                    <a:pt x="2275" y="1632"/>
                    <a:pt x="2808" y="2390"/>
                  </a:cubicBezTo>
                  <a:cubicBezTo>
                    <a:pt x="4577" y="5366"/>
                    <a:pt x="1910" y="7190"/>
                    <a:pt x="0" y="9240"/>
                  </a:cubicBezTo>
                  <a:cubicBezTo>
                    <a:pt x="885" y="9640"/>
                    <a:pt x="1859" y="9852"/>
                    <a:pt x="2827" y="9852"/>
                  </a:cubicBezTo>
                  <a:cubicBezTo>
                    <a:pt x="3488" y="9852"/>
                    <a:pt x="4147" y="9754"/>
                    <a:pt x="4773" y="9549"/>
                  </a:cubicBezTo>
                  <a:cubicBezTo>
                    <a:pt x="6626" y="8987"/>
                    <a:pt x="8198" y="7499"/>
                    <a:pt x="8676" y="5618"/>
                  </a:cubicBezTo>
                  <a:cubicBezTo>
                    <a:pt x="9153" y="3765"/>
                    <a:pt x="8367" y="1575"/>
                    <a:pt x="6710" y="621"/>
                  </a:cubicBezTo>
                  <a:cubicBezTo>
                    <a:pt x="5927" y="177"/>
                    <a:pt x="5047" y="0"/>
                    <a:pt x="4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50"/>
            <p:cNvSpPr/>
            <p:nvPr/>
          </p:nvSpPr>
          <p:spPr>
            <a:xfrm rot="5400000">
              <a:off x="5647009" y="3069074"/>
              <a:ext cx="442071" cy="533853"/>
            </a:xfrm>
            <a:custGeom>
              <a:avLst/>
              <a:gdLst/>
              <a:ahLst/>
              <a:cxnLst/>
              <a:rect l="l" t="t" r="r" b="b"/>
              <a:pathLst>
                <a:path w="10417" h="12579" extrusionOk="0">
                  <a:moveTo>
                    <a:pt x="9266" y="1"/>
                  </a:moveTo>
                  <a:cubicBezTo>
                    <a:pt x="9378" y="1460"/>
                    <a:pt x="8283" y="2724"/>
                    <a:pt x="7132" y="3650"/>
                  </a:cubicBezTo>
                  <a:cubicBezTo>
                    <a:pt x="5981" y="4549"/>
                    <a:pt x="4689" y="5279"/>
                    <a:pt x="3314" y="5812"/>
                  </a:cubicBezTo>
                  <a:cubicBezTo>
                    <a:pt x="2500" y="6121"/>
                    <a:pt x="1657" y="6374"/>
                    <a:pt x="1012" y="6935"/>
                  </a:cubicBezTo>
                  <a:cubicBezTo>
                    <a:pt x="366" y="7497"/>
                    <a:pt x="1" y="8507"/>
                    <a:pt x="478" y="9209"/>
                  </a:cubicBezTo>
                  <a:cubicBezTo>
                    <a:pt x="703" y="9602"/>
                    <a:pt x="1152" y="9939"/>
                    <a:pt x="1068" y="10388"/>
                  </a:cubicBezTo>
                  <a:cubicBezTo>
                    <a:pt x="1040" y="10613"/>
                    <a:pt x="815" y="10809"/>
                    <a:pt x="843" y="11062"/>
                  </a:cubicBezTo>
                  <a:cubicBezTo>
                    <a:pt x="899" y="11371"/>
                    <a:pt x="1264" y="11483"/>
                    <a:pt x="1489" y="11708"/>
                  </a:cubicBezTo>
                  <a:cubicBezTo>
                    <a:pt x="1657" y="11876"/>
                    <a:pt x="1742" y="12157"/>
                    <a:pt x="1938" y="12325"/>
                  </a:cubicBezTo>
                  <a:cubicBezTo>
                    <a:pt x="2129" y="12516"/>
                    <a:pt x="2394" y="12578"/>
                    <a:pt x="2668" y="12578"/>
                  </a:cubicBezTo>
                  <a:cubicBezTo>
                    <a:pt x="2838" y="12578"/>
                    <a:pt x="3012" y="12554"/>
                    <a:pt x="3173" y="12522"/>
                  </a:cubicBezTo>
                  <a:cubicBezTo>
                    <a:pt x="4914" y="12129"/>
                    <a:pt x="6486" y="11034"/>
                    <a:pt x="7609" y="9658"/>
                  </a:cubicBezTo>
                  <a:cubicBezTo>
                    <a:pt x="8732" y="8255"/>
                    <a:pt x="9462" y="6570"/>
                    <a:pt x="9911" y="4829"/>
                  </a:cubicBezTo>
                  <a:cubicBezTo>
                    <a:pt x="10332" y="3201"/>
                    <a:pt x="10417" y="1236"/>
                    <a:pt x="9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50"/>
            <p:cNvSpPr/>
            <p:nvPr/>
          </p:nvSpPr>
          <p:spPr>
            <a:xfrm rot="5400000">
              <a:off x="5936575" y="3091738"/>
              <a:ext cx="586189" cy="289568"/>
            </a:xfrm>
            <a:custGeom>
              <a:avLst/>
              <a:gdLst/>
              <a:ahLst/>
              <a:cxnLst/>
              <a:rect l="l" t="t" r="r" b="b"/>
              <a:pathLst>
                <a:path w="13813" h="6823" extrusionOk="0">
                  <a:moveTo>
                    <a:pt x="2948" y="1"/>
                  </a:moveTo>
                  <a:cubicBezTo>
                    <a:pt x="2386" y="1"/>
                    <a:pt x="1769" y="29"/>
                    <a:pt x="1292" y="309"/>
                  </a:cubicBezTo>
                  <a:cubicBezTo>
                    <a:pt x="786" y="590"/>
                    <a:pt x="449" y="1236"/>
                    <a:pt x="674" y="1741"/>
                  </a:cubicBezTo>
                  <a:cubicBezTo>
                    <a:pt x="0" y="2640"/>
                    <a:pt x="534" y="3875"/>
                    <a:pt x="1067" y="4857"/>
                  </a:cubicBezTo>
                  <a:cubicBezTo>
                    <a:pt x="2854" y="4223"/>
                    <a:pt x="4739" y="3765"/>
                    <a:pt x="6624" y="3765"/>
                  </a:cubicBezTo>
                  <a:cubicBezTo>
                    <a:pt x="6990" y="3765"/>
                    <a:pt x="7356" y="3782"/>
                    <a:pt x="7721" y="3819"/>
                  </a:cubicBezTo>
                  <a:cubicBezTo>
                    <a:pt x="9967" y="4043"/>
                    <a:pt x="12185" y="5026"/>
                    <a:pt x="13560" y="6823"/>
                  </a:cubicBezTo>
                  <a:cubicBezTo>
                    <a:pt x="13813" y="6682"/>
                    <a:pt x="13757" y="6289"/>
                    <a:pt x="13672" y="6009"/>
                  </a:cubicBezTo>
                  <a:cubicBezTo>
                    <a:pt x="12914" y="3987"/>
                    <a:pt x="11230" y="2359"/>
                    <a:pt x="9265" y="1376"/>
                  </a:cubicBezTo>
                  <a:cubicBezTo>
                    <a:pt x="7328" y="422"/>
                    <a:pt x="5138" y="29"/>
                    <a:pt x="29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50"/>
            <p:cNvSpPr/>
            <p:nvPr/>
          </p:nvSpPr>
          <p:spPr>
            <a:xfrm rot="5400000">
              <a:off x="5822691" y="3246071"/>
              <a:ext cx="463502" cy="110811"/>
            </a:xfrm>
            <a:custGeom>
              <a:avLst/>
              <a:gdLst/>
              <a:ahLst/>
              <a:cxnLst/>
              <a:rect l="l" t="t" r="r" b="b"/>
              <a:pathLst>
                <a:path w="10922" h="2611" extrusionOk="0">
                  <a:moveTo>
                    <a:pt x="8459" y="0"/>
                  </a:moveTo>
                  <a:cubicBezTo>
                    <a:pt x="5522" y="0"/>
                    <a:pt x="2624" y="795"/>
                    <a:pt x="112" y="2328"/>
                  </a:cubicBezTo>
                  <a:cubicBezTo>
                    <a:pt x="28" y="2384"/>
                    <a:pt x="0" y="2469"/>
                    <a:pt x="56" y="2525"/>
                  </a:cubicBezTo>
                  <a:cubicBezTo>
                    <a:pt x="74" y="2579"/>
                    <a:pt x="128" y="2610"/>
                    <a:pt x="178" y="2610"/>
                  </a:cubicBezTo>
                  <a:cubicBezTo>
                    <a:pt x="206" y="2610"/>
                    <a:pt x="233" y="2601"/>
                    <a:pt x="253" y="2581"/>
                  </a:cubicBezTo>
                  <a:cubicBezTo>
                    <a:pt x="2716" y="1080"/>
                    <a:pt x="5644" y="295"/>
                    <a:pt x="8552" y="295"/>
                  </a:cubicBezTo>
                  <a:cubicBezTo>
                    <a:pt x="9290" y="295"/>
                    <a:pt x="10026" y="345"/>
                    <a:pt x="10753" y="447"/>
                  </a:cubicBezTo>
                  <a:cubicBezTo>
                    <a:pt x="10809" y="447"/>
                    <a:pt x="10893" y="391"/>
                    <a:pt x="10893" y="307"/>
                  </a:cubicBezTo>
                  <a:cubicBezTo>
                    <a:pt x="10921" y="279"/>
                    <a:pt x="10893" y="223"/>
                    <a:pt x="10865" y="195"/>
                  </a:cubicBezTo>
                  <a:cubicBezTo>
                    <a:pt x="10837" y="167"/>
                    <a:pt x="10809" y="167"/>
                    <a:pt x="10781" y="167"/>
                  </a:cubicBezTo>
                  <a:cubicBezTo>
                    <a:pt x="10008" y="55"/>
                    <a:pt x="9232" y="0"/>
                    <a:pt x="8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50"/>
            <p:cNvSpPr/>
            <p:nvPr/>
          </p:nvSpPr>
          <p:spPr>
            <a:xfrm rot="5400000">
              <a:off x="5759555" y="3195928"/>
              <a:ext cx="253819" cy="432676"/>
            </a:xfrm>
            <a:custGeom>
              <a:avLst/>
              <a:gdLst/>
              <a:ahLst/>
              <a:cxnLst/>
              <a:rect l="l" t="t" r="r" b="b"/>
              <a:pathLst>
                <a:path w="5981" h="10195" extrusionOk="0">
                  <a:moveTo>
                    <a:pt x="5840" y="1"/>
                  </a:moveTo>
                  <a:cubicBezTo>
                    <a:pt x="5756" y="1"/>
                    <a:pt x="5700" y="57"/>
                    <a:pt x="5700" y="141"/>
                  </a:cubicBezTo>
                  <a:cubicBezTo>
                    <a:pt x="5700" y="4071"/>
                    <a:pt x="3482" y="7918"/>
                    <a:pt x="85" y="9939"/>
                  </a:cubicBezTo>
                  <a:cubicBezTo>
                    <a:pt x="29" y="9967"/>
                    <a:pt x="1" y="10051"/>
                    <a:pt x="57" y="10136"/>
                  </a:cubicBezTo>
                  <a:cubicBezTo>
                    <a:pt x="74" y="10170"/>
                    <a:pt x="113" y="10194"/>
                    <a:pt x="160" y="10194"/>
                  </a:cubicBezTo>
                  <a:cubicBezTo>
                    <a:pt x="189" y="10194"/>
                    <a:pt x="221" y="10185"/>
                    <a:pt x="253" y="10164"/>
                  </a:cubicBezTo>
                  <a:cubicBezTo>
                    <a:pt x="3706" y="8114"/>
                    <a:pt x="5980" y="4184"/>
                    <a:pt x="5980" y="141"/>
                  </a:cubicBezTo>
                  <a:cubicBezTo>
                    <a:pt x="5980" y="113"/>
                    <a:pt x="5980" y="57"/>
                    <a:pt x="5924" y="29"/>
                  </a:cubicBezTo>
                  <a:lnTo>
                    <a:pt x="5952" y="29"/>
                  </a:lnTo>
                  <a:cubicBezTo>
                    <a:pt x="5924" y="29"/>
                    <a:pt x="5868" y="1"/>
                    <a:pt x="58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50"/>
            <p:cNvSpPr/>
            <p:nvPr/>
          </p:nvSpPr>
          <p:spPr>
            <a:xfrm rot="5400000">
              <a:off x="5988370" y="3183641"/>
              <a:ext cx="469444" cy="251117"/>
            </a:xfrm>
            <a:custGeom>
              <a:avLst/>
              <a:gdLst/>
              <a:ahLst/>
              <a:cxnLst/>
              <a:rect l="l" t="t" r="r" b="b"/>
              <a:pathLst>
                <a:path w="11062" h="5917" extrusionOk="0">
                  <a:moveTo>
                    <a:pt x="1730" y="0"/>
                  </a:moveTo>
                  <a:cubicBezTo>
                    <a:pt x="1199" y="0"/>
                    <a:pt x="667" y="40"/>
                    <a:pt x="141" y="122"/>
                  </a:cubicBezTo>
                  <a:cubicBezTo>
                    <a:pt x="56" y="151"/>
                    <a:pt x="0" y="235"/>
                    <a:pt x="28" y="291"/>
                  </a:cubicBezTo>
                  <a:cubicBezTo>
                    <a:pt x="28" y="375"/>
                    <a:pt x="113" y="431"/>
                    <a:pt x="197" y="431"/>
                  </a:cubicBezTo>
                  <a:cubicBezTo>
                    <a:pt x="729" y="346"/>
                    <a:pt x="1266" y="304"/>
                    <a:pt x="1803" y="304"/>
                  </a:cubicBezTo>
                  <a:cubicBezTo>
                    <a:pt x="3389" y="304"/>
                    <a:pt x="4968" y="672"/>
                    <a:pt x="6373" y="1386"/>
                  </a:cubicBezTo>
                  <a:cubicBezTo>
                    <a:pt x="8254" y="2368"/>
                    <a:pt x="9826" y="3941"/>
                    <a:pt x="10781" y="5850"/>
                  </a:cubicBezTo>
                  <a:cubicBezTo>
                    <a:pt x="10802" y="5891"/>
                    <a:pt x="10852" y="5917"/>
                    <a:pt x="10911" y="5917"/>
                  </a:cubicBezTo>
                  <a:cubicBezTo>
                    <a:pt x="10932" y="5917"/>
                    <a:pt x="10955" y="5913"/>
                    <a:pt x="10978" y="5906"/>
                  </a:cubicBezTo>
                  <a:cubicBezTo>
                    <a:pt x="11034" y="5878"/>
                    <a:pt x="11062" y="5794"/>
                    <a:pt x="11034" y="5709"/>
                  </a:cubicBezTo>
                  <a:cubicBezTo>
                    <a:pt x="10416" y="4474"/>
                    <a:pt x="9546" y="3379"/>
                    <a:pt x="8507" y="2481"/>
                  </a:cubicBezTo>
                  <a:cubicBezTo>
                    <a:pt x="7889" y="1947"/>
                    <a:pt x="7216" y="1498"/>
                    <a:pt x="6514" y="1133"/>
                  </a:cubicBezTo>
                  <a:cubicBezTo>
                    <a:pt x="5027" y="390"/>
                    <a:pt x="3380" y="0"/>
                    <a:pt x="1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50"/>
            <p:cNvSpPr/>
            <p:nvPr/>
          </p:nvSpPr>
          <p:spPr>
            <a:xfrm rot="5400000">
              <a:off x="5586815" y="836860"/>
              <a:ext cx="662449" cy="407636"/>
            </a:xfrm>
            <a:custGeom>
              <a:avLst/>
              <a:gdLst/>
              <a:ahLst/>
              <a:cxnLst/>
              <a:rect l="l" t="t" r="r" b="b"/>
              <a:pathLst>
                <a:path w="15610" h="9605" extrusionOk="0">
                  <a:moveTo>
                    <a:pt x="15413" y="0"/>
                  </a:moveTo>
                  <a:lnTo>
                    <a:pt x="15171" y="436"/>
                  </a:lnTo>
                  <a:lnTo>
                    <a:pt x="15171" y="436"/>
                  </a:lnTo>
                  <a:cubicBezTo>
                    <a:pt x="15321" y="335"/>
                    <a:pt x="15467" y="227"/>
                    <a:pt x="15610" y="113"/>
                  </a:cubicBezTo>
                  <a:cubicBezTo>
                    <a:pt x="15525" y="85"/>
                    <a:pt x="15469" y="28"/>
                    <a:pt x="15413" y="0"/>
                  </a:cubicBezTo>
                  <a:close/>
                  <a:moveTo>
                    <a:pt x="15171" y="436"/>
                  </a:moveTo>
                  <a:cubicBezTo>
                    <a:pt x="13550" y="1538"/>
                    <a:pt x="11527" y="1947"/>
                    <a:pt x="9574" y="2050"/>
                  </a:cubicBezTo>
                  <a:cubicBezTo>
                    <a:pt x="8802" y="2100"/>
                    <a:pt x="8029" y="2107"/>
                    <a:pt x="7259" y="2107"/>
                  </a:cubicBezTo>
                  <a:cubicBezTo>
                    <a:pt x="6950" y="2107"/>
                    <a:pt x="6642" y="2106"/>
                    <a:pt x="6334" y="2106"/>
                  </a:cubicBezTo>
                  <a:cubicBezTo>
                    <a:pt x="5257" y="2106"/>
                    <a:pt x="4183" y="2120"/>
                    <a:pt x="3116" y="2246"/>
                  </a:cubicBezTo>
                  <a:cubicBezTo>
                    <a:pt x="2695" y="2303"/>
                    <a:pt x="2246" y="2387"/>
                    <a:pt x="1853" y="2583"/>
                  </a:cubicBezTo>
                  <a:cubicBezTo>
                    <a:pt x="1179" y="2948"/>
                    <a:pt x="730" y="3650"/>
                    <a:pt x="337" y="4324"/>
                  </a:cubicBezTo>
                  <a:cubicBezTo>
                    <a:pt x="225" y="4549"/>
                    <a:pt x="84" y="4773"/>
                    <a:pt x="56" y="5026"/>
                  </a:cubicBezTo>
                  <a:cubicBezTo>
                    <a:pt x="0" y="5447"/>
                    <a:pt x="253" y="5868"/>
                    <a:pt x="365" y="6289"/>
                  </a:cubicBezTo>
                  <a:cubicBezTo>
                    <a:pt x="505" y="6794"/>
                    <a:pt x="449" y="7328"/>
                    <a:pt x="618" y="7833"/>
                  </a:cubicBezTo>
                  <a:cubicBezTo>
                    <a:pt x="763" y="8186"/>
                    <a:pt x="1138" y="8493"/>
                    <a:pt x="1494" y="8493"/>
                  </a:cubicBezTo>
                  <a:cubicBezTo>
                    <a:pt x="1620" y="8493"/>
                    <a:pt x="1743" y="8455"/>
                    <a:pt x="1853" y="8367"/>
                  </a:cubicBezTo>
                  <a:lnTo>
                    <a:pt x="1853" y="8367"/>
                  </a:lnTo>
                  <a:cubicBezTo>
                    <a:pt x="1741" y="8675"/>
                    <a:pt x="2050" y="8984"/>
                    <a:pt x="2330" y="9125"/>
                  </a:cubicBezTo>
                  <a:cubicBezTo>
                    <a:pt x="2954" y="9460"/>
                    <a:pt x="3661" y="9605"/>
                    <a:pt x="4374" y="9605"/>
                  </a:cubicBezTo>
                  <a:cubicBezTo>
                    <a:pt x="4976" y="9605"/>
                    <a:pt x="5583" y="9501"/>
                    <a:pt x="6148" y="9321"/>
                  </a:cubicBezTo>
                  <a:cubicBezTo>
                    <a:pt x="7412" y="8928"/>
                    <a:pt x="8507" y="8170"/>
                    <a:pt x="9546" y="7356"/>
                  </a:cubicBezTo>
                  <a:cubicBezTo>
                    <a:pt x="10500" y="6626"/>
                    <a:pt x="11427" y="5840"/>
                    <a:pt x="12297" y="4998"/>
                  </a:cubicBezTo>
                  <a:cubicBezTo>
                    <a:pt x="13392" y="3931"/>
                    <a:pt x="14431" y="2752"/>
                    <a:pt x="14711" y="1264"/>
                  </a:cubicBezTo>
                  <a:lnTo>
                    <a:pt x="15171" y="43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50"/>
            <p:cNvSpPr/>
            <p:nvPr/>
          </p:nvSpPr>
          <p:spPr>
            <a:xfrm rot="5400000">
              <a:off x="5620279" y="985170"/>
              <a:ext cx="464691" cy="82418"/>
            </a:xfrm>
            <a:custGeom>
              <a:avLst/>
              <a:gdLst/>
              <a:ahLst/>
              <a:cxnLst/>
              <a:rect l="l" t="t" r="r" b="b"/>
              <a:pathLst>
                <a:path w="10950" h="1942" extrusionOk="0">
                  <a:moveTo>
                    <a:pt x="10760" y="1"/>
                  </a:moveTo>
                  <a:cubicBezTo>
                    <a:pt x="10730" y="1"/>
                    <a:pt x="10700" y="7"/>
                    <a:pt x="10669" y="18"/>
                  </a:cubicBezTo>
                  <a:cubicBezTo>
                    <a:pt x="8472" y="1049"/>
                    <a:pt x="6054" y="1574"/>
                    <a:pt x="3628" y="1574"/>
                  </a:cubicBezTo>
                  <a:cubicBezTo>
                    <a:pt x="2488" y="1574"/>
                    <a:pt x="1346" y="1458"/>
                    <a:pt x="225" y="1225"/>
                  </a:cubicBezTo>
                  <a:cubicBezTo>
                    <a:pt x="211" y="1220"/>
                    <a:pt x="195" y="1218"/>
                    <a:pt x="180" y="1218"/>
                  </a:cubicBezTo>
                  <a:cubicBezTo>
                    <a:pt x="106" y="1218"/>
                    <a:pt x="29" y="1272"/>
                    <a:pt x="29" y="1365"/>
                  </a:cubicBezTo>
                  <a:cubicBezTo>
                    <a:pt x="0" y="1450"/>
                    <a:pt x="57" y="1534"/>
                    <a:pt x="169" y="1562"/>
                  </a:cubicBezTo>
                  <a:cubicBezTo>
                    <a:pt x="1325" y="1817"/>
                    <a:pt x="2504" y="1942"/>
                    <a:pt x="3683" y="1942"/>
                  </a:cubicBezTo>
                  <a:cubicBezTo>
                    <a:pt x="6141" y="1942"/>
                    <a:pt x="8598" y="1398"/>
                    <a:pt x="10837" y="355"/>
                  </a:cubicBezTo>
                  <a:cubicBezTo>
                    <a:pt x="10921" y="298"/>
                    <a:pt x="10950" y="186"/>
                    <a:pt x="10921" y="102"/>
                  </a:cubicBezTo>
                  <a:cubicBezTo>
                    <a:pt x="10921" y="102"/>
                    <a:pt x="10893" y="74"/>
                    <a:pt x="10893" y="74"/>
                  </a:cubicBezTo>
                  <a:cubicBezTo>
                    <a:pt x="10858" y="20"/>
                    <a:pt x="10811" y="1"/>
                    <a:pt x="10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50"/>
            <p:cNvSpPr/>
            <p:nvPr/>
          </p:nvSpPr>
          <p:spPr>
            <a:xfrm rot="5400000">
              <a:off x="5836651" y="848797"/>
              <a:ext cx="246689" cy="51352"/>
            </a:xfrm>
            <a:custGeom>
              <a:avLst/>
              <a:gdLst/>
              <a:ahLst/>
              <a:cxnLst/>
              <a:rect l="l" t="t" r="r" b="b"/>
              <a:pathLst>
                <a:path w="5813" h="1210" extrusionOk="0">
                  <a:moveTo>
                    <a:pt x="3874" y="1"/>
                  </a:moveTo>
                  <a:cubicBezTo>
                    <a:pt x="2579" y="1"/>
                    <a:pt x="1281" y="288"/>
                    <a:pt x="113" y="862"/>
                  </a:cubicBezTo>
                  <a:cubicBezTo>
                    <a:pt x="29" y="918"/>
                    <a:pt x="1" y="1031"/>
                    <a:pt x="29" y="1115"/>
                  </a:cubicBezTo>
                  <a:cubicBezTo>
                    <a:pt x="71" y="1178"/>
                    <a:pt x="145" y="1210"/>
                    <a:pt x="214" y="1210"/>
                  </a:cubicBezTo>
                  <a:cubicBezTo>
                    <a:pt x="238" y="1210"/>
                    <a:pt x="260" y="1206"/>
                    <a:pt x="281" y="1199"/>
                  </a:cubicBezTo>
                  <a:cubicBezTo>
                    <a:pt x="1388" y="646"/>
                    <a:pt x="2624" y="365"/>
                    <a:pt x="3858" y="365"/>
                  </a:cubicBezTo>
                  <a:cubicBezTo>
                    <a:pt x="4439" y="365"/>
                    <a:pt x="5021" y="427"/>
                    <a:pt x="5588" y="553"/>
                  </a:cubicBezTo>
                  <a:cubicBezTo>
                    <a:pt x="5700" y="553"/>
                    <a:pt x="5784" y="497"/>
                    <a:pt x="5812" y="413"/>
                  </a:cubicBezTo>
                  <a:cubicBezTo>
                    <a:pt x="5812" y="357"/>
                    <a:pt x="5812" y="301"/>
                    <a:pt x="5784" y="245"/>
                  </a:cubicBezTo>
                  <a:cubicBezTo>
                    <a:pt x="5756" y="217"/>
                    <a:pt x="5728" y="188"/>
                    <a:pt x="5672" y="188"/>
                  </a:cubicBezTo>
                  <a:cubicBezTo>
                    <a:pt x="5082" y="63"/>
                    <a:pt x="4478" y="1"/>
                    <a:pt x="3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50"/>
            <p:cNvSpPr/>
            <p:nvPr/>
          </p:nvSpPr>
          <p:spPr>
            <a:xfrm rot="5400000">
              <a:off x="5866065" y="878706"/>
              <a:ext cx="694617" cy="296528"/>
            </a:xfrm>
            <a:custGeom>
              <a:avLst/>
              <a:gdLst/>
              <a:ahLst/>
              <a:cxnLst/>
              <a:rect l="l" t="t" r="r" b="b"/>
              <a:pathLst>
                <a:path w="16368" h="6987" extrusionOk="0">
                  <a:moveTo>
                    <a:pt x="4501" y="0"/>
                  </a:moveTo>
                  <a:cubicBezTo>
                    <a:pt x="4108" y="0"/>
                    <a:pt x="3719" y="34"/>
                    <a:pt x="3341" y="120"/>
                  </a:cubicBezTo>
                  <a:cubicBezTo>
                    <a:pt x="2134" y="372"/>
                    <a:pt x="1067" y="1130"/>
                    <a:pt x="421" y="2169"/>
                  </a:cubicBezTo>
                  <a:cubicBezTo>
                    <a:pt x="169" y="2562"/>
                    <a:pt x="0" y="3039"/>
                    <a:pt x="141" y="3489"/>
                  </a:cubicBezTo>
                  <a:cubicBezTo>
                    <a:pt x="253" y="3769"/>
                    <a:pt x="506" y="4022"/>
                    <a:pt x="478" y="4331"/>
                  </a:cubicBezTo>
                  <a:cubicBezTo>
                    <a:pt x="478" y="4584"/>
                    <a:pt x="281" y="4836"/>
                    <a:pt x="393" y="5061"/>
                  </a:cubicBezTo>
                  <a:cubicBezTo>
                    <a:pt x="534" y="5342"/>
                    <a:pt x="955" y="5313"/>
                    <a:pt x="1123" y="5566"/>
                  </a:cubicBezTo>
                  <a:cubicBezTo>
                    <a:pt x="1207" y="5678"/>
                    <a:pt x="1207" y="5847"/>
                    <a:pt x="1264" y="5959"/>
                  </a:cubicBezTo>
                  <a:cubicBezTo>
                    <a:pt x="1404" y="6408"/>
                    <a:pt x="1881" y="6605"/>
                    <a:pt x="2302" y="6717"/>
                  </a:cubicBezTo>
                  <a:cubicBezTo>
                    <a:pt x="3007" y="6910"/>
                    <a:pt x="3722" y="6986"/>
                    <a:pt x="4441" y="6986"/>
                  </a:cubicBezTo>
                  <a:cubicBezTo>
                    <a:pt x="6558" y="6986"/>
                    <a:pt x="8721" y="6323"/>
                    <a:pt x="10837" y="5987"/>
                  </a:cubicBezTo>
                  <a:cubicBezTo>
                    <a:pt x="11900" y="5824"/>
                    <a:pt x="12973" y="5736"/>
                    <a:pt x="14049" y="5736"/>
                  </a:cubicBezTo>
                  <a:cubicBezTo>
                    <a:pt x="14821" y="5736"/>
                    <a:pt x="15594" y="5781"/>
                    <a:pt x="16368" y="5875"/>
                  </a:cubicBezTo>
                  <a:cubicBezTo>
                    <a:pt x="13701" y="2478"/>
                    <a:pt x="9546" y="316"/>
                    <a:pt x="5250" y="35"/>
                  </a:cubicBezTo>
                  <a:cubicBezTo>
                    <a:pt x="5000" y="14"/>
                    <a:pt x="4750" y="0"/>
                    <a:pt x="4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50"/>
            <p:cNvSpPr/>
            <p:nvPr/>
          </p:nvSpPr>
          <p:spPr>
            <a:xfrm rot="5400000">
              <a:off x="6005790" y="859980"/>
              <a:ext cx="212103" cy="42100"/>
            </a:xfrm>
            <a:custGeom>
              <a:avLst/>
              <a:gdLst/>
              <a:ahLst/>
              <a:cxnLst/>
              <a:rect l="l" t="t" r="r" b="b"/>
              <a:pathLst>
                <a:path w="4998" h="992" extrusionOk="0">
                  <a:moveTo>
                    <a:pt x="234" y="0"/>
                  </a:moveTo>
                  <a:cubicBezTo>
                    <a:pt x="159" y="0"/>
                    <a:pt x="75" y="51"/>
                    <a:pt x="28" y="120"/>
                  </a:cubicBezTo>
                  <a:cubicBezTo>
                    <a:pt x="0" y="204"/>
                    <a:pt x="56" y="317"/>
                    <a:pt x="141" y="373"/>
                  </a:cubicBezTo>
                  <a:cubicBezTo>
                    <a:pt x="1182" y="785"/>
                    <a:pt x="2293" y="992"/>
                    <a:pt x="3404" y="992"/>
                  </a:cubicBezTo>
                  <a:cubicBezTo>
                    <a:pt x="3881" y="992"/>
                    <a:pt x="4357" y="954"/>
                    <a:pt x="4829" y="878"/>
                  </a:cubicBezTo>
                  <a:cubicBezTo>
                    <a:pt x="4941" y="878"/>
                    <a:pt x="4998" y="766"/>
                    <a:pt x="4998" y="682"/>
                  </a:cubicBezTo>
                  <a:cubicBezTo>
                    <a:pt x="4969" y="653"/>
                    <a:pt x="4969" y="625"/>
                    <a:pt x="4941" y="597"/>
                  </a:cubicBezTo>
                  <a:cubicBezTo>
                    <a:pt x="4913" y="541"/>
                    <a:pt x="4829" y="513"/>
                    <a:pt x="4773" y="513"/>
                  </a:cubicBezTo>
                  <a:cubicBezTo>
                    <a:pt x="4318" y="589"/>
                    <a:pt x="3861" y="627"/>
                    <a:pt x="3405" y="627"/>
                  </a:cubicBezTo>
                  <a:cubicBezTo>
                    <a:pt x="2341" y="627"/>
                    <a:pt x="1283" y="420"/>
                    <a:pt x="281" y="8"/>
                  </a:cubicBezTo>
                  <a:cubicBezTo>
                    <a:pt x="266" y="3"/>
                    <a:pt x="250"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50"/>
            <p:cNvSpPr/>
            <p:nvPr/>
          </p:nvSpPr>
          <p:spPr>
            <a:xfrm rot="5400000">
              <a:off x="6001382" y="952830"/>
              <a:ext cx="554064" cy="81570"/>
            </a:xfrm>
            <a:custGeom>
              <a:avLst/>
              <a:gdLst/>
              <a:ahLst/>
              <a:cxnLst/>
              <a:rect l="l" t="t" r="r" b="b"/>
              <a:pathLst>
                <a:path w="13056" h="1922" extrusionOk="0">
                  <a:moveTo>
                    <a:pt x="7047" y="1"/>
                  </a:moveTo>
                  <a:cubicBezTo>
                    <a:pt x="4657" y="1"/>
                    <a:pt x="2265" y="524"/>
                    <a:pt x="113" y="1562"/>
                  </a:cubicBezTo>
                  <a:cubicBezTo>
                    <a:pt x="29" y="1618"/>
                    <a:pt x="1" y="1731"/>
                    <a:pt x="29" y="1815"/>
                  </a:cubicBezTo>
                  <a:cubicBezTo>
                    <a:pt x="69" y="1876"/>
                    <a:pt x="139" y="1922"/>
                    <a:pt x="206" y="1922"/>
                  </a:cubicBezTo>
                  <a:cubicBezTo>
                    <a:pt x="232" y="1922"/>
                    <a:pt x="258" y="1915"/>
                    <a:pt x="281" y="1899"/>
                  </a:cubicBezTo>
                  <a:cubicBezTo>
                    <a:pt x="2360" y="883"/>
                    <a:pt x="4684" y="375"/>
                    <a:pt x="7006" y="375"/>
                  </a:cubicBezTo>
                  <a:cubicBezTo>
                    <a:pt x="8981" y="375"/>
                    <a:pt x="10955" y="742"/>
                    <a:pt x="12775" y="1478"/>
                  </a:cubicBezTo>
                  <a:cubicBezTo>
                    <a:pt x="12794" y="1483"/>
                    <a:pt x="12813" y="1485"/>
                    <a:pt x="12832" y="1485"/>
                  </a:cubicBezTo>
                  <a:cubicBezTo>
                    <a:pt x="12916" y="1485"/>
                    <a:pt x="12981" y="1435"/>
                    <a:pt x="13027" y="1366"/>
                  </a:cubicBezTo>
                  <a:cubicBezTo>
                    <a:pt x="13055" y="1309"/>
                    <a:pt x="13027" y="1225"/>
                    <a:pt x="12999" y="1197"/>
                  </a:cubicBezTo>
                  <a:lnTo>
                    <a:pt x="12999" y="1169"/>
                  </a:lnTo>
                  <a:cubicBezTo>
                    <a:pt x="12971" y="1169"/>
                    <a:pt x="12943" y="1141"/>
                    <a:pt x="12915" y="1113"/>
                  </a:cubicBezTo>
                  <a:cubicBezTo>
                    <a:pt x="11057" y="370"/>
                    <a:pt x="9053" y="1"/>
                    <a:pt x="7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50"/>
            <p:cNvSpPr/>
            <p:nvPr/>
          </p:nvSpPr>
          <p:spPr>
            <a:xfrm rot="5400000">
              <a:off x="5658981" y="917895"/>
              <a:ext cx="679170" cy="512421"/>
            </a:xfrm>
            <a:custGeom>
              <a:avLst/>
              <a:gdLst/>
              <a:ahLst/>
              <a:cxnLst/>
              <a:rect l="l" t="t" r="r" b="b"/>
              <a:pathLst>
                <a:path w="16004" h="12074" extrusionOk="0">
                  <a:moveTo>
                    <a:pt x="9261" y="0"/>
                  </a:moveTo>
                  <a:cubicBezTo>
                    <a:pt x="7346" y="0"/>
                    <a:pt x="5443" y="645"/>
                    <a:pt x="3931" y="1813"/>
                  </a:cubicBezTo>
                  <a:cubicBezTo>
                    <a:pt x="3641" y="1675"/>
                    <a:pt x="3292" y="1554"/>
                    <a:pt x="2989" y="1554"/>
                  </a:cubicBezTo>
                  <a:cubicBezTo>
                    <a:pt x="2736" y="1554"/>
                    <a:pt x="2515" y="1639"/>
                    <a:pt x="2387" y="1869"/>
                  </a:cubicBezTo>
                  <a:cubicBezTo>
                    <a:pt x="2303" y="2009"/>
                    <a:pt x="2275" y="2178"/>
                    <a:pt x="2247" y="2318"/>
                  </a:cubicBezTo>
                  <a:cubicBezTo>
                    <a:pt x="2050" y="2936"/>
                    <a:pt x="1489" y="3357"/>
                    <a:pt x="1096" y="3862"/>
                  </a:cubicBezTo>
                  <a:cubicBezTo>
                    <a:pt x="787" y="4283"/>
                    <a:pt x="562" y="4761"/>
                    <a:pt x="506" y="5266"/>
                  </a:cubicBezTo>
                  <a:cubicBezTo>
                    <a:pt x="450" y="5603"/>
                    <a:pt x="478" y="5968"/>
                    <a:pt x="703" y="6193"/>
                  </a:cubicBezTo>
                  <a:cubicBezTo>
                    <a:pt x="1" y="6782"/>
                    <a:pt x="141" y="8045"/>
                    <a:pt x="956" y="8467"/>
                  </a:cubicBezTo>
                  <a:cubicBezTo>
                    <a:pt x="787" y="8832"/>
                    <a:pt x="927" y="9309"/>
                    <a:pt x="1236" y="9590"/>
                  </a:cubicBezTo>
                  <a:cubicBezTo>
                    <a:pt x="1410" y="9720"/>
                    <a:pt x="1620" y="9783"/>
                    <a:pt x="1834" y="9783"/>
                  </a:cubicBezTo>
                  <a:cubicBezTo>
                    <a:pt x="2035" y="9783"/>
                    <a:pt x="2238" y="9727"/>
                    <a:pt x="2415" y="9618"/>
                  </a:cubicBezTo>
                  <a:cubicBezTo>
                    <a:pt x="3966" y="11169"/>
                    <a:pt x="6164" y="12073"/>
                    <a:pt x="8372" y="12073"/>
                  </a:cubicBezTo>
                  <a:cubicBezTo>
                    <a:pt x="8642" y="12073"/>
                    <a:pt x="8912" y="12060"/>
                    <a:pt x="9181" y="12032"/>
                  </a:cubicBezTo>
                  <a:cubicBezTo>
                    <a:pt x="11568" y="11779"/>
                    <a:pt x="13898" y="10376"/>
                    <a:pt x="14937" y="8186"/>
                  </a:cubicBezTo>
                  <a:cubicBezTo>
                    <a:pt x="16004" y="6024"/>
                    <a:pt x="15582" y="3132"/>
                    <a:pt x="13786" y="1532"/>
                  </a:cubicBezTo>
                  <a:cubicBezTo>
                    <a:pt x="12887" y="746"/>
                    <a:pt x="11736" y="297"/>
                    <a:pt x="10557" y="100"/>
                  </a:cubicBezTo>
                  <a:cubicBezTo>
                    <a:pt x="10128" y="33"/>
                    <a:pt x="9694" y="0"/>
                    <a:pt x="9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50"/>
            <p:cNvSpPr/>
            <p:nvPr/>
          </p:nvSpPr>
          <p:spPr>
            <a:xfrm rot="5400000">
              <a:off x="5730955" y="989958"/>
              <a:ext cx="534967" cy="512505"/>
            </a:xfrm>
            <a:custGeom>
              <a:avLst/>
              <a:gdLst/>
              <a:ahLst/>
              <a:cxnLst/>
              <a:rect l="l" t="t" r="r" b="b"/>
              <a:pathLst>
                <a:path w="12606" h="12076" extrusionOk="0">
                  <a:moveTo>
                    <a:pt x="5863" y="0"/>
                  </a:moveTo>
                  <a:cubicBezTo>
                    <a:pt x="4831" y="0"/>
                    <a:pt x="3805" y="183"/>
                    <a:pt x="2836" y="519"/>
                  </a:cubicBezTo>
                  <a:cubicBezTo>
                    <a:pt x="3846" y="1025"/>
                    <a:pt x="4688" y="1671"/>
                    <a:pt x="5138" y="2737"/>
                  </a:cubicBezTo>
                  <a:lnTo>
                    <a:pt x="5166" y="2737"/>
                  </a:lnTo>
                  <a:cubicBezTo>
                    <a:pt x="6598" y="6808"/>
                    <a:pt x="2836" y="8408"/>
                    <a:pt x="0" y="10458"/>
                  </a:cubicBezTo>
                  <a:cubicBezTo>
                    <a:pt x="1430" y="11476"/>
                    <a:pt x="3175" y="12076"/>
                    <a:pt x="4926" y="12076"/>
                  </a:cubicBezTo>
                  <a:cubicBezTo>
                    <a:pt x="5203" y="12076"/>
                    <a:pt x="5480" y="12061"/>
                    <a:pt x="5755" y="12030"/>
                  </a:cubicBezTo>
                  <a:cubicBezTo>
                    <a:pt x="8170" y="11777"/>
                    <a:pt x="10500" y="10374"/>
                    <a:pt x="11539" y="8184"/>
                  </a:cubicBezTo>
                  <a:cubicBezTo>
                    <a:pt x="12606" y="6022"/>
                    <a:pt x="12184" y="3130"/>
                    <a:pt x="10388" y="1530"/>
                  </a:cubicBezTo>
                  <a:cubicBezTo>
                    <a:pt x="9489" y="744"/>
                    <a:pt x="8338" y="295"/>
                    <a:pt x="7159" y="98"/>
                  </a:cubicBezTo>
                  <a:cubicBezTo>
                    <a:pt x="6728" y="32"/>
                    <a:pt x="6295" y="0"/>
                    <a:pt x="58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50"/>
            <p:cNvSpPr/>
            <p:nvPr/>
          </p:nvSpPr>
          <p:spPr>
            <a:xfrm rot="5400000">
              <a:off x="5456970" y="922690"/>
              <a:ext cx="620776" cy="587454"/>
            </a:xfrm>
            <a:custGeom>
              <a:avLst/>
              <a:gdLst/>
              <a:ahLst/>
              <a:cxnLst/>
              <a:rect l="l" t="t" r="r" b="b"/>
              <a:pathLst>
                <a:path w="14628" h="13842" extrusionOk="0">
                  <a:moveTo>
                    <a:pt x="13504" y="0"/>
                  </a:moveTo>
                  <a:cubicBezTo>
                    <a:pt x="13280" y="1825"/>
                    <a:pt x="11623" y="3117"/>
                    <a:pt x="9995" y="3931"/>
                  </a:cubicBezTo>
                  <a:cubicBezTo>
                    <a:pt x="8339" y="4745"/>
                    <a:pt x="6570" y="5334"/>
                    <a:pt x="4745" y="5643"/>
                  </a:cubicBezTo>
                  <a:cubicBezTo>
                    <a:pt x="3678" y="5812"/>
                    <a:pt x="2583" y="5896"/>
                    <a:pt x="1629" y="6429"/>
                  </a:cubicBezTo>
                  <a:cubicBezTo>
                    <a:pt x="702" y="6963"/>
                    <a:pt x="0" y="8086"/>
                    <a:pt x="393" y="9096"/>
                  </a:cubicBezTo>
                  <a:cubicBezTo>
                    <a:pt x="590" y="9630"/>
                    <a:pt x="1039" y="10163"/>
                    <a:pt x="843" y="10669"/>
                  </a:cubicBezTo>
                  <a:cubicBezTo>
                    <a:pt x="702" y="10949"/>
                    <a:pt x="393" y="11146"/>
                    <a:pt x="393" y="11455"/>
                  </a:cubicBezTo>
                  <a:cubicBezTo>
                    <a:pt x="365" y="11848"/>
                    <a:pt x="787" y="12100"/>
                    <a:pt x="1011" y="12409"/>
                  </a:cubicBezTo>
                  <a:cubicBezTo>
                    <a:pt x="1180" y="12690"/>
                    <a:pt x="1208" y="13027"/>
                    <a:pt x="1404" y="13308"/>
                  </a:cubicBezTo>
                  <a:cubicBezTo>
                    <a:pt x="1713" y="13757"/>
                    <a:pt x="2331" y="13841"/>
                    <a:pt x="2864" y="13841"/>
                  </a:cubicBezTo>
                  <a:lnTo>
                    <a:pt x="2892" y="13841"/>
                  </a:lnTo>
                  <a:cubicBezTo>
                    <a:pt x="5138" y="13813"/>
                    <a:pt x="7300" y="12858"/>
                    <a:pt x="9040" y="11455"/>
                  </a:cubicBezTo>
                  <a:cubicBezTo>
                    <a:pt x="10781" y="10023"/>
                    <a:pt x="12101" y="8142"/>
                    <a:pt x="13083" y="6121"/>
                  </a:cubicBezTo>
                  <a:cubicBezTo>
                    <a:pt x="14010" y="4183"/>
                    <a:pt x="14627" y="1825"/>
                    <a:pt x="13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50"/>
            <p:cNvSpPr/>
            <p:nvPr/>
          </p:nvSpPr>
          <p:spPr>
            <a:xfrm rot="5400000">
              <a:off x="5896003" y="918532"/>
              <a:ext cx="677981" cy="476601"/>
            </a:xfrm>
            <a:custGeom>
              <a:avLst/>
              <a:gdLst/>
              <a:ahLst/>
              <a:cxnLst/>
              <a:rect l="l" t="t" r="r" b="b"/>
              <a:pathLst>
                <a:path w="15976" h="11230" extrusionOk="0">
                  <a:moveTo>
                    <a:pt x="2992" y="0"/>
                  </a:moveTo>
                  <a:cubicBezTo>
                    <a:pt x="2704" y="0"/>
                    <a:pt x="2417" y="38"/>
                    <a:pt x="2135" y="140"/>
                  </a:cubicBezTo>
                  <a:cubicBezTo>
                    <a:pt x="1461" y="364"/>
                    <a:pt x="871" y="1038"/>
                    <a:pt x="1040" y="1740"/>
                  </a:cubicBezTo>
                  <a:cubicBezTo>
                    <a:pt x="1" y="2666"/>
                    <a:pt x="338" y="4351"/>
                    <a:pt x="759" y="5670"/>
                  </a:cubicBezTo>
                  <a:cubicBezTo>
                    <a:pt x="1942" y="5491"/>
                    <a:pt x="3151" y="5383"/>
                    <a:pt x="4357" y="5383"/>
                  </a:cubicBezTo>
                  <a:cubicBezTo>
                    <a:pt x="5983" y="5383"/>
                    <a:pt x="7605" y="5580"/>
                    <a:pt x="9153" y="6063"/>
                  </a:cubicBezTo>
                  <a:cubicBezTo>
                    <a:pt x="11877" y="6906"/>
                    <a:pt x="14347" y="8674"/>
                    <a:pt x="15610" y="11229"/>
                  </a:cubicBezTo>
                  <a:cubicBezTo>
                    <a:pt x="15947" y="11117"/>
                    <a:pt x="15975" y="10612"/>
                    <a:pt x="15919" y="10247"/>
                  </a:cubicBezTo>
                  <a:cubicBezTo>
                    <a:pt x="15498" y="7551"/>
                    <a:pt x="13842" y="5137"/>
                    <a:pt x="11708" y="3453"/>
                  </a:cubicBezTo>
                  <a:cubicBezTo>
                    <a:pt x="9546" y="1768"/>
                    <a:pt x="6935" y="785"/>
                    <a:pt x="4268" y="196"/>
                  </a:cubicBezTo>
                  <a:lnTo>
                    <a:pt x="4268" y="168"/>
                  </a:lnTo>
                  <a:cubicBezTo>
                    <a:pt x="3849" y="84"/>
                    <a:pt x="3419" y="0"/>
                    <a:pt x="29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50"/>
            <p:cNvSpPr/>
            <p:nvPr/>
          </p:nvSpPr>
          <p:spPr>
            <a:xfrm rot="5400000">
              <a:off x="5739216" y="1171538"/>
              <a:ext cx="592173" cy="65909"/>
            </a:xfrm>
            <a:custGeom>
              <a:avLst/>
              <a:gdLst/>
              <a:ahLst/>
              <a:cxnLst/>
              <a:rect l="l" t="t" r="r" b="b"/>
              <a:pathLst>
                <a:path w="13954" h="1553" extrusionOk="0">
                  <a:moveTo>
                    <a:pt x="6977" y="1"/>
                  </a:moveTo>
                  <a:cubicBezTo>
                    <a:pt x="4661" y="1"/>
                    <a:pt x="2345" y="394"/>
                    <a:pt x="141" y="1180"/>
                  </a:cubicBezTo>
                  <a:cubicBezTo>
                    <a:pt x="57" y="1236"/>
                    <a:pt x="1" y="1320"/>
                    <a:pt x="29" y="1433"/>
                  </a:cubicBezTo>
                  <a:cubicBezTo>
                    <a:pt x="52" y="1502"/>
                    <a:pt x="132" y="1552"/>
                    <a:pt x="206" y="1552"/>
                  </a:cubicBezTo>
                  <a:cubicBezTo>
                    <a:pt x="223" y="1552"/>
                    <a:pt x="238" y="1550"/>
                    <a:pt x="253" y="1545"/>
                  </a:cubicBezTo>
                  <a:cubicBezTo>
                    <a:pt x="2387" y="773"/>
                    <a:pt x="4682" y="387"/>
                    <a:pt x="6977" y="387"/>
                  </a:cubicBezTo>
                  <a:cubicBezTo>
                    <a:pt x="9272" y="387"/>
                    <a:pt x="11567" y="773"/>
                    <a:pt x="13701" y="1545"/>
                  </a:cubicBezTo>
                  <a:cubicBezTo>
                    <a:pt x="13716" y="1550"/>
                    <a:pt x="13732" y="1552"/>
                    <a:pt x="13748" y="1552"/>
                  </a:cubicBezTo>
                  <a:cubicBezTo>
                    <a:pt x="13822" y="1552"/>
                    <a:pt x="13903" y="1502"/>
                    <a:pt x="13926" y="1433"/>
                  </a:cubicBezTo>
                  <a:cubicBezTo>
                    <a:pt x="13954" y="1376"/>
                    <a:pt x="13926" y="1292"/>
                    <a:pt x="13898" y="1264"/>
                  </a:cubicBezTo>
                  <a:cubicBezTo>
                    <a:pt x="13869" y="1208"/>
                    <a:pt x="13841" y="1208"/>
                    <a:pt x="13813" y="1180"/>
                  </a:cubicBezTo>
                  <a:cubicBezTo>
                    <a:pt x="11609" y="394"/>
                    <a:pt x="9293" y="1"/>
                    <a:pt x="6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50"/>
            <p:cNvSpPr/>
            <p:nvPr/>
          </p:nvSpPr>
          <p:spPr>
            <a:xfrm rot="5400000">
              <a:off x="5571023" y="1063910"/>
              <a:ext cx="418222" cy="471848"/>
            </a:xfrm>
            <a:custGeom>
              <a:avLst/>
              <a:gdLst/>
              <a:ahLst/>
              <a:cxnLst/>
              <a:rect l="l" t="t" r="r" b="b"/>
              <a:pathLst>
                <a:path w="9855" h="11118" extrusionOk="0">
                  <a:moveTo>
                    <a:pt x="9642" y="1"/>
                  </a:moveTo>
                  <a:cubicBezTo>
                    <a:pt x="9552" y="1"/>
                    <a:pt x="9485" y="73"/>
                    <a:pt x="9461" y="146"/>
                  </a:cubicBezTo>
                  <a:cubicBezTo>
                    <a:pt x="8479" y="4975"/>
                    <a:pt x="4801" y="9158"/>
                    <a:pt x="140" y="10759"/>
                  </a:cubicBezTo>
                  <a:cubicBezTo>
                    <a:pt x="28" y="10787"/>
                    <a:pt x="0" y="10899"/>
                    <a:pt x="28" y="10983"/>
                  </a:cubicBezTo>
                  <a:cubicBezTo>
                    <a:pt x="49" y="11065"/>
                    <a:pt x="114" y="11118"/>
                    <a:pt x="181" y="11118"/>
                  </a:cubicBezTo>
                  <a:cubicBezTo>
                    <a:pt x="206" y="11118"/>
                    <a:pt x="230" y="11111"/>
                    <a:pt x="253" y="11096"/>
                  </a:cubicBezTo>
                  <a:cubicBezTo>
                    <a:pt x="5053" y="9467"/>
                    <a:pt x="8815" y="5200"/>
                    <a:pt x="9826" y="231"/>
                  </a:cubicBezTo>
                  <a:cubicBezTo>
                    <a:pt x="9854" y="174"/>
                    <a:pt x="9826" y="118"/>
                    <a:pt x="9798" y="90"/>
                  </a:cubicBezTo>
                  <a:cubicBezTo>
                    <a:pt x="9770" y="62"/>
                    <a:pt x="9742" y="34"/>
                    <a:pt x="9686" y="6"/>
                  </a:cubicBezTo>
                  <a:cubicBezTo>
                    <a:pt x="9671" y="2"/>
                    <a:pt x="9656" y="1"/>
                    <a:pt x="9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50"/>
            <p:cNvSpPr/>
            <p:nvPr/>
          </p:nvSpPr>
          <p:spPr>
            <a:xfrm rot="5400000">
              <a:off x="5956667" y="1048249"/>
              <a:ext cx="518289" cy="417355"/>
            </a:xfrm>
            <a:custGeom>
              <a:avLst/>
              <a:gdLst/>
              <a:ahLst/>
              <a:cxnLst/>
              <a:rect l="l" t="t" r="r" b="b"/>
              <a:pathLst>
                <a:path w="12213" h="9834" extrusionOk="0">
                  <a:moveTo>
                    <a:pt x="197" y="0"/>
                  </a:moveTo>
                  <a:cubicBezTo>
                    <a:pt x="112" y="0"/>
                    <a:pt x="28" y="57"/>
                    <a:pt x="0" y="169"/>
                  </a:cubicBezTo>
                  <a:cubicBezTo>
                    <a:pt x="0" y="281"/>
                    <a:pt x="84" y="365"/>
                    <a:pt x="197" y="365"/>
                  </a:cubicBezTo>
                  <a:cubicBezTo>
                    <a:pt x="2836" y="478"/>
                    <a:pt x="5447" y="1460"/>
                    <a:pt x="7524" y="3117"/>
                  </a:cubicBezTo>
                  <a:cubicBezTo>
                    <a:pt x="9602" y="4773"/>
                    <a:pt x="11146" y="7131"/>
                    <a:pt x="11820" y="9686"/>
                  </a:cubicBezTo>
                  <a:cubicBezTo>
                    <a:pt x="11843" y="9779"/>
                    <a:pt x="11924" y="9834"/>
                    <a:pt x="11999" y="9834"/>
                  </a:cubicBezTo>
                  <a:cubicBezTo>
                    <a:pt x="12014" y="9834"/>
                    <a:pt x="12030" y="9831"/>
                    <a:pt x="12044" y="9827"/>
                  </a:cubicBezTo>
                  <a:cubicBezTo>
                    <a:pt x="12157" y="9798"/>
                    <a:pt x="12213" y="9686"/>
                    <a:pt x="12185" y="9602"/>
                  </a:cubicBezTo>
                  <a:cubicBezTo>
                    <a:pt x="11735" y="7917"/>
                    <a:pt x="10949" y="6345"/>
                    <a:pt x="9882" y="4998"/>
                  </a:cubicBezTo>
                  <a:cubicBezTo>
                    <a:pt x="9265" y="4184"/>
                    <a:pt x="8563" y="3454"/>
                    <a:pt x="7777" y="2836"/>
                  </a:cubicBezTo>
                  <a:cubicBezTo>
                    <a:pt x="5615" y="1123"/>
                    <a:pt x="2948" y="113"/>
                    <a:pt x="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50"/>
            <p:cNvSpPr/>
            <p:nvPr/>
          </p:nvSpPr>
          <p:spPr>
            <a:xfrm rot="5400000">
              <a:off x="5956854" y="1397210"/>
              <a:ext cx="138219" cy="232953"/>
            </a:xfrm>
            <a:custGeom>
              <a:avLst/>
              <a:gdLst/>
              <a:ahLst/>
              <a:cxnLst/>
              <a:rect l="l" t="t" r="r" b="b"/>
              <a:pathLst>
                <a:path w="3257" h="5489" extrusionOk="0">
                  <a:moveTo>
                    <a:pt x="343" y="1"/>
                  </a:moveTo>
                  <a:cubicBezTo>
                    <a:pt x="322" y="1"/>
                    <a:pt x="302" y="3"/>
                    <a:pt x="281" y="8"/>
                  </a:cubicBezTo>
                  <a:cubicBezTo>
                    <a:pt x="112" y="36"/>
                    <a:pt x="0" y="261"/>
                    <a:pt x="28" y="457"/>
                  </a:cubicBezTo>
                  <a:cubicBezTo>
                    <a:pt x="84" y="626"/>
                    <a:pt x="197" y="794"/>
                    <a:pt x="309" y="935"/>
                  </a:cubicBezTo>
                  <a:cubicBezTo>
                    <a:pt x="421" y="1075"/>
                    <a:pt x="534" y="1243"/>
                    <a:pt x="562" y="1412"/>
                  </a:cubicBezTo>
                  <a:cubicBezTo>
                    <a:pt x="618" y="1805"/>
                    <a:pt x="225" y="2170"/>
                    <a:pt x="337" y="2535"/>
                  </a:cubicBezTo>
                  <a:cubicBezTo>
                    <a:pt x="421" y="2788"/>
                    <a:pt x="730" y="2956"/>
                    <a:pt x="702" y="3237"/>
                  </a:cubicBezTo>
                  <a:cubicBezTo>
                    <a:pt x="702" y="3489"/>
                    <a:pt x="393" y="3658"/>
                    <a:pt x="421" y="3939"/>
                  </a:cubicBezTo>
                  <a:cubicBezTo>
                    <a:pt x="421" y="4247"/>
                    <a:pt x="899" y="4360"/>
                    <a:pt x="1011" y="4640"/>
                  </a:cubicBezTo>
                  <a:cubicBezTo>
                    <a:pt x="1067" y="4809"/>
                    <a:pt x="1039" y="4977"/>
                    <a:pt x="1039" y="5118"/>
                  </a:cubicBezTo>
                  <a:cubicBezTo>
                    <a:pt x="1039" y="5286"/>
                    <a:pt x="1123" y="5483"/>
                    <a:pt x="1292" y="5483"/>
                  </a:cubicBezTo>
                  <a:cubicBezTo>
                    <a:pt x="1306" y="5486"/>
                    <a:pt x="1321" y="5488"/>
                    <a:pt x="1336" y="5488"/>
                  </a:cubicBezTo>
                  <a:cubicBezTo>
                    <a:pt x="1432" y="5488"/>
                    <a:pt x="1520" y="5412"/>
                    <a:pt x="1544" y="5314"/>
                  </a:cubicBezTo>
                  <a:cubicBezTo>
                    <a:pt x="1600" y="5202"/>
                    <a:pt x="1600" y="5062"/>
                    <a:pt x="1600" y="4949"/>
                  </a:cubicBezTo>
                  <a:cubicBezTo>
                    <a:pt x="1600" y="3321"/>
                    <a:pt x="2190" y="1693"/>
                    <a:pt x="3257" y="429"/>
                  </a:cubicBezTo>
                  <a:lnTo>
                    <a:pt x="3257" y="429"/>
                  </a:lnTo>
                  <a:cubicBezTo>
                    <a:pt x="3030" y="466"/>
                    <a:pt x="2798" y="483"/>
                    <a:pt x="2564" y="483"/>
                  </a:cubicBezTo>
                  <a:cubicBezTo>
                    <a:pt x="1899" y="483"/>
                    <a:pt x="1220" y="342"/>
                    <a:pt x="618" y="92"/>
                  </a:cubicBezTo>
                  <a:cubicBezTo>
                    <a:pt x="526" y="46"/>
                    <a:pt x="434"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50"/>
            <p:cNvSpPr/>
            <p:nvPr/>
          </p:nvSpPr>
          <p:spPr>
            <a:xfrm rot="5400000">
              <a:off x="7016238" y="1858838"/>
              <a:ext cx="207350" cy="84159"/>
            </a:xfrm>
            <a:custGeom>
              <a:avLst/>
              <a:gdLst/>
              <a:ahLst/>
              <a:cxnLst/>
              <a:rect l="l" t="t" r="r" b="b"/>
              <a:pathLst>
                <a:path w="4886" h="1983" extrusionOk="0">
                  <a:moveTo>
                    <a:pt x="1432" y="0"/>
                  </a:moveTo>
                  <a:cubicBezTo>
                    <a:pt x="1264" y="0"/>
                    <a:pt x="1067" y="84"/>
                    <a:pt x="1011" y="253"/>
                  </a:cubicBezTo>
                  <a:cubicBezTo>
                    <a:pt x="983" y="365"/>
                    <a:pt x="983" y="449"/>
                    <a:pt x="955" y="534"/>
                  </a:cubicBezTo>
                  <a:cubicBezTo>
                    <a:pt x="814" y="870"/>
                    <a:pt x="253" y="674"/>
                    <a:pt x="28" y="927"/>
                  </a:cubicBezTo>
                  <a:cubicBezTo>
                    <a:pt x="0" y="1179"/>
                    <a:pt x="281" y="1348"/>
                    <a:pt x="534" y="1404"/>
                  </a:cubicBezTo>
                  <a:cubicBezTo>
                    <a:pt x="758" y="1460"/>
                    <a:pt x="1039" y="1488"/>
                    <a:pt x="1208" y="1657"/>
                  </a:cubicBezTo>
                  <a:cubicBezTo>
                    <a:pt x="1292" y="1741"/>
                    <a:pt x="1320" y="1853"/>
                    <a:pt x="1404" y="1909"/>
                  </a:cubicBezTo>
                  <a:cubicBezTo>
                    <a:pt x="1475" y="1963"/>
                    <a:pt x="1558" y="1982"/>
                    <a:pt x="1644" y="1982"/>
                  </a:cubicBezTo>
                  <a:cubicBezTo>
                    <a:pt x="1694" y="1982"/>
                    <a:pt x="1746" y="1976"/>
                    <a:pt x="1797" y="1965"/>
                  </a:cubicBezTo>
                  <a:cubicBezTo>
                    <a:pt x="2836" y="1881"/>
                    <a:pt x="3847" y="1769"/>
                    <a:pt x="4885" y="1685"/>
                  </a:cubicBezTo>
                  <a:cubicBezTo>
                    <a:pt x="3903" y="1179"/>
                    <a:pt x="2920" y="674"/>
                    <a:pt x="1937" y="169"/>
                  </a:cubicBezTo>
                  <a:cubicBezTo>
                    <a:pt x="1769" y="112"/>
                    <a:pt x="1601" y="28"/>
                    <a:pt x="1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50"/>
            <p:cNvSpPr/>
            <p:nvPr/>
          </p:nvSpPr>
          <p:spPr>
            <a:xfrm rot="5400000">
              <a:off x="7081530" y="1638177"/>
              <a:ext cx="232388" cy="154906"/>
            </a:xfrm>
            <a:custGeom>
              <a:avLst/>
              <a:gdLst/>
              <a:ahLst/>
              <a:cxnLst/>
              <a:rect l="l" t="t" r="r" b="b"/>
              <a:pathLst>
                <a:path w="5476" h="3650" extrusionOk="0">
                  <a:moveTo>
                    <a:pt x="1405" y="0"/>
                  </a:moveTo>
                  <a:cubicBezTo>
                    <a:pt x="1264" y="309"/>
                    <a:pt x="1124" y="590"/>
                    <a:pt x="984" y="898"/>
                  </a:cubicBezTo>
                  <a:cubicBezTo>
                    <a:pt x="927" y="1067"/>
                    <a:pt x="843" y="1263"/>
                    <a:pt x="815" y="1460"/>
                  </a:cubicBezTo>
                  <a:cubicBezTo>
                    <a:pt x="787" y="1628"/>
                    <a:pt x="815" y="1825"/>
                    <a:pt x="731" y="1993"/>
                  </a:cubicBezTo>
                  <a:cubicBezTo>
                    <a:pt x="647" y="2190"/>
                    <a:pt x="450" y="2274"/>
                    <a:pt x="310" y="2414"/>
                  </a:cubicBezTo>
                  <a:cubicBezTo>
                    <a:pt x="141" y="2527"/>
                    <a:pt x="1" y="2723"/>
                    <a:pt x="29" y="2920"/>
                  </a:cubicBezTo>
                  <a:cubicBezTo>
                    <a:pt x="57" y="3088"/>
                    <a:pt x="225" y="3201"/>
                    <a:pt x="394" y="3229"/>
                  </a:cubicBezTo>
                  <a:cubicBezTo>
                    <a:pt x="465" y="3252"/>
                    <a:pt x="536" y="3261"/>
                    <a:pt x="608" y="3261"/>
                  </a:cubicBezTo>
                  <a:cubicBezTo>
                    <a:pt x="705" y="3261"/>
                    <a:pt x="802" y="3245"/>
                    <a:pt x="899" y="3229"/>
                  </a:cubicBezTo>
                  <a:cubicBezTo>
                    <a:pt x="1245" y="3185"/>
                    <a:pt x="1596" y="3163"/>
                    <a:pt x="1947" y="3163"/>
                  </a:cubicBezTo>
                  <a:cubicBezTo>
                    <a:pt x="2507" y="3163"/>
                    <a:pt x="3070" y="3220"/>
                    <a:pt x="3623" y="3341"/>
                  </a:cubicBezTo>
                  <a:lnTo>
                    <a:pt x="5475" y="3650"/>
                  </a:lnTo>
                  <a:cubicBezTo>
                    <a:pt x="4774" y="3397"/>
                    <a:pt x="4044" y="3144"/>
                    <a:pt x="3426" y="2751"/>
                  </a:cubicBezTo>
                  <a:cubicBezTo>
                    <a:pt x="2780" y="2358"/>
                    <a:pt x="2191" y="1825"/>
                    <a:pt x="1938" y="1123"/>
                  </a:cubicBezTo>
                  <a:cubicBezTo>
                    <a:pt x="1770" y="730"/>
                    <a:pt x="1713" y="281"/>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50"/>
            <p:cNvSpPr/>
            <p:nvPr/>
          </p:nvSpPr>
          <p:spPr>
            <a:xfrm rot="5400000">
              <a:off x="6487494" y="2673062"/>
              <a:ext cx="459938" cy="214280"/>
            </a:xfrm>
            <a:custGeom>
              <a:avLst/>
              <a:gdLst/>
              <a:ahLst/>
              <a:cxnLst/>
              <a:rect l="l" t="t" r="r" b="b"/>
              <a:pathLst>
                <a:path w="10838" h="5049" extrusionOk="0">
                  <a:moveTo>
                    <a:pt x="10725" y="1090"/>
                  </a:moveTo>
                  <a:lnTo>
                    <a:pt x="10483" y="1322"/>
                  </a:lnTo>
                  <a:lnTo>
                    <a:pt x="10483" y="1322"/>
                  </a:lnTo>
                  <a:cubicBezTo>
                    <a:pt x="10602" y="1287"/>
                    <a:pt x="10720" y="1247"/>
                    <a:pt x="10837" y="1202"/>
                  </a:cubicBezTo>
                  <a:cubicBezTo>
                    <a:pt x="10781" y="1146"/>
                    <a:pt x="10753" y="1118"/>
                    <a:pt x="10725" y="1090"/>
                  </a:cubicBezTo>
                  <a:close/>
                  <a:moveTo>
                    <a:pt x="2072" y="0"/>
                  </a:moveTo>
                  <a:cubicBezTo>
                    <a:pt x="1990" y="0"/>
                    <a:pt x="1908" y="7"/>
                    <a:pt x="1825" y="23"/>
                  </a:cubicBezTo>
                  <a:cubicBezTo>
                    <a:pt x="1320" y="108"/>
                    <a:pt x="927" y="473"/>
                    <a:pt x="534" y="809"/>
                  </a:cubicBezTo>
                  <a:cubicBezTo>
                    <a:pt x="422" y="922"/>
                    <a:pt x="309" y="1034"/>
                    <a:pt x="225" y="1174"/>
                  </a:cubicBezTo>
                  <a:cubicBezTo>
                    <a:pt x="113" y="1427"/>
                    <a:pt x="169" y="1736"/>
                    <a:pt x="169" y="2017"/>
                  </a:cubicBezTo>
                  <a:cubicBezTo>
                    <a:pt x="141" y="2354"/>
                    <a:pt x="0" y="2690"/>
                    <a:pt x="29" y="3027"/>
                  </a:cubicBezTo>
                  <a:cubicBezTo>
                    <a:pt x="53" y="3322"/>
                    <a:pt x="292" y="3638"/>
                    <a:pt x="558" y="3638"/>
                  </a:cubicBezTo>
                  <a:cubicBezTo>
                    <a:pt x="596" y="3638"/>
                    <a:pt x="635" y="3631"/>
                    <a:pt x="674" y="3617"/>
                  </a:cubicBezTo>
                  <a:lnTo>
                    <a:pt x="674" y="3617"/>
                  </a:lnTo>
                  <a:cubicBezTo>
                    <a:pt x="562" y="3785"/>
                    <a:pt x="674" y="4010"/>
                    <a:pt x="815" y="4178"/>
                  </a:cubicBezTo>
                  <a:cubicBezTo>
                    <a:pt x="1432" y="4768"/>
                    <a:pt x="2303" y="5049"/>
                    <a:pt x="3173" y="5049"/>
                  </a:cubicBezTo>
                  <a:cubicBezTo>
                    <a:pt x="4015" y="5049"/>
                    <a:pt x="4857" y="4796"/>
                    <a:pt x="5643" y="4487"/>
                  </a:cubicBezTo>
                  <a:cubicBezTo>
                    <a:pt x="6402" y="4235"/>
                    <a:pt x="7103" y="3926"/>
                    <a:pt x="7833" y="3561"/>
                  </a:cubicBezTo>
                  <a:cubicBezTo>
                    <a:pt x="8704" y="3140"/>
                    <a:pt x="9602" y="2606"/>
                    <a:pt x="10051" y="1736"/>
                  </a:cubicBezTo>
                  <a:lnTo>
                    <a:pt x="10483" y="1322"/>
                  </a:lnTo>
                  <a:lnTo>
                    <a:pt x="10483" y="1322"/>
                  </a:lnTo>
                  <a:cubicBezTo>
                    <a:pt x="9984" y="1469"/>
                    <a:pt x="9469" y="1531"/>
                    <a:pt x="8950" y="1531"/>
                  </a:cubicBezTo>
                  <a:cubicBezTo>
                    <a:pt x="8197" y="1531"/>
                    <a:pt x="7437" y="1399"/>
                    <a:pt x="6710" y="1202"/>
                  </a:cubicBezTo>
                  <a:cubicBezTo>
                    <a:pt x="5335" y="866"/>
                    <a:pt x="4043" y="332"/>
                    <a:pt x="2668" y="80"/>
                  </a:cubicBezTo>
                  <a:cubicBezTo>
                    <a:pt x="2469" y="40"/>
                    <a:pt x="2271" y="0"/>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50"/>
            <p:cNvSpPr/>
            <p:nvPr/>
          </p:nvSpPr>
          <p:spPr>
            <a:xfrm rot="5400000">
              <a:off x="6531333" y="2709945"/>
              <a:ext cx="299099" cy="70238"/>
            </a:xfrm>
            <a:custGeom>
              <a:avLst/>
              <a:gdLst/>
              <a:ahLst/>
              <a:cxnLst/>
              <a:rect l="l" t="t" r="r" b="b"/>
              <a:pathLst>
                <a:path w="7048" h="1655" extrusionOk="0">
                  <a:moveTo>
                    <a:pt x="127" y="1"/>
                  </a:moveTo>
                  <a:cubicBezTo>
                    <a:pt x="94" y="1"/>
                    <a:pt x="61" y="14"/>
                    <a:pt x="28" y="47"/>
                  </a:cubicBezTo>
                  <a:cubicBezTo>
                    <a:pt x="0" y="103"/>
                    <a:pt x="28" y="188"/>
                    <a:pt x="85" y="216"/>
                  </a:cubicBezTo>
                  <a:cubicBezTo>
                    <a:pt x="1750" y="1161"/>
                    <a:pt x="3631" y="1655"/>
                    <a:pt x="5527" y="1655"/>
                  </a:cubicBezTo>
                  <a:cubicBezTo>
                    <a:pt x="5996" y="1655"/>
                    <a:pt x="6467" y="1625"/>
                    <a:pt x="6935" y="1563"/>
                  </a:cubicBezTo>
                  <a:cubicBezTo>
                    <a:pt x="7019" y="1563"/>
                    <a:pt x="7047" y="1479"/>
                    <a:pt x="7047" y="1423"/>
                  </a:cubicBezTo>
                  <a:cubicBezTo>
                    <a:pt x="7047" y="1423"/>
                    <a:pt x="7047" y="1395"/>
                    <a:pt x="7047" y="1395"/>
                  </a:cubicBezTo>
                  <a:cubicBezTo>
                    <a:pt x="7027" y="1354"/>
                    <a:pt x="6991" y="1328"/>
                    <a:pt x="6951" y="1328"/>
                  </a:cubicBezTo>
                  <a:cubicBezTo>
                    <a:pt x="6937" y="1328"/>
                    <a:pt x="6922" y="1331"/>
                    <a:pt x="6907" y="1339"/>
                  </a:cubicBezTo>
                  <a:cubicBezTo>
                    <a:pt x="6448" y="1400"/>
                    <a:pt x="5986" y="1431"/>
                    <a:pt x="5524" y="1431"/>
                  </a:cubicBezTo>
                  <a:cubicBezTo>
                    <a:pt x="3668" y="1431"/>
                    <a:pt x="1815" y="941"/>
                    <a:pt x="197" y="19"/>
                  </a:cubicBezTo>
                  <a:cubicBezTo>
                    <a:pt x="174" y="8"/>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50"/>
            <p:cNvSpPr/>
            <p:nvPr/>
          </p:nvSpPr>
          <p:spPr>
            <a:xfrm rot="5400000">
              <a:off x="6694233" y="2649706"/>
              <a:ext cx="158462" cy="40573"/>
            </a:xfrm>
            <a:custGeom>
              <a:avLst/>
              <a:gdLst/>
              <a:ahLst/>
              <a:cxnLst/>
              <a:rect l="l" t="t" r="r" b="b"/>
              <a:pathLst>
                <a:path w="3734" h="956" extrusionOk="0">
                  <a:moveTo>
                    <a:pt x="908" y="0"/>
                  </a:moveTo>
                  <a:cubicBezTo>
                    <a:pt x="643" y="0"/>
                    <a:pt x="377" y="18"/>
                    <a:pt x="112" y="54"/>
                  </a:cubicBezTo>
                  <a:cubicBezTo>
                    <a:pt x="56" y="82"/>
                    <a:pt x="0" y="139"/>
                    <a:pt x="0" y="195"/>
                  </a:cubicBezTo>
                  <a:cubicBezTo>
                    <a:pt x="28" y="251"/>
                    <a:pt x="84" y="307"/>
                    <a:pt x="140" y="307"/>
                  </a:cubicBezTo>
                  <a:cubicBezTo>
                    <a:pt x="420" y="260"/>
                    <a:pt x="701" y="238"/>
                    <a:pt x="981" y="238"/>
                  </a:cubicBezTo>
                  <a:cubicBezTo>
                    <a:pt x="1882" y="238"/>
                    <a:pt x="2773" y="475"/>
                    <a:pt x="3566" y="925"/>
                  </a:cubicBezTo>
                  <a:cubicBezTo>
                    <a:pt x="3587" y="946"/>
                    <a:pt x="3613" y="955"/>
                    <a:pt x="3637" y="955"/>
                  </a:cubicBezTo>
                  <a:cubicBezTo>
                    <a:pt x="3678" y="955"/>
                    <a:pt x="3717" y="931"/>
                    <a:pt x="3734" y="897"/>
                  </a:cubicBezTo>
                  <a:cubicBezTo>
                    <a:pt x="3734" y="869"/>
                    <a:pt x="3734" y="840"/>
                    <a:pt x="3734" y="812"/>
                  </a:cubicBezTo>
                  <a:cubicBezTo>
                    <a:pt x="3734" y="784"/>
                    <a:pt x="3706" y="756"/>
                    <a:pt x="3678" y="728"/>
                  </a:cubicBezTo>
                  <a:cubicBezTo>
                    <a:pt x="2840" y="243"/>
                    <a:pt x="1880" y="0"/>
                    <a:pt x="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50"/>
            <p:cNvSpPr/>
            <p:nvPr/>
          </p:nvSpPr>
          <p:spPr>
            <a:xfrm rot="5400000">
              <a:off x="6694637" y="2673231"/>
              <a:ext cx="413469" cy="260412"/>
            </a:xfrm>
            <a:custGeom>
              <a:avLst/>
              <a:gdLst/>
              <a:ahLst/>
              <a:cxnLst/>
              <a:rect l="l" t="t" r="r" b="b"/>
              <a:pathLst>
                <a:path w="9743" h="6136" extrusionOk="0">
                  <a:moveTo>
                    <a:pt x="2529" y="1"/>
                  </a:moveTo>
                  <a:cubicBezTo>
                    <a:pt x="1832" y="1"/>
                    <a:pt x="1135" y="272"/>
                    <a:pt x="590" y="717"/>
                  </a:cubicBezTo>
                  <a:cubicBezTo>
                    <a:pt x="365" y="914"/>
                    <a:pt x="169" y="1166"/>
                    <a:pt x="169" y="1475"/>
                  </a:cubicBezTo>
                  <a:cubicBezTo>
                    <a:pt x="169" y="1672"/>
                    <a:pt x="281" y="1868"/>
                    <a:pt x="225" y="2065"/>
                  </a:cubicBezTo>
                  <a:cubicBezTo>
                    <a:pt x="169" y="2233"/>
                    <a:pt x="0" y="2346"/>
                    <a:pt x="28" y="2514"/>
                  </a:cubicBezTo>
                  <a:cubicBezTo>
                    <a:pt x="57" y="2711"/>
                    <a:pt x="309" y="2767"/>
                    <a:pt x="365" y="2963"/>
                  </a:cubicBezTo>
                  <a:cubicBezTo>
                    <a:pt x="393" y="3047"/>
                    <a:pt x="365" y="3160"/>
                    <a:pt x="365" y="3244"/>
                  </a:cubicBezTo>
                  <a:cubicBezTo>
                    <a:pt x="365" y="3525"/>
                    <a:pt x="618" y="3749"/>
                    <a:pt x="871" y="3918"/>
                  </a:cubicBezTo>
                  <a:cubicBezTo>
                    <a:pt x="2443" y="4928"/>
                    <a:pt x="4464" y="4844"/>
                    <a:pt x="6317" y="5125"/>
                  </a:cubicBezTo>
                  <a:cubicBezTo>
                    <a:pt x="7496" y="5321"/>
                    <a:pt x="8647" y="5658"/>
                    <a:pt x="9742" y="6136"/>
                  </a:cubicBezTo>
                  <a:cubicBezTo>
                    <a:pt x="8760" y="3525"/>
                    <a:pt x="6626" y="1363"/>
                    <a:pt x="4015" y="352"/>
                  </a:cubicBezTo>
                  <a:cubicBezTo>
                    <a:pt x="3622" y="184"/>
                    <a:pt x="3229" y="71"/>
                    <a:pt x="2808" y="15"/>
                  </a:cubicBezTo>
                  <a:cubicBezTo>
                    <a:pt x="2715" y="5"/>
                    <a:pt x="2622" y="1"/>
                    <a:pt x="2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50"/>
            <p:cNvSpPr/>
            <p:nvPr/>
          </p:nvSpPr>
          <p:spPr>
            <a:xfrm rot="5400000">
              <a:off x="6805358" y="2674215"/>
              <a:ext cx="126336" cy="61878"/>
            </a:xfrm>
            <a:custGeom>
              <a:avLst/>
              <a:gdLst/>
              <a:ahLst/>
              <a:cxnLst/>
              <a:rect l="l" t="t" r="r" b="b"/>
              <a:pathLst>
                <a:path w="2977" h="1458" extrusionOk="0">
                  <a:moveTo>
                    <a:pt x="127" y="0"/>
                  </a:moveTo>
                  <a:cubicBezTo>
                    <a:pt x="94" y="0"/>
                    <a:pt x="61" y="14"/>
                    <a:pt x="28" y="47"/>
                  </a:cubicBezTo>
                  <a:cubicBezTo>
                    <a:pt x="0" y="103"/>
                    <a:pt x="0" y="187"/>
                    <a:pt x="56" y="215"/>
                  </a:cubicBezTo>
                  <a:cubicBezTo>
                    <a:pt x="842" y="861"/>
                    <a:pt x="1825" y="1310"/>
                    <a:pt x="2864" y="1450"/>
                  </a:cubicBezTo>
                  <a:cubicBezTo>
                    <a:pt x="2874" y="1456"/>
                    <a:pt x="2884" y="1458"/>
                    <a:pt x="2894" y="1458"/>
                  </a:cubicBezTo>
                  <a:cubicBezTo>
                    <a:pt x="2939" y="1458"/>
                    <a:pt x="2976" y="1412"/>
                    <a:pt x="2976" y="1366"/>
                  </a:cubicBezTo>
                  <a:cubicBezTo>
                    <a:pt x="2976" y="1338"/>
                    <a:pt x="2976" y="1310"/>
                    <a:pt x="2976" y="1310"/>
                  </a:cubicBezTo>
                  <a:cubicBezTo>
                    <a:pt x="2976" y="1254"/>
                    <a:pt x="2920" y="1226"/>
                    <a:pt x="2892" y="1226"/>
                  </a:cubicBezTo>
                  <a:cubicBezTo>
                    <a:pt x="1909" y="1085"/>
                    <a:pt x="955" y="664"/>
                    <a:pt x="197" y="19"/>
                  </a:cubicBezTo>
                  <a:cubicBezTo>
                    <a:pt x="174" y="7"/>
                    <a:pt x="150" y="0"/>
                    <a:pt x="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50"/>
            <p:cNvSpPr/>
            <p:nvPr/>
          </p:nvSpPr>
          <p:spPr>
            <a:xfrm rot="5400000">
              <a:off x="6762010" y="2748627"/>
              <a:ext cx="347945" cy="108434"/>
            </a:xfrm>
            <a:custGeom>
              <a:avLst/>
              <a:gdLst/>
              <a:ahLst/>
              <a:cxnLst/>
              <a:rect l="l" t="t" r="r" b="b"/>
              <a:pathLst>
                <a:path w="8199" h="2555" extrusionOk="0">
                  <a:moveTo>
                    <a:pt x="1566" y="1"/>
                  </a:moveTo>
                  <a:cubicBezTo>
                    <a:pt x="1080" y="1"/>
                    <a:pt x="594" y="36"/>
                    <a:pt x="113" y="107"/>
                  </a:cubicBezTo>
                  <a:cubicBezTo>
                    <a:pt x="57" y="107"/>
                    <a:pt x="0" y="163"/>
                    <a:pt x="28" y="248"/>
                  </a:cubicBezTo>
                  <a:cubicBezTo>
                    <a:pt x="28" y="304"/>
                    <a:pt x="85" y="332"/>
                    <a:pt x="141" y="332"/>
                  </a:cubicBezTo>
                  <a:cubicBezTo>
                    <a:pt x="601" y="267"/>
                    <a:pt x="1066" y="235"/>
                    <a:pt x="1529" y="235"/>
                  </a:cubicBezTo>
                  <a:cubicBezTo>
                    <a:pt x="3866" y="235"/>
                    <a:pt x="6193" y="1046"/>
                    <a:pt x="7974" y="2522"/>
                  </a:cubicBezTo>
                  <a:cubicBezTo>
                    <a:pt x="7997" y="2545"/>
                    <a:pt x="8026" y="2554"/>
                    <a:pt x="8054" y="2554"/>
                  </a:cubicBezTo>
                  <a:cubicBezTo>
                    <a:pt x="8091" y="2554"/>
                    <a:pt x="8126" y="2538"/>
                    <a:pt x="8142" y="2522"/>
                  </a:cubicBezTo>
                  <a:cubicBezTo>
                    <a:pt x="8170" y="2494"/>
                    <a:pt x="8198" y="2437"/>
                    <a:pt x="8170" y="2409"/>
                  </a:cubicBezTo>
                  <a:cubicBezTo>
                    <a:pt x="8170" y="2381"/>
                    <a:pt x="8142" y="2353"/>
                    <a:pt x="8142" y="2353"/>
                  </a:cubicBezTo>
                  <a:cubicBezTo>
                    <a:pt x="6301" y="838"/>
                    <a:pt x="3937" y="1"/>
                    <a:pt x="1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50"/>
            <p:cNvSpPr/>
            <p:nvPr/>
          </p:nvSpPr>
          <p:spPr>
            <a:xfrm rot="5400000">
              <a:off x="6510558" y="2697653"/>
              <a:ext cx="446824" cy="333112"/>
            </a:xfrm>
            <a:custGeom>
              <a:avLst/>
              <a:gdLst/>
              <a:ahLst/>
              <a:cxnLst/>
              <a:rect l="l" t="t" r="r" b="b"/>
              <a:pathLst>
                <a:path w="10529" h="7849" extrusionOk="0">
                  <a:moveTo>
                    <a:pt x="2858" y="1"/>
                  </a:moveTo>
                  <a:cubicBezTo>
                    <a:pt x="2766" y="1"/>
                    <a:pt x="2681" y="30"/>
                    <a:pt x="2611" y="100"/>
                  </a:cubicBezTo>
                  <a:cubicBezTo>
                    <a:pt x="2527" y="184"/>
                    <a:pt x="2471" y="268"/>
                    <a:pt x="2415" y="352"/>
                  </a:cubicBezTo>
                  <a:cubicBezTo>
                    <a:pt x="2190" y="717"/>
                    <a:pt x="1741" y="858"/>
                    <a:pt x="1404" y="1082"/>
                  </a:cubicBezTo>
                  <a:cubicBezTo>
                    <a:pt x="1123" y="1279"/>
                    <a:pt x="899" y="1560"/>
                    <a:pt x="758" y="1840"/>
                  </a:cubicBezTo>
                  <a:cubicBezTo>
                    <a:pt x="674" y="2037"/>
                    <a:pt x="618" y="2262"/>
                    <a:pt x="702" y="2458"/>
                  </a:cubicBezTo>
                  <a:cubicBezTo>
                    <a:pt x="169" y="2683"/>
                    <a:pt x="0" y="3497"/>
                    <a:pt x="421" y="3918"/>
                  </a:cubicBezTo>
                  <a:cubicBezTo>
                    <a:pt x="225" y="4114"/>
                    <a:pt x="225" y="4451"/>
                    <a:pt x="365" y="4676"/>
                  </a:cubicBezTo>
                  <a:cubicBezTo>
                    <a:pt x="491" y="4843"/>
                    <a:pt x="678" y="4933"/>
                    <a:pt x="870" y="4933"/>
                  </a:cubicBezTo>
                  <a:cubicBezTo>
                    <a:pt x="936" y="4933"/>
                    <a:pt x="1002" y="4922"/>
                    <a:pt x="1067" y="4901"/>
                  </a:cubicBezTo>
                  <a:cubicBezTo>
                    <a:pt x="1825" y="6360"/>
                    <a:pt x="3229" y="7427"/>
                    <a:pt x="4801" y="7736"/>
                  </a:cubicBezTo>
                  <a:cubicBezTo>
                    <a:pt x="5145" y="7811"/>
                    <a:pt x="5498" y="7849"/>
                    <a:pt x="5851" y="7849"/>
                  </a:cubicBezTo>
                  <a:cubicBezTo>
                    <a:pt x="7077" y="7849"/>
                    <a:pt x="8296" y="7395"/>
                    <a:pt x="9124" y="6501"/>
                  </a:cubicBezTo>
                  <a:cubicBezTo>
                    <a:pt x="10219" y="5350"/>
                    <a:pt x="10528" y="3497"/>
                    <a:pt x="9714" y="2149"/>
                  </a:cubicBezTo>
                  <a:cubicBezTo>
                    <a:pt x="9321" y="1475"/>
                    <a:pt x="8703" y="970"/>
                    <a:pt x="8001" y="633"/>
                  </a:cubicBezTo>
                  <a:cubicBezTo>
                    <a:pt x="7220" y="234"/>
                    <a:pt x="6357" y="35"/>
                    <a:pt x="5494" y="35"/>
                  </a:cubicBezTo>
                  <a:cubicBezTo>
                    <a:pt x="4839" y="35"/>
                    <a:pt x="4184" y="150"/>
                    <a:pt x="3566" y="381"/>
                  </a:cubicBezTo>
                  <a:cubicBezTo>
                    <a:pt x="3383" y="198"/>
                    <a:pt x="3098"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50"/>
            <p:cNvSpPr/>
            <p:nvPr/>
          </p:nvSpPr>
          <p:spPr>
            <a:xfrm rot="5400000">
              <a:off x="6541856" y="2731881"/>
              <a:ext cx="382489" cy="331372"/>
            </a:xfrm>
            <a:custGeom>
              <a:avLst/>
              <a:gdLst/>
              <a:ahLst/>
              <a:cxnLst/>
              <a:rect l="l" t="t" r="r" b="b"/>
              <a:pathLst>
                <a:path w="9013" h="7808" extrusionOk="0">
                  <a:moveTo>
                    <a:pt x="3885" y="0"/>
                  </a:moveTo>
                  <a:cubicBezTo>
                    <a:pt x="3825" y="0"/>
                    <a:pt x="3766" y="1"/>
                    <a:pt x="3706" y="3"/>
                  </a:cubicBezTo>
                  <a:cubicBezTo>
                    <a:pt x="4240" y="508"/>
                    <a:pt x="4633" y="1069"/>
                    <a:pt x="4717" y="1828"/>
                  </a:cubicBezTo>
                  <a:cubicBezTo>
                    <a:pt x="4801" y="4635"/>
                    <a:pt x="2162" y="4888"/>
                    <a:pt x="0" y="5590"/>
                  </a:cubicBezTo>
                  <a:cubicBezTo>
                    <a:pt x="786" y="6656"/>
                    <a:pt x="1965" y="7442"/>
                    <a:pt x="3257" y="7695"/>
                  </a:cubicBezTo>
                  <a:cubicBezTo>
                    <a:pt x="3601" y="7770"/>
                    <a:pt x="3954" y="7808"/>
                    <a:pt x="4307" y="7808"/>
                  </a:cubicBezTo>
                  <a:cubicBezTo>
                    <a:pt x="5535" y="7808"/>
                    <a:pt x="6758" y="7354"/>
                    <a:pt x="7609" y="6460"/>
                  </a:cubicBezTo>
                  <a:cubicBezTo>
                    <a:pt x="8675" y="5309"/>
                    <a:pt x="9012" y="3456"/>
                    <a:pt x="8198" y="2108"/>
                  </a:cubicBezTo>
                  <a:cubicBezTo>
                    <a:pt x="7805" y="1434"/>
                    <a:pt x="7159" y="929"/>
                    <a:pt x="6457" y="592"/>
                  </a:cubicBezTo>
                  <a:cubicBezTo>
                    <a:pt x="5668" y="197"/>
                    <a:pt x="4780" y="0"/>
                    <a:pt x="3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50"/>
            <p:cNvSpPr/>
            <p:nvPr/>
          </p:nvSpPr>
          <p:spPr>
            <a:xfrm rot="5400000">
              <a:off x="6345090" y="2707967"/>
              <a:ext cx="459938" cy="285027"/>
            </a:xfrm>
            <a:custGeom>
              <a:avLst/>
              <a:gdLst/>
              <a:ahLst/>
              <a:cxnLst/>
              <a:rect l="l" t="t" r="r" b="b"/>
              <a:pathLst>
                <a:path w="10838" h="6716" extrusionOk="0">
                  <a:moveTo>
                    <a:pt x="10473" y="0"/>
                  </a:moveTo>
                  <a:cubicBezTo>
                    <a:pt x="9995" y="1067"/>
                    <a:pt x="8704" y="1544"/>
                    <a:pt x="7525" y="1741"/>
                  </a:cubicBezTo>
                  <a:cubicBezTo>
                    <a:pt x="6913" y="1828"/>
                    <a:pt x="6293" y="1878"/>
                    <a:pt x="5670" y="1878"/>
                  </a:cubicBezTo>
                  <a:cubicBezTo>
                    <a:pt x="5092" y="1878"/>
                    <a:pt x="4512" y="1835"/>
                    <a:pt x="3931" y="1741"/>
                  </a:cubicBezTo>
                  <a:cubicBezTo>
                    <a:pt x="3443" y="1680"/>
                    <a:pt x="2940" y="1574"/>
                    <a:pt x="2434" y="1574"/>
                  </a:cubicBezTo>
                  <a:cubicBezTo>
                    <a:pt x="2241" y="1574"/>
                    <a:pt x="2047" y="1590"/>
                    <a:pt x="1854" y="1628"/>
                  </a:cubicBezTo>
                  <a:cubicBezTo>
                    <a:pt x="1180" y="1769"/>
                    <a:pt x="534" y="2358"/>
                    <a:pt x="562" y="3060"/>
                  </a:cubicBezTo>
                  <a:cubicBezTo>
                    <a:pt x="590" y="3425"/>
                    <a:pt x="759" y="3846"/>
                    <a:pt x="534" y="4127"/>
                  </a:cubicBezTo>
                  <a:cubicBezTo>
                    <a:pt x="394" y="4267"/>
                    <a:pt x="169" y="4324"/>
                    <a:pt x="85" y="4520"/>
                  </a:cubicBezTo>
                  <a:cubicBezTo>
                    <a:pt x="1" y="4745"/>
                    <a:pt x="225" y="4969"/>
                    <a:pt x="282" y="5222"/>
                  </a:cubicBezTo>
                  <a:cubicBezTo>
                    <a:pt x="366" y="5418"/>
                    <a:pt x="310" y="5643"/>
                    <a:pt x="366" y="5840"/>
                  </a:cubicBezTo>
                  <a:cubicBezTo>
                    <a:pt x="478" y="6205"/>
                    <a:pt x="843" y="6373"/>
                    <a:pt x="1180" y="6485"/>
                  </a:cubicBezTo>
                  <a:lnTo>
                    <a:pt x="1180" y="6457"/>
                  </a:lnTo>
                  <a:cubicBezTo>
                    <a:pt x="1735" y="6635"/>
                    <a:pt x="2313" y="6716"/>
                    <a:pt x="2891" y="6716"/>
                  </a:cubicBezTo>
                  <a:cubicBezTo>
                    <a:pt x="3775" y="6716"/>
                    <a:pt x="4661" y="6527"/>
                    <a:pt x="5475" y="6205"/>
                  </a:cubicBezTo>
                  <a:cubicBezTo>
                    <a:pt x="6823" y="5671"/>
                    <a:pt x="8030" y="4745"/>
                    <a:pt x="9041" y="3678"/>
                  </a:cubicBezTo>
                  <a:cubicBezTo>
                    <a:pt x="9995" y="2695"/>
                    <a:pt x="10838" y="1320"/>
                    <a:pt x="10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50"/>
            <p:cNvSpPr/>
            <p:nvPr/>
          </p:nvSpPr>
          <p:spPr>
            <a:xfrm rot="5400000">
              <a:off x="6693786" y="2693134"/>
              <a:ext cx="372941" cy="404071"/>
            </a:xfrm>
            <a:custGeom>
              <a:avLst/>
              <a:gdLst/>
              <a:ahLst/>
              <a:cxnLst/>
              <a:rect l="l" t="t" r="r" b="b"/>
              <a:pathLst>
                <a:path w="8788" h="9521" extrusionOk="0">
                  <a:moveTo>
                    <a:pt x="2047" y="1"/>
                  </a:moveTo>
                  <a:cubicBezTo>
                    <a:pt x="2020" y="1"/>
                    <a:pt x="1993" y="2"/>
                    <a:pt x="1966" y="3"/>
                  </a:cubicBezTo>
                  <a:cubicBezTo>
                    <a:pt x="1488" y="3"/>
                    <a:pt x="1011" y="312"/>
                    <a:pt x="955" y="789"/>
                  </a:cubicBezTo>
                  <a:cubicBezTo>
                    <a:pt x="141" y="1154"/>
                    <a:pt x="0" y="2249"/>
                    <a:pt x="0" y="3148"/>
                  </a:cubicBezTo>
                  <a:cubicBezTo>
                    <a:pt x="1825" y="3456"/>
                    <a:pt x="3650" y="3990"/>
                    <a:pt x="5138" y="5057"/>
                  </a:cubicBezTo>
                  <a:cubicBezTo>
                    <a:pt x="6654" y="6095"/>
                    <a:pt x="7861" y="7696"/>
                    <a:pt x="8142" y="9520"/>
                  </a:cubicBezTo>
                  <a:cubicBezTo>
                    <a:pt x="8367" y="9520"/>
                    <a:pt x="8479" y="9212"/>
                    <a:pt x="8507" y="8987"/>
                  </a:cubicBezTo>
                  <a:cubicBezTo>
                    <a:pt x="8788" y="7218"/>
                    <a:pt x="8226" y="5422"/>
                    <a:pt x="7244" y="3934"/>
                  </a:cubicBezTo>
                  <a:cubicBezTo>
                    <a:pt x="6233" y="2474"/>
                    <a:pt x="4801" y="1323"/>
                    <a:pt x="3285" y="452"/>
                  </a:cubicBezTo>
                  <a:cubicBezTo>
                    <a:pt x="2888" y="214"/>
                    <a:pt x="2491" y="1"/>
                    <a:pt x="2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50"/>
            <p:cNvSpPr/>
            <p:nvPr/>
          </p:nvSpPr>
          <p:spPr>
            <a:xfrm rot="5400000">
              <a:off x="6557412" y="2823361"/>
              <a:ext cx="366999" cy="123331"/>
            </a:xfrm>
            <a:custGeom>
              <a:avLst/>
              <a:gdLst/>
              <a:ahLst/>
              <a:cxnLst/>
              <a:rect l="l" t="t" r="r" b="b"/>
              <a:pathLst>
                <a:path w="8648" h="2906" extrusionOk="0">
                  <a:moveTo>
                    <a:pt x="598" y="1"/>
                  </a:moveTo>
                  <a:cubicBezTo>
                    <a:pt x="437" y="1"/>
                    <a:pt x="275" y="4"/>
                    <a:pt x="113" y="10"/>
                  </a:cubicBezTo>
                  <a:cubicBezTo>
                    <a:pt x="57" y="10"/>
                    <a:pt x="1" y="66"/>
                    <a:pt x="1" y="122"/>
                  </a:cubicBezTo>
                  <a:cubicBezTo>
                    <a:pt x="29" y="206"/>
                    <a:pt x="85" y="234"/>
                    <a:pt x="141" y="234"/>
                  </a:cubicBezTo>
                  <a:cubicBezTo>
                    <a:pt x="294" y="229"/>
                    <a:pt x="446" y="226"/>
                    <a:pt x="599" y="226"/>
                  </a:cubicBezTo>
                  <a:cubicBezTo>
                    <a:pt x="3401" y="226"/>
                    <a:pt x="6242" y="1196"/>
                    <a:pt x="8451" y="2873"/>
                  </a:cubicBezTo>
                  <a:cubicBezTo>
                    <a:pt x="8475" y="2897"/>
                    <a:pt x="8504" y="2906"/>
                    <a:pt x="8531" y="2906"/>
                  </a:cubicBezTo>
                  <a:cubicBezTo>
                    <a:pt x="8569" y="2906"/>
                    <a:pt x="8604" y="2890"/>
                    <a:pt x="8620" y="2873"/>
                  </a:cubicBezTo>
                  <a:cubicBezTo>
                    <a:pt x="8648" y="2817"/>
                    <a:pt x="8648" y="2789"/>
                    <a:pt x="8648" y="2761"/>
                  </a:cubicBezTo>
                  <a:cubicBezTo>
                    <a:pt x="8620" y="2733"/>
                    <a:pt x="8620" y="2705"/>
                    <a:pt x="8592" y="2705"/>
                  </a:cubicBezTo>
                  <a:cubicBezTo>
                    <a:pt x="6305" y="950"/>
                    <a:pt x="3489"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50"/>
            <p:cNvSpPr/>
            <p:nvPr/>
          </p:nvSpPr>
          <p:spPr>
            <a:xfrm rot="5400000">
              <a:off x="6404418" y="2791871"/>
              <a:ext cx="349133" cy="213770"/>
            </a:xfrm>
            <a:custGeom>
              <a:avLst/>
              <a:gdLst/>
              <a:ahLst/>
              <a:cxnLst/>
              <a:rect l="l" t="t" r="r" b="b"/>
              <a:pathLst>
                <a:path w="8227" h="5037" extrusionOk="0">
                  <a:moveTo>
                    <a:pt x="8121" y="0"/>
                  </a:moveTo>
                  <a:cubicBezTo>
                    <a:pt x="8073" y="0"/>
                    <a:pt x="8022" y="26"/>
                    <a:pt x="8002" y="67"/>
                  </a:cubicBezTo>
                  <a:cubicBezTo>
                    <a:pt x="6429" y="2847"/>
                    <a:pt x="3341" y="4728"/>
                    <a:pt x="141" y="4784"/>
                  </a:cubicBezTo>
                  <a:cubicBezTo>
                    <a:pt x="57" y="4784"/>
                    <a:pt x="0" y="4840"/>
                    <a:pt x="0" y="4924"/>
                  </a:cubicBezTo>
                  <a:cubicBezTo>
                    <a:pt x="0" y="4980"/>
                    <a:pt x="57" y="5036"/>
                    <a:pt x="141" y="5036"/>
                  </a:cubicBezTo>
                  <a:cubicBezTo>
                    <a:pt x="3425" y="4952"/>
                    <a:pt x="6598" y="3043"/>
                    <a:pt x="8198" y="179"/>
                  </a:cubicBezTo>
                  <a:cubicBezTo>
                    <a:pt x="8226" y="151"/>
                    <a:pt x="8226" y="95"/>
                    <a:pt x="8226" y="67"/>
                  </a:cubicBezTo>
                  <a:cubicBezTo>
                    <a:pt x="8198" y="39"/>
                    <a:pt x="8198" y="39"/>
                    <a:pt x="8170" y="11"/>
                  </a:cubicBezTo>
                  <a:cubicBezTo>
                    <a:pt x="8155" y="4"/>
                    <a:pt x="8138" y="0"/>
                    <a:pt x="8121" y="0"/>
                  </a:cubicBezTo>
                  <a:close/>
                </a:path>
              </a:pathLst>
            </a:custGeom>
            <a:solidFill>
              <a:srgbClr val="CD9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50"/>
            <p:cNvSpPr/>
            <p:nvPr/>
          </p:nvSpPr>
          <p:spPr>
            <a:xfrm rot="5400000">
              <a:off x="6736032" y="2779563"/>
              <a:ext cx="244270" cy="357515"/>
            </a:xfrm>
            <a:custGeom>
              <a:avLst/>
              <a:gdLst/>
              <a:ahLst/>
              <a:cxnLst/>
              <a:rect l="l" t="t" r="r" b="b"/>
              <a:pathLst>
                <a:path w="5756" h="8424" extrusionOk="0">
                  <a:moveTo>
                    <a:pt x="169" y="1"/>
                  </a:moveTo>
                  <a:cubicBezTo>
                    <a:pt x="113" y="1"/>
                    <a:pt x="57" y="29"/>
                    <a:pt x="28" y="85"/>
                  </a:cubicBezTo>
                  <a:cubicBezTo>
                    <a:pt x="0" y="141"/>
                    <a:pt x="28" y="226"/>
                    <a:pt x="113" y="226"/>
                  </a:cubicBezTo>
                  <a:cubicBezTo>
                    <a:pt x="1741" y="815"/>
                    <a:pt x="3145" y="1938"/>
                    <a:pt x="4127" y="3398"/>
                  </a:cubicBezTo>
                  <a:cubicBezTo>
                    <a:pt x="5082" y="4830"/>
                    <a:pt x="5559" y="6570"/>
                    <a:pt x="5475" y="8311"/>
                  </a:cubicBezTo>
                  <a:cubicBezTo>
                    <a:pt x="5475" y="8367"/>
                    <a:pt x="5531" y="8423"/>
                    <a:pt x="5587" y="8423"/>
                  </a:cubicBezTo>
                  <a:cubicBezTo>
                    <a:pt x="5671" y="8423"/>
                    <a:pt x="5728" y="8395"/>
                    <a:pt x="5728" y="8311"/>
                  </a:cubicBezTo>
                  <a:cubicBezTo>
                    <a:pt x="5756" y="7188"/>
                    <a:pt x="5587" y="6065"/>
                    <a:pt x="5194" y="4998"/>
                  </a:cubicBezTo>
                  <a:cubicBezTo>
                    <a:pt x="4970" y="4381"/>
                    <a:pt x="4689" y="3819"/>
                    <a:pt x="4324" y="3258"/>
                  </a:cubicBezTo>
                  <a:cubicBezTo>
                    <a:pt x="3313" y="1770"/>
                    <a:pt x="1853" y="619"/>
                    <a:pt x="1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50"/>
            <p:cNvSpPr/>
            <p:nvPr/>
          </p:nvSpPr>
          <p:spPr>
            <a:xfrm rot="5400000">
              <a:off x="6559192" y="3077994"/>
              <a:ext cx="263325" cy="156222"/>
            </a:xfrm>
            <a:custGeom>
              <a:avLst/>
              <a:gdLst/>
              <a:ahLst/>
              <a:cxnLst/>
              <a:rect l="l" t="t" r="r" b="b"/>
              <a:pathLst>
                <a:path w="6205" h="3681" extrusionOk="0">
                  <a:moveTo>
                    <a:pt x="980" y="1"/>
                  </a:moveTo>
                  <a:cubicBezTo>
                    <a:pt x="854" y="1"/>
                    <a:pt x="756" y="157"/>
                    <a:pt x="730" y="313"/>
                  </a:cubicBezTo>
                  <a:cubicBezTo>
                    <a:pt x="730" y="453"/>
                    <a:pt x="730" y="621"/>
                    <a:pt x="646" y="734"/>
                  </a:cubicBezTo>
                  <a:cubicBezTo>
                    <a:pt x="590" y="846"/>
                    <a:pt x="449" y="902"/>
                    <a:pt x="393" y="1014"/>
                  </a:cubicBezTo>
                  <a:cubicBezTo>
                    <a:pt x="337" y="1183"/>
                    <a:pt x="421" y="1351"/>
                    <a:pt x="421" y="1520"/>
                  </a:cubicBezTo>
                  <a:cubicBezTo>
                    <a:pt x="421" y="1801"/>
                    <a:pt x="197" y="2025"/>
                    <a:pt x="84" y="2278"/>
                  </a:cubicBezTo>
                  <a:cubicBezTo>
                    <a:pt x="0" y="2446"/>
                    <a:pt x="0" y="2671"/>
                    <a:pt x="141" y="2811"/>
                  </a:cubicBezTo>
                  <a:cubicBezTo>
                    <a:pt x="225" y="2895"/>
                    <a:pt x="365" y="2952"/>
                    <a:pt x="421" y="3064"/>
                  </a:cubicBezTo>
                  <a:cubicBezTo>
                    <a:pt x="449" y="3232"/>
                    <a:pt x="225" y="3373"/>
                    <a:pt x="281" y="3541"/>
                  </a:cubicBezTo>
                  <a:cubicBezTo>
                    <a:pt x="297" y="3640"/>
                    <a:pt x="381" y="3681"/>
                    <a:pt x="471" y="3681"/>
                  </a:cubicBezTo>
                  <a:cubicBezTo>
                    <a:pt x="534" y="3681"/>
                    <a:pt x="599" y="3660"/>
                    <a:pt x="646" y="3625"/>
                  </a:cubicBezTo>
                  <a:cubicBezTo>
                    <a:pt x="786" y="3541"/>
                    <a:pt x="842" y="3373"/>
                    <a:pt x="927" y="3260"/>
                  </a:cubicBezTo>
                  <a:cubicBezTo>
                    <a:pt x="1157" y="2984"/>
                    <a:pt x="1540" y="2915"/>
                    <a:pt x="1918" y="2915"/>
                  </a:cubicBezTo>
                  <a:cubicBezTo>
                    <a:pt x="2000" y="2915"/>
                    <a:pt x="2082" y="2919"/>
                    <a:pt x="2162" y="2924"/>
                  </a:cubicBezTo>
                  <a:cubicBezTo>
                    <a:pt x="3397" y="2980"/>
                    <a:pt x="4633" y="3232"/>
                    <a:pt x="5784" y="3654"/>
                  </a:cubicBezTo>
                  <a:lnTo>
                    <a:pt x="6205" y="3654"/>
                  </a:lnTo>
                  <a:cubicBezTo>
                    <a:pt x="5278" y="2952"/>
                    <a:pt x="4183" y="2559"/>
                    <a:pt x="3116" y="2137"/>
                  </a:cubicBezTo>
                  <a:cubicBezTo>
                    <a:pt x="2695" y="1997"/>
                    <a:pt x="2302" y="1829"/>
                    <a:pt x="1937" y="1576"/>
                  </a:cubicBezTo>
                  <a:cubicBezTo>
                    <a:pt x="1600" y="1295"/>
                    <a:pt x="1320" y="930"/>
                    <a:pt x="1264" y="481"/>
                  </a:cubicBezTo>
                  <a:cubicBezTo>
                    <a:pt x="1264" y="397"/>
                    <a:pt x="1264" y="285"/>
                    <a:pt x="1235" y="200"/>
                  </a:cubicBezTo>
                  <a:cubicBezTo>
                    <a:pt x="1207" y="88"/>
                    <a:pt x="1123" y="4"/>
                    <a:pt x="1011" y="4"/>
                  </a:cubicBezTo>
                  <a:cubicBezTo>
                    <a:pt x="1000" y="2"/>
                    <a:pt x="990"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50"/>
            <p:cNvSpPr/>
            <p:nvPr/>
          </p:nvSpPr>
          <p:spPr>
            <a:xfrm rot="5400000">
              <a:off x="5869245" y="3568687"/>
              <a:ext cx="509887" cy="250820"/>
            </a:xfrm>
            <a:custGeom>
              <a:avLst/>
              <a:gdLst/>
              <a:ahLst/>
              <a:cxnLst/>
              <a:rect l="l" t="t" r="r" b="b"/>
              <a:pathLst>
                <a:path w="12015" h="5910" extrusionOk="0">
                  <a:moveTo>
                    <a:pt x="9519" y="1"/>
                  </a:moveTo>
                  <a:cubicBezTo>
                    <a:pt x="9281" y="1"/>
                    <a:pt x="9042" y="26"/>
                    <a:pt x="8814" y="63"/>
                  </a:cubicBezTo>
                  <a:cubicBezTo>
                    <a:pt x="6781" y="379"/>
                    <a:pt x="4823" y="1366"/>
                    <a:pt x="2799" y="1366"/>
                  </a:cubicBezTo>
                  <a:cubicBezTo>
                    <a:pt x="2670" y="1366"/>
                    <a:pt x="2542" y="1362"/>
                    <a:pt x="2413" y="1354"/>
                  </a:cubicBezTo>
                  <a:cubicBezTo>
                    <a:pt x="1711" y="1326"/>
                    <a:pt x="1009" y="1129"/>
                    <a:pt x="391" y="849"/>
                  </a:cubicBezTo>
                  <a:lnTo>
                    <a:pt x="391" y="849"/>
                  </a:lnTo>
                  <a:cubicBezTo>
                    <a:pt x="296" y="944"/>
                    <a:pt x="382" y="1139"/>
                    <a:pt x="512" y="1163"/>
                  </a:cubicBezTo>
                  <a:lnTo>
                    <a:pt x="512" y="1163"/>
                  </a:lnTo>
                  <a:cubicBezTo>
                    <a:pt x="235" y="1204"/>
                    <a:pt x="0" y="1464"/>
                    <a:pt x="26" y="1747"/>
                  </a:cubicBezTo>
                  <a:cubicBezTo>
                    <a:pt x="26" y="2040"/>
                    <a:pt x="330" y="2283"/>
                    <a:pt x="601" y="2283"/>
                  </a:cubicBezTo>
                  <a:cubicBezTo>
                    <a:pt x="615" y="2283"/>
                    <a:pt x="630" y="2282"/>
                    <a:pt x="644" y="2280"/>
                  </a:cubicBezTo>
                  <a:lnTo>
                    <a:pt x="644" y="2280"/>
                  </a:lnTo>
                  <a:cubicBezTo>
                    <a:pt x="363" y="2477"/>
                    <a:pt x="419" y="2954"/>
                    <a:pt x="644" y="3207"/>
                  </a:cubicBezTo>
                  <a:cubicBezTo>
                    <a:pt x="897" y="3488"/>
                    <a:pt x="1262" y="3600"/>
                    <a:pt x="1598" y="3684"/>
                  </a:cubicBezTo>
                  <a:cubicBezTo>
                    <a:pt x="1346" y="3768"/>
                    <a:pt x="1346" y="4161"/>
                    <a:pt x="1514" y="4386"/>
                  </a:cubicBezTo>
                  <a:cubicBezTo>
                    <a:pt x="1683" y="4583"/>
                    <a:pt x="1963" y="4695"/>
                    <a:pt x="2160" y="4891"/>
                  </a:cubicBezTo>
                  <a:cubicBezTo>
                    <a:pt x="2413" y="5144"/>
                    <a:pt x="2497" y="5537"/>
                    <a:pt x="2553" y="5902"/>
                  </a:cubicBezTo>
                  <a:cubicBezTo>
                    <a:pt x="2575" y="5907"/>
                    <a:pt x="2597" y="5909"/>
                    <a:pt x="2619" y="5909"/>
                  </a:cubicBezTo>
                  <a:cubicBezTo>
                    <a:pt x="2848" y="5909"/>
                    <a:pt x="3061" y="5653"/>
                    <a:pt x="3086" y="5397"/>
                  </a:cubicBezTo>
                  <a:cubicBezTo>
                    <a:pt x="3086" y="5116"/>
                    <a:pt x="2974" y="4863"/>
                    <a:pt x="2918" y="4583"/>
                  </a:cubicBezTo>
                  <a:cubicBezTo>
                    <a:pt x="2806" y="3993"/>
                    <a:pt x="3058" y="3347"/>
                    <a:pt x="3479" y="2870"/>
                  </a:cubicBezTo>
                  <a:cubicBezTo>
                    <a:pt x="3872" y="2421"/>
                    <a:pt x="4406" y="2084"/>
                    <a:pt x="4967" y="1831"/>
                  </a:cubicBezTo>
                  <a:cubicBezTo>
                    <a:pt x="6332" y="1184"/>
                    <a:pt x="7827" y="864"/>
                    <a:pt x="9324" y="864"/>
                  </a:cubicBezTo>
                  <a:cubicBezTo>
                    <a:pt x="10230" y="864"/>
                    <a:pt x="11136" y="981"/>
                    <a:pt x="12014" y="1214"/>
                  </a:cubicBezTo>
                  <a:cubicBezTo>
                    <a:pt x="11425" y="1017"/>
                    <a:pt x="11032" y="456"/>
                    <a:pt x="10442" y="175"/>
                  </a:cubicBezTo>
                  <a:cubicBezTo>
                    <a:pt x="10153" y="46"/>
                    <a:pt x="9837" y="1"/>
                    <a:pt x="9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1" name="Google Shape;3761;p50"/>
          <p:cNvGrpSpPr/>
          <p:nvPr/>
        </p:nvGrpSpPr>
        <p:grpSpPr>
          <a:xfrm>
            <a:off x="5883572" y="4240968"/>
            <a:ext cx="504673" cy="934075"/>
            <a:chOff x="2872172" y="647196"/>
            <a:chExt cx="504673" cy="934075"/>
          </a:xfrm>
        </p:grpSpPr>
        <p:sp>
          <p:nvSpPr>
            <p:cNvPr id="3762" name="Google Shape;3762;p50"/>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50"/>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50"/>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50"/>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50"/>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50"/>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50"/>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50"/>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50"/>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50"/>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50"/>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50"/>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50"/>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50"/>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50"/>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50"/>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50"/>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50"/>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50"/>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50"/>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50"/>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50"/>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50"/>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50"/>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50"/>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50"/>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50"/>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50"/>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50"/>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50"/>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7" name="Google Shape;3807;p50"/>
          <p:cNvGrpSpPr/>
          <p:nvPr/>
        </p:nvGrpSpPr>
        <p:grpSpPr>
          <a:xfrm flipH="1">
            <a:off x="6461106" y="1206680"/>
            <a:ext cx="1389310" cy="1322013"/>
            <a:chOff x="1202750" y="29375"/>
            <a:chExt cx="4621790" cy="4397915"/>
          </a:xfrm>
        </p:grpSpPr>
        <p:sp>
          <p:nvSpPr>
            <p:cNvPr id="3808" name="Google Shape;3808;p50"/>
            <p:cNvSpPr/>
            <p:nvPr/>
          </p:nvSpPr>
          <p:spPr>
            <a:xfrm>
              <a:off x="2978061" y="2473102"/>
              <a:ext cx="1575073" cy="1815468"/>
            </a:xfrm>
            <a:custGeom>
              <a:avLst/>
              <a:gdLst/>
              <a:ahLst/>
              <a:cxnLst/>
              <a:rect l="l" t="t" r="r" b="b"/>
              <a:pathLst>
                <a:path w="26503" h="30548" extrusionOk="0">
                  <a:moveTo>
                    <a:pt x="13485" y="1"/>
                  </a:moveTo>
                  <a:cubicBezTo>
                    <a:pt x="13451" y="1"/>
                    <a:pt x="13420" y="6"/>
                    <a:pt x="13392" y="15"/>
                  </a:cubicBezTo>
                  <a:cubicBezTo>
                    <a:pt x="13392" y="15"/>
                    <a:pt x="4464" y="7988"/>
                    <a:pt x="2415" y="11077"/>
                  </a:cubicBezTo>
                  <a:cubicBezTo>
                    <a:pt x="337" y="14165"/>
                    <a:pt x="0" y="17478"/>
                    <a:pt x="983" y="20426"/>
                  </a:cubicBezTo>
                  <a:cubicBezTo>
                    <a:pt x="1968" y="23326"/>
                    <a:pt x="7114" y="30547"/>
                    <a:pt x="14054" y="30547"/>
                  </a:cubicBezTo>
                  <a:cubicBezTo>
                    <a:pt x="14235" y="30547"/>
                    <a:pt x="14416" y="30542"/>
                    <a:pt x="14599" y="30532"/>
                  </a:cubicBezTo>
                  <a:cubicBezTo>
                    <a:pt x="21842" y="30111"/>
                    <a:pt x="24453" y="28792"/>
                    <a:pt x="25492" y="26125"/>
                  </a:cubicBezTo>
                  <a:cubicBezTo>
                    <a:pt x="26503" y="23458"/>
                    <a:pt x="24481" y="18516"/>
                    <a:pt x="23527" y="15990"/>
                  </a:cubicBezTo>
                  <a:cubicBezTo>
                    <a:pt x="22572" y="13463"/>
                    <a:pt x="18305" y="4507"/>
                    <a:pt x="18305" y="4507"/>
                  </a:cubicBezTo>
                  <a:cubicBezTo>
                    <a:pt x="18305" y="4507"/>
                    <a:pt x="14537" y="1"/>
                    <a:pt x="13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50"/>
            <p:cNvSpPr/>
            <p:nvPr/>
          </p:nvSpPr>
          <p:spPr>
            <a:xfrm>
              <a:off x="2968018" y="3420010"/>
              <a:ext cx="1661841" cy="1007279"/>
            </a:xfrm>
            <a:custGeom>
              <a:avLst/>
              <a:gdLst/>
              <a:ahLst/>
              <a:cxnLst/>
              <a:rect l="l" t="t" r="r" b="b"/>
              <a:pathLst>
                <a:path w="27963" h="16949" extrusionOk="0">
                  <a:moveTo>
                    <a:pt x="703" y="1"/>
                  </a:moveTo>
                  <a:cubicBezTo>
                    <a:pt x="703" y="1"/>
                    <a:pt x="1" y="3005"/>
                    <a:pt x="1012" y="6261"/>
                  </a:cubicBezTo>
                  <a:cubicBezTo>
                    <a:pt x="1461" y="7721"/>
                    <a:pt x="2050" y="9125"/>
                    <a:pt x="2864" y="10416"/>
                  </a:cubicBezTo>
                  <a:cubicBezTo>
                    <a:pt x="4605" y="13112"/>
                    <a:pt x="7974" y="15301"/>
                    <a:pt x="11034" y="16172"/>
                  </a:cubicBezTo>
                  <a:cubicBezTo>
                    <a:pt x="12829" y="16692"/>
                    <a:pt x="14555" y="16949"/>
                    <a:pt x="16315" y="16949"/>
                  </a:cubicBezTo>
                  <a:cubicBezTo>
                    <a:pt x="17308" y="16949"/>
                    <a:pt x="18311" y="16867"/>
                    <a:pt x="19344" y="16705"/>
                  </a:cubicBezTo>
                  <a:cubicBezTo>
                    <a:pt x="21366" y="16424"/>
                    <a:pt x="23949" y="15863"/>
                    <a:pt x="25408" y="14291"/>
                  </a:cubicBezTo>
                  <a:cubicBezTo>
                    <a:pt x="27963" y="11455"/>
                    <a:pt x="25072" y="3849"/>
                    <a:pt x="25071" y="3847"/>
                  </a:cubicBezTo>
                  <a:lnTo>
                    <a:pt x="25071" y="3847"/>
                  </a:lnTo>
                  <a:cubicBezTo>
                    <a:pt x="25072" y="3848"/>
                    <a:pt x="25998" y="6851"/>
                    <a:pt x="25577" y="8732"/>
                  </a:cubicBezTo>
                  <a:cubicBezTo>
                    <a:pt x="25296" y="10051"/>
                    <a:pt x="24847" y="11427"/>
                    <a:pt x="21029" y="13112"/>
                  </a:cubicBezTo>
                  <a:cubicBezTo>
                    <a:pt x="19884" y="13616"/>
                    <a:pt x="18488" y="13882"/>
                    <a:pt x="16959" y="13882"/>
                  </a:cubicBezTo>
                  <a:cubicBezTo>
                    <a:pt x="13385" y="13882"/>
                    <a:pt x="9087" y="12433"/>
                    <a:pt x="5588" y="9209"/>
                  </a:cubicBezTo>
                  <a:cubicBezTo>
                    <a:pt x="590" y="4605"/>
                    <a:pt x="731" y="1"/>
                    <a:pt x="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50"/>
            <p:cNvSpPr/>
            <p:nvPr/>
          </p:nvSpPr>
          <p:spPr>
            <a:xfrm>
              <a:off x="3658780" y="3846722"/>
              <a:ext cx="333759" cy="296912"/>
            </a:xfrm>
            <a:custGeom>
              <a:avLst/>
              <a:gdLst/>
              <a:ahLst/>
              <a:cxnLst/>
              <a:rect l="l" t="t" r="r" b="b"/>
              <a:pathLst>
                <a:path w="5616" h="4996" extrusionOk="0">
                  <a:moveTo>
                    <a:pt x="2788" y="0"/>
                  </a:moveTo>
                  <a:cubicBezTo>
                    <a:pt x="1610" y="0"/>
                    <a:pt x="575" y="785"/>
                    <a:pt x="310" y="1945"/>
                  </a:cubicBezTo>
                  <a:cubicBezTo>
                    <a:pt x="1" y="3264"/>
                    <a:pt x="871" y="4612"/>
                    <a:pt x="2247" y="4921"/>
                  </a:cubicBezTo>
                  <a:cubicBezTo>
                    <a:pt x="2456" y="4971"/>
                    <a:pt x="2664" y="4995"/>
                    <a:pt x="2868" y="4995"/>
                  </a:cubicBezTo>
                  <a:cubicBezTo>
                    <a:pt x="4029" y="4995"/>
                    <a:pt x="5044" y="4214"/>
                    <a:pt x="5307" y="3068"/>
                  </a:cubicBezTo>
                  <a:cubicBezTo>
                    <a:pt x="5616" y="1720"/>
                    <a:pt x="4745" y="373"/>
                    <a:pt x="3370" y="64"/>
                  </a:cubicBezTo>
                  <a:cubicBezTo>
                    <a:pt x="3174" y="21"/>
                    <a:pt x="2979" y="0"/>
                    <a:pt x="2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50"/>
            <p:cNvSpPr/>
            <p:nvPr/>
          </p:nvSpPr>
          <p:spPr>
            <a:xfrm>
              <a:off x="4097615" y="3901755"/>
              <a:ext cx="141859" cy="126110"/>
            </a:xfrm>
            <a:custGeom>
              <a:avLst/>
              <a:gdLst/>
              <a:ahLst/>
              <a:cxnLst/>
              <a:rect l="l" t="t" r="r" b="b"/>
              <a:pathLst>
                <a:path w="2387" h="2122" extrusionOk="0">
                  <a:moveTo>
                    <a:pt x="1184" y="1"/>
                  </a:moveTo>
                  <a:cubicBezTo>
                    <a:pt x="963" y="1"/>
                    <a:pt x="744" y="68"/>
                    <a:pt x="562" y="205"/>
                  </a:cubicBezTo>
                  <a:cubicBezTo>
                    <a:pt x="85" y="570"/>
                    <a:pt x="0" y="1243"/>
                    <a:pt x="337" y="1693"/>
                  </a:cubicBezTo>
                  <a:cubicBezTo>
                    <a:pt x="554" y="1976"/>
                    <a:pt x="880" y="2121"/>
                    <a:pt x="1204" y="2121"/>
                  </a:cubicBezTo>
                  <a:cubicBezTo>
                    <a:pt x="1424" y="2121"/>
                    <a:pt x="1643" y="2054"/>
                    <a:pt x="1825" y="1917"/>
                  </a:cubicBezTo>
                  <a:cubicBezTo>
                    <a:pt x="2302" y="1552"/>
                    <a:pt x="2387" y="879"/>
                    <a:pt x="2050" y="429"/>
                  </a:cubicBezTo>
                  <a:cubicBezTo>
                    <a:pt x="1833" y="146"/>
                    <a:pt x="1507" y="1"/>
                    <a:pt x="1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50"/>
            <p:cNvSpPr/>
            <p:nvPr/>
          </p:nvSpPr>
          <p:spPr>
            <a:xfrm>
              <a:off x="3195280" y="2602424"/>
              <a:ext cx="553650" cy="1019997"/>
            </a:xfrm>
            <a:custGeom>
              <a:avLst/>
              <a:gdLst/>
              <a:ahLst/>
              <a:cxnLst/>
              <a:rect l="l" t="t" r="r" b="b"/>
              <a:pathLst>
                <a:path w="9316" h="17163" extrusionOk="0">
                  <a:moveTo>
                    <a:pt x="9316" y="1"/>
                  </a:moveTo>
                  <a:cubicBezTo>
                    <a:pt x="9316" y="1"/>
                    <a:pt x="9314" y="12"/>
                    <a:pt x="9312" y="33"/>
                  </a:cubicBezTo>
                  <a:lnTo>
                    <a:pt x="9312" y="33"/>
                  </a:lnTo>
                  <a:cubicBezTo>
                    <a:pt x="9314" y="31"/>
                    <a:pt x="9316" y="29"/>
                    <a:pt x="9316" y="29"/>
                  </a:cubicBezTo>
                  <a:lnTo>
                    <a:pt x="9316" y="1"/>
                  </a:lnTo>
                  <a:close/>
                  <a:moveTo>
                    <a:pt x="9312" y="33"/>
                  </a:moveTo>
                  <a:cubicBezTo>
                    <a:pt x="9093" y="271"/>
                    <a:pt x="0" y="10188"/>
                    <a:pt x="416" y="14459"/>
                  </a:cubicBezTo>
                  <a:cubicBezTo>
                    <a:pt x="568" y="16116"/>
                    <a:pt x="1423" y="17162"/>
                    <a:pt x="2575" y="17162"/>
                  </a:cubicBezTo>
                  <a:cubicBezTo>
                    <a:pt x="3336" y="17162"/>
                    <a:pt x="4228" y="16705"/>
                    <a:pt x="5133" y="15667"/>
                  </a:cubicBezTo>
                  <a:cubicBezTo>
                    <a:pt x="7694" y="12751"/>
                    <a:pt x="9224" y="739"/>
                    <a:pt x="9312" y="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50"/>
            <p:cNvSpPr/>
            <p:nvPr/>
          </p:nvSpPr>
          <p:spPr>
            <a:xfrm>
              <a:off x="3637087" y="2683427"/>
              <a:ext cx="373815" cy="1078714"/>
            </a:xfrm>
            <a:custGeom>
              <a:avLst/>
              <a:gdLst/>
              <a:ahLst/>
              <a:cxnLst/>
              <a:rect l="l" t="t" r="r" b="b"/>
              <a:pathLst>
                <a:path w="6290" h="18151" extrusionOk="0">
                  <a:moveTo>
                    <a:pt x="3536" y="1"/>
                  </a:moveTo>
                  <a:cubicBezTo>
                    <a:pt x="2914" y="1"/>
                    <a:pt x="2523" y="2053"/>
                    <a:pt x="1798" y="4927"/>
                  </a:cubicBezTo>
                  <a:cubicBezTo>
                    <a:pt x="787" y="8969"/>
                    <a:pt x="1" y="14107"/>
                    <a:pt x="1208" y="16297"/>
                  </a:cubicBezTo>
                  <a:cubicBezTo>
                    <a:pt x="1869" y="17467"/>
                    <a:pt x="2772" y="18151"/>
                    <a:pt x="3621" y="18151"/>
                  </a:cubicBezTo>
                  <a:cubicBezTo>
                    <a:pt x="4503" y="18151"/>
                    <a:pt x="5327" y="17411"/>
                    <a:pt x="5756" y="15707"/>
                  </a:cubicBezTo>
                  <a:cubicBezTo>
                    <a:pt x="6289" y="13574"/>
                    <a:pt x="5925" y="9306"/>
                    <a:pt x="5195" y="5657"/>
                  </a:cubicBezTo>
                  <a:cubicBezTo>
                    <a:pt x="4521" y="2288"/>
                    <a:pt x="4408" y="238"/>
                    <a:pt x="3622" y="14"/>
                  </a:cubicBezTo>
                  <a:cubicBezTo>
                    <a:pt x="3593" y="5"/>
                    <a:pt x="3565" y="1"/>
                    <a:pt x="3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50"/>
            <p:cNvSpPr/>
            <p:nvPr/>
          </p:nvSpPr>
          <p:spPr>
            <a:xfrm>
              <a:off x="4014175" y="2851081"/>
              <a:ext cx="363771" cy="926276"/>
            </a:xfrm>
            <a:custGeom>
              <a:avLst/>
              <a:gdLst/>
              <a:ahLst/>
              <a:cxnLst/>
              <a:rect l="l" t="t" r="r" b="b"/>
              <a:pathLst>
                <a:path w="6121" h="15586" extrusionOk="0">
                  <a:moveTo>
                    <a:pt x="253" y="0"/>
                  </a:moveTo>
                  <a:cubicBezTo>
                    <a:pt x="253" y="1"/>
                    <a:pt x="1" y="11988"/>
                    <a:pt x="3061" y="14824"/>
                  </a:cubicBezTo>
                  <a:cubicBezTo>
                    <a:pt x="3607" y="15346"/>
                    <a:pt x="4110" y="15585"/>
                    <a:pt x="4531" y="15585"/>
                  </a:cubicBezTo>
                  <a:cubicBezTo>
                    <a:pt x="5580" y="15585"/>
                    <a:pt x="6121" y="14096"/>
                    <a:pt x="5559" y="11792"/>
                  </a:cubicBezTo>
                  <a:cubicBezTo>
                    <a:pt x="4380" y="6991"/>
                    <a:pt x="254" y="1"/>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50"/>
            <p:cNvSpPr/>
            <p:nvPr/>
          </p:nvSpPr>
          <p:spPr>
            <a:xfrm>
              <a:off x="3032321" y="3707774"/>
              <a:ext cx="38511" cy="27041"/>
            </a:xfrm>
            <a:custGeom>
              <a:avLst/>
              <a:gdLst/>
              <a:ahLst/>
              <a:cxnLst/>
              <a:rect l="l" t="t" r="r" b="b"/>
              <a:pathLst>
                <a:path w="648" h="455" extrusionOk="0">
                  <a:moveTo>
                    <a:pt x="306" y="0"/>
                  </a:moveTo>
                  <a:cubicBezTo>
                    <a:pt x="265" y="0"/>
                    <a:pt x="223" y="13"/>
                    <a:pt x="182" y="44"/>
                  </a:cubicBezTo>
                  <a:cubicBezTo>
                    <a:pt x="0" y="203"/>
                    <a:pt x="150" y="454"/>
                    <a:pt x="333" y="454"/>
                  </a:cubicBezTo>
                  <a:cubicBezTo>
                    <a:pt x="376" y="454"/>
                    <a:pt x="420" y="441"/>
                    <a:pt x="463" y="409"/>
                  </a:cubicBezTo>
                  <a:cubicBezTo>
                    <a:pt x="647" y="270"/>
                    <a:pt x="492"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50"/>
            <p:cNvSpPr/>
            <p:nvPr/>
          </p:nvSpPr>
          <p:spPr>
            <a:xfrm>
              <a:off x="3077489" y="3801971"/>
              <a:ext cx="60797" cy="48733"/>
            </a:xfrm>
            <a:custGeom>
              <a:avLst/>
              <a:gdLst/>
              <a:ahLst/>
              <a:cxnLst/>
              <a:rect l="l" t="t" r="r" b="b"/>
              <a:pathLst>
                <a:path w="1023" h="820" extrusionOk="0">
                  <a:moveTo>
                    <a:pt x="523" y="0"/>
                  </a:moveTo>
                  <a:cubicBezTo>
                    <a:pt x="1" y="0"/>
                    <a:pt x="1" y="819"/>
                    <a:pt x="523" y="819"/>
                  </a:cubicBezTo>
                  <a:cubicBezTo>
                    <a:pt x="539" y="819"/>
                    <a:pt x="556" y="819"/>
                    <a:pt x="573" y="817"/>
                  </a:cubicBezTo>
                  <a:cubicBezTo>
                    <a:pt x="994" y="733"/>
                    <a:pt x="1022" y="87"/>
                    <a:pt x="573" y="3"/>
                  </a:cubicBezTo>
                  <a:cubicBezTo>
                    <a:pt x="556" y="1"/>
                    <a:pt x="539" y="0"/>
                    <a:pt x="5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50"/>
            <p:cNvSpPr/>
            <p:nvPr/>
          </p:nvSpPr>
          <p:spPr>
            <a:xfrm>
              <a:off x="3153263" y="3931827"/>
              <a:ext cx="55448" cy="49981"/>
            </a:xfrm>
            <a:custGeom>
              <a:avLst/>
              <a:gdLst/>
              <a:ahLst/>
              <a:cxnLst/>
              <a:rect l="l" t="t" r="r" b="b"/>
              <a:pathLst>
                <a:path w="933" h="841" extrusionOk="0">
                  <a:moveTo>
                    <a:pt x="443" y="0"/>
                  </a:moveTo>
                  <a:cubicBezTo>
                    <a:pt x="379" y="0"/>
                    <a:pt x="314" y="19"/>
                    <a:pt x="253" y="64"/>
                  </a:cubicBezTo>
                  <a:cubicBezTo>
                    <a:pt x="0" y="260"/>
                    <a:pt x="0" y="569"/>
                    <a:pt x="225" y="766"/>
                  </a:cubicBezTo>
                  <a:cubicBezTo>
                    <a:pt x="277" y="818"/>
                    <a:pt x="338" y="841"/>
                    <a:pt x="399" y="841"/>
                  </a:cubicBezTo>
                  <a:cubicBezTo>
                    <a:pt x="532" y="841"/>
                    <a:pt x="663" y="732"/>
                    <a:pt x="702" y="597"/>
                  </a:cubicBezTo>
                  <a:cubicBezTo>
                    <a:pt x="702" y="569"/>
                    <a:pt x="702" y="569"/>
                    <a:pt x="730" y="541"/>
                  </a:cubicBezTo>
                  <a:cubicBezTo>
                    <a:pt x="933" y="316"/>
                    <a:pt x="702" y="0"/>
                    <a:pt x="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50"/>
            <p:cNvSpPr/>
            <p:nvPr/>
          </p:nvSpPr>
          <p:spPr>
            <a:xfrm>
              <a:off x="3224223" y="4031136"/>
              <a:ext cx="87006" cy="60856"/>
            </a:xfrm>
            <a:custGeom>
              <a:avLst/>
              <a:gdLst/>
              <a:ahLst/>
              <a:cxnLst/>
              <a:rect l="l" t="t" r="r" b="b"/>
              <a:pathLst>
                <a:path w="1464" h="1024" extrusionOk="0">
                  <a:moveTo>
                    <a:pt x="731" y="1"/>
                  </a:moveTo>
                  <a:cubicBezTo>
                    <a:pt x="635" y="1"/>
                    <a:pt x="534" y="32"/>
                    <a:pt x="434" y="105"/>
                  </a:cubicBezTo>
                  <a:cubicBezTo>
                    <a:pt x="0" y="425"/>
                    <a:pt x="329" y="1024"/>
                    <a:pt x="753" y="1024"/>
                  </a:cubicBezTo>
                  <a:cubicBezTo>
                    <a:pt x="851" y="1024"/>
                    <a:pt x="953" y="993"/>
                    <a:pt x="1052" y="919"/>
                  </a:cubicBezTo>
                  <a:cubicBezTo>
                    <a:pt x="1463" y="600"/>
                    <a:pt x="1149" y="1"/>
                    <a:pt x="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50"/>
            <p:cNvSpPr/>
            <p:nvPr/>
          </p:nvSpPr>
          <p:spPr>
            <a:xfrm>
              <a:off x="3365133" y="4137338"/>
              <a:ext cx="51764" cy="37025"/>
            </a:xfrm>
            <a:custGeom>
              <a:avLst/>
              <a:gdLst/>
              <a:ahLst/>
              <a:cxnLst/>
              <a:rect l="l" t="t" r="r" b="b"/>
              <a:pathLst>
                <a:path w="871" h="623" extrusionOk="0">
                  <a:moveTo>
                    <a:pt x="423" y="0"/>
                  </a:moveTo>
                  <a:cubicBezTo>
                    <a:pt x="367" y="0"/>
                    <a:pt x="309" y="18"/>
                    <a:pt x="253" y="59"/>
                  </a:cubicBezTo>
                  <a:cubicBezTo>
                    <a:pt x="1" y="266"/>
                    <a:pt x="199" y="623"/>
                    <a:pt x="449" y="623"/>
                  </a:cubicBezTo>
                  <a:cubicBezTo>
                    <a:pt x="504" y="623"/>
                    <a:pt x="562" y="605"/>
                    <a:pt x="618" y="564"/>
                  </a:cubicBezTo>
                  <a:cubicBezTo>
                    <a:pt x="871" y="358"/>
                    <a:pt x="673" y="0"/>
                    <a:pt x="4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50"/>
            <p:cNvSpPr/>
            <p:nvPr/>
          </p:nvSpPr>
          <p:spPr>
            <a:xfrm>
              <a:off x="3464679" y="4200869"/>
              <a:ext cx="94553" cy="66621"/>
            </a:xfrm>
            <a:custGeom>
              <a:avLst/>
              <a:gdLst/>
              <a:ahLst/>
              <a:cxnLst/>
              <a:rect l="l" t="t" r="r" b="b"/>
              <a:pathLst>
                <a:path w="1591" h="1121" extrusionOk="0">
                  <a:moveTo>
                    <a:pt x="776" y="1"/>
                  </a:moveTo>
                  <a:cubicBezTo>
                    <a:pt x="672" y="1"/>
                    <a:pt x="564" y="35"/>
                    <a:pt x="459" y="113"/>
                  </a:cubicBezTo>
                  <a:cubicBezTo>
                    <a:pt x="0" y="457"/>
                    <a:pt x="367" y="1121"/>
                    <a:pt x="823" y="1121"/>
                  </a:cubicBezTo>
                  <a:cubicBezTo>
                    <a:pt x="925" y="1121"/>
                    <a:pt x="1031" y="1088"/>
                    <a:pt x="1133" y="1011"/>
                  </a:cubicBezTo>
                  <a:cubicBezTo>
                    <a:pt x="1590" y="646"/>
                    <a:pt x="1229" y="1"/>
                    <a:pt x="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50"/>
            <p:cNvSpPr/>
            <p:nvPr/>
          </p:nvSpPr>
          <p:spPr>
            <a:xfrm>
              <a:off x="3634413" y="4264579"/>
              <a:ext cx="57172" cy="39521"/>
            </a:xfrm>
            <a:custGeom>
              <a:avLst/>
              <a:gdLst/>
              <a:ahLst/>
              <a:cxnLst/>
              <a:rect l="l" t="t" r="r" b="b"/>
              <a:pathLst>
                <a:path w="962" h="665" extrusionOk="0">
                  <a:moveTo>
                    <a:pt x="486" y="0"/>
                  </a:moveTo>
                  <a:cubicBezTo>
                    <a:pt x="417" y="0"/>
                    <a:pt x="343" y="24"/>
                    <a:pt x="270" y="80"/>
                  </a:cubicBezTo>
                  <a:cubicBezTo>
                    <a:pt x="1" y="282"/>
                    <a:pt x="199" y="665"/>
                    <a:pt x="476" y="665"/>
                  </a:cubicBezTo>
                  <a:cubicBezTo>
                    <a:pt x="545" y="665"/>
                    <a:pt x="619" y="641"/>
                    <a:pt x="691" y="585"/>
                  </a:cubicBezTo>
                  <a:cubicBezTo>
                    <a:pt x="961" y="383"/>
                    <a:pt x="763" y="0"/>
                    <a:pt x="4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50"/>
            <p:cNvSpPr/>
            <p:nvPr/>
          </p:nvSpPr>
          <p:spPr>
            <a:xfrm>
              <a:off x="3735564" y="4291382"/>
              <a:ext cx="60916" cy="43265"/>
            </a:xfrm>
            <a:custGeom>
              <a:avLst/>
              <a:gdLst/>
              <a:ahLst/>
              <a:cxnLst/>
              <a:rect l="l" t="t" r="r" b="b"/>
              <a:pathLst>
                <a:path w="1025" h="728" extrusionOk="0">
                  <a:moveTo>
                    <a:pt x="441" y="1"/>
                  </a:moveTo>
                  <a:cubicBezTo>
                    <a:pt x="381" y="1"/>
                    <a:pt x="319" y="17"/>
                    <a:pt x="253" y="50"/>
                  </a:cubicBezTo>
                  <a:cubicBezTo>
                    <a:pt x="112" y="134"/>
                    <a:pt x="0" y="274"/>
                    <a:pt x="56" y="471"/>
                  </a:cubicBezTo>
                  <a:cubicBezTo>
                    <a:pt x="108" y="599"/>
                    <a:pt x="229" y="727"/>
                    <a:pt x="378" y="727"/>
                  </a:cubicBezTo>
                  <a:cubicBezTo>
                    <a:pt x="392" y="727"/>
                    <a:pt x="407" y="726"/>
                    <a:pt x="421" y="724"/>
                  </a:cubicBezTo>
                  <a:cubicBezTo>
                    <a:pt x="421" y="724"/>
                    <a:pt x="393" y="724"/>
                    <a:pt x="365" y="695"/>
                  </a:cubicBezTo>
                  <a:lnTo>
                    <a:pt x="365" y="695"/>
                  </a:lnTo>
                  <a:cubicBezTo>
                    <a:pt x="412" y="717"/>
                    <a:pt x="458" y="727"/>
                    <a:pt x="502" y="727"/>
                  </a:cubicBezTo>
                  <a:cubicBezTo>
                    <a:pt x="805" y="727"/>
                    <a:pt x="1024" y="277"/>
                    <a:pt x="730" y="106"/>
                  </a:cubicBezTo>
                  <a:lnTo>
                    <a:pt x="702" y="106"/>
                  </a:lnTo>
                  <a:cubicBezTo>
                    <a:pt x="617" y="38"/>
                    <a:pt x="532"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50"/>
            <p:cNvSpPr/>
            <p:nvPr/>
          </p:nvSpPr>
          <p:spPr>
            <a:xfrm>
              <a:off x="3859417" y="4301307"/>
              <a:ext cx="84034" cy="58717"/>
            </a:xfrm>
            <a:custGeom>
              <a:avLst/>
              <a:gdLst/>
              <a:ahLst/>
              <a:cxnLst/>
              <a:rect l="l" t="t" r="r" b="b"/>
              <a:pathLst>
                <a:path w="1414" h="988" extrusionOk="0">
                  <a:moveTo>
                    <a:pt x="705" y="0"/>
                  </a:moveTo>
                  <a:cubicBezTo>
                    <a:pt x="611" y="0"/>
                    <a:pt x="511" y="32"/>
                    <a:pt x="415" y="107"/>
                  </a:cubicBezTo>
                  <a:cubicBezTo>
                    <a:pt x="1" y="406"/>
                    <a:pt x="322" y="988"/>
                    <a:pt x="729" y="988"/>
                  </a:cubicBezTo>
                  <a:cubicBezTo>
                    <a:pt x="819" y="988"/>
                    <a:pt x="913" y="959"/>
                    <a:pt x="1004" y="893"/>
                  </a:cubicBezTo>
                  <a:cubicBezTo>
                    <a:pt x="1413" y="575"/>
                    <a:pt x="1105" y="0"/>
                    <a:pt x="7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50"/>
            <p:cNvSpPr/>
            <p:nvPr/>
          </p:nvSpPr>
          <p:spPr>
            <a:xfrm>
              <a:off x="3990284" y="4311767"/>
              <a:ext cx="66502" cy="45999"/>
            </a:xfrm>
            <a:custGeom>
              <a:avLst/>
              <a:gdLst/>
              <a:ahLst/>
              <a:cxnLst/>
              <a:rect l="l" t="t" r="r" b="b"/>
              <a:pathLst>
                <a:path w="1119" h="774" extrusionOk="0">
                  <a:moveTo>
                    <a:pt x="531" y="0"/>
                  </a:moveTo>
                  <a:cubicBezTo>
                    <a:pt x="461" y="0"/>
                    <a:pt x="388" y="22"/>
                    <a:pt x="318" y="72"/>
                  </a:cubicBezTo>
                  <a:cubicBezTo>
                    <a:pt x="0" y="322"/>
                    <a:pt x="252" y="774"/>
                    <a:pt x="568" y="774"/>
                  </a:cubicBezTo>
                  <a:cubicBezTo>
                    <a:pt x="642" y="774"/>
                    <a:pt x="721" y="748"/>
                    <a:pt x="796" y="689"/>
                  </a:cubicBezTo>
                  <a:cubicBezTo>
                    <a:pt x="1119" y="459"/>
                    <a:pt x="85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50"/>
            <p:cNvSpPr/>
            <p:nvPr/>
          </p:nvSpPr>
          <p:spPr>
            <a:xfrm>
              <a:off x="4109264" y="4307191"/>
              <a:ext cx="73396" cy="50872"/>
            </a:xfrm>
            <a:custGeom>
              <a:avLst/>
              <a:gdLst/>
              <a:ahLst/>
              <a:cxnLst/>
              <a:rect l="l" t="t" r="r" b="b"/>
              <a:pathLst>
                <a:path w="1235" h="856" extrusionOk="0">
                  <a:moveTo>
                    <a:pt x="622" y="1"/>
                  </a:moveTo>
                  <a:cubicBezTo>
                    <a:pt x="539" y="1"/>
                    <a:pt x="452" y="28"/>
                    <a:pt x="366" y="93"/>
                  </a:cubicBezTo>
                  <a:cubicBezTo>
                    <a:pt x="0" y="344"/>
                    <a:pt x="286" y="856"/>
                    <a:pt x="632" y="856"/>
                  </a:cubicBezTo>
                  <a:cubicBezTo>
                    <a:pt x="711" y="856"/>
                    <a:pt x="793" y="829"/>
                    <a:pt x="871" y="766"/>
                  </a:cubicBezTo>
                  <a:cubicBezTo>
                    <a:pt x="1235" y="494"/>
                    <a:pt x="973" y="1"/>
                    <a:pt x="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50"/>
            <p:cNvSpPr/>
            <p:nvPr/>
          </p:nvSpPr>
          <p:spPr>
            <a:xfrm>
              <a:off x="4249223" y="4266124"/>
              <a:ext cx="70722" cy="48733"/>
            </a:xfrm>
            <a:custGeom>
              <a:avLst/>
              <a:gdLst/>
              <a:ahLst/>
              <a:cxnLst/>
              <a:rect l="l" t="t" r="r" b="b"/>
              <a:pathLst>
                <a:path w="1190" h="820" extrusionOk="0">
                  <a:moveTo>
                    <a:pt x="577" y="0"/>
                  </a:moveTo>
                  <a:cubicBezTo>
                    <a:pt x="500" y="0"/>
                    <a:pt x="419" y="25"/>
                    <a:pt x="341" y="82"/>
                  </a:cubicBezTo>
                  <a:cubicBezTo>
                    <a:pt x="1" y="331"/>
                    <a:pt x="266" y="819"/>
                    <a:pt x="602" y="819"/>
                  </a:cubicBezTo>
                  <a:cubicBezTo>
                    <a:pt x="682" y="819"/>
                    <a:pt x="766" y="792"/>
                    <a:pt x="846" y="727"/>
                  </a:cubicBezTo>
                  <a:cubicBezTo>
                    <a:pt x="1190" y="476"/>
                    <a:pt x="917"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50"/>
            <p:cNvSpPr/>
            <p:nvPr/>
          </p:nvSpPr>
          <p:spPr>
            <a:xfrm>
              <a:off x="4361190" y="4193916"/>
              <a:ext cx="73574" cy="52358"/>
            </a:xfrm>
            <a:custGeom>
              <a:avLst/>
              <a:gdLst/>
              <a:ahLst/>
              <a:cxnLst/>
              <a:rect l="l" t="t" r="r" b="b"/>
              <a:pathLst>
                <a:path w="1238" h="881" extrusionOk="0">
                  <a:moveTo>
                    <a:pt x="615" y="0"/>
                  </a:moveTo>
                  <a:cubicBezTo>
                    <a:pt x="535" y="0"/>
                    <a:pt x="449" y="27"/>
                    <a:pt x="366" y="90"/>
                  </a:cubicBezTo>
                  <a:cubicBezTo>
                    <a:pt x="0" y="364"/>
                    <a:pt x="286" y="881"/>
                    <a:pt x="633" y="881"/>
                  </a:cubicBezTo>
                  <a:cubicBezTo>
                    <a:pt x="711" y="881"/>
                    <a:pt x="793" y="854"/>
                    <a:pt x="871" y="791"/>
                  </a:cubicBezTo>
                  <a:cubicBezTo>
                    <a:pt x="1237" y="517"/>
                    <a:pt x="970" y="0"/>
                    <a:pt x="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50"/>
            <p:cNvSpPr/>
            <p:nvPr/>
          </p:nvSpPr>
          <p:spPr>
            <a:xfrm>
              <a:off x="4458894" y="4106196"/>
              <a:ext cx="41363" cy="38808"/>
            </a:xfrm>
            <a:custGeom>
              <a:avLst/>
              <a:gdLst/>
              <a:ahLst/>
              <a:cxnLst/>
              <a:rect l="l" t="t" r="r" b="b"/>
              <a:pathLst>
                <a:path w="696" h="653" extrusionOk="0">
                  <a:moveTo>
                    <a:pt x="310" y="0"/>
                  </a:moveTo>
                  <a:cubicBezTo>
                    <a:pt x="154" y="0"/>
                    <a:pt x="1" y="103"/>
                    <a:pt x="14" y="330"/>
                  </a:cubicBezTo>
                  <a:lnTo>
                    <a:pt x="14" y="386"/>
                  </a:lnTo>
                  <a:cubicBezTo>
                    <a:pt x="29" y="559"/>
                    <a:pt x="177" y="653"/>
                    <a:pt x="323" y="653"/>
                  </a:cubicBezTo>
                  <a:cubicBezTo>
                    <a:pt x="439" y="653"/>
                    <a:pt x="554" y="594"/>
                    <a:pt x="603" y="471"/>
                  </a:cubicBezTo>
                  <a:cubicBezTo>
                    <a:pt x="603" y="443"/>
                    <a:pt x="603" y="443"/>
                    <a:pt x="603" y="414"/>
                  </a:cubicBezTo>
                  <a:cubicBezTo>
                    <a:pt x="696" y="152"/>
                    <a:pt x="500" y="0"/>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50"/>
            <p:cNvSpPr/>
            <p:nvPr/>
          </p:nvSpPr>
          <p:spPr>
            <a:xfrm>
              <a:off x="4491700" y="4021448"/>
              <a:ext cx="26446" cy="24069"/>
            </a:xfrm>
            <a:custGeom>
              <a:avLst/>
              <a:gdLst/>
              <a:ahLst/>
              <a:cxnLst/>
              <a:rect l="l" t="t" r="r" b="b"/>
              <a:pathLst>
                <a:path w="445" h="405" extrusionOk="0">
                  <a:moveTo>
                    <a:pt x="185" y="1"/>
                  </a:moveTo>
                  <a:cubicBezTo>
                    <a:pt x="90" y="1"/>
                    <a:pt x="0" y="97"/>
                    <a:pt x="23" y="212"/>
                  </a:cubicBezTo>
                  <a:cubicBezTo>
                    <a:pt x="23" y="212"/>
                    <a:pt x="23" y="212"/>
                    <a:pt x="23" y="240"/>
                  </a:cubicBezTo>
                  <a:cubicBezTo>
                    <a:pt x="42" y="335"/>
                    <a:pt x="113" y="405"/>
                    <a:pt x="200" y="405"/>
                  </a:cubicBezTo>
                  <a:cubicBezTo>
                    <a:pt x="241" y="405"/>
                    <a:pt x="287" y="389"/>
                    <a:pt x="332" y="352"/>
                  </a:cubicBezTo>
                  <a:cubicBezTo>
                    <a:pt x="444" y="268"/>
                    <a:pt x="416" y="100"/>
                    <a:pt x="276" y="44"/>
                  </a:cubicBezTo>
                  <a:lnTo>
                    <a:pt x="248" y="16"/>
                  </a:lnTo>
                  <a:cubicBezTo>
                    <a:pt x="227" y="5"/>
                    <a:pt x="206" y="1"/>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50"/>
            <p:cNvSpPr/>
            <p:nvPr/>
          </p:nvSpPr>
          <p:spPr>
            <a:xfrm>
              <a:off x="3915758" y="1859303"/>
              <a:ext cx="1897124" cy="1599915"/>
            </a:xfrm>
            <a:custGeom>
              <a:avLst/>
              <a:gdLst/>
              <a:ahLst/>
              <a:cxnLst/>
              <a:rect l="l" t="t" r="r" b="b"/>
              <a:pathLst>
                <a:path w="31922" h="26921" extrusionOk="0">
                  <a:moveTo>
                    <a:pt x="17833" y="0"/>
                  </a:moveTo>
                  <a:cubicBezTo>
                    <a:pt x="16667" y="0"/>
                    <a:pt x="15450" y="193"/>
                    <a:pt x="14206" y="601"/>
                  </a:cubicBezTo>
                  <a:cubicBezTo>
                    <a:pt x="10669" y="1724"/>
                    <a:pt x="562" y="8125"/>
                    <a:pt x="562" y="8125"/>
                  </a:cubicBezTo>
                  <a:cubicBezTo>
                    <a:pt x="0" y="8911"/>
                    <a:pt x="3538" y="14077"/>
                    <a:pt x="3538" y="14077"/>
                  </a:cubicBezTo>
                  <a:cubicBezTo>
                    <a:pt x="3538" y="14077"/>
                    <a:pt x="10977" y="20647"/>
                    <a:pt x="13139" y="22247"/>
                  </a:cubicBezTo>
                  <a:cubicBezTo>
                    <a:pt x="15222" y="23789"/>
                    <a:pt x="19182" y="26921"/>
                    <a:pt x="22030" y="26921"/>
                  </a:cubicBezTo>
                  <a:cubicBezTo>
                    <a:pt x="22137" y="26921"/>
                    <a:pt x="22243" y="26917"/>
                    <a:pt x="22348" y="26907"/>
                  </a:cubicBezTo>
                  <a:cubicBezTo>
                    <a:pt x="25211" y="26655"/>
                    <a:pt x="27205" y="24493"/>
                    <a:pt x="29563" y="17643"/>
                  </a:cubicBezTo>
                  <a:cubicBezTo>
                    <a:pt x="31921" y="10820"/>
                    <a:pt x="26166" y="3549"/>
                    <a:pt x="23583" y="1780"/>
                  </a:cubicBezTo>
                  <a:cubicBezTo>
                    <a:pt x="21916" y="639"/>
                    <a:pt x="19957" y="0"/>
                    <a:pt x="17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50"/>
            <p:cNvSpPr/>
            <p:nvPr/>
          </p:nvSpPr>
          <p:spPr>
            <a:xfrm>
              <a:off x="4891787" y="1868337"/>
              <a:ext cx="932754" cy="1663446"/>
            </a:xfrm>
            <a:custGeom>
              <a:avLst/>
              <a:gdLst/>
              <a:ahLst/>
              <a:cxnLst/>
              <a:rect l="l" t="t" r="r" b="b"/>
              <a:pathLst>
                <a:path w="15695" h="27990" extrusionOk="0">
                  <a:moveTo>
                    <a:pt x="2949" y="0"/>
                  </a:moveTo>
                  <a:lnTo>
                    <a:pt x="2949" y="0"/>
                  </a:lnTo>
                  <a:cubicBezTo>
                    <a:pt x="2949" y="0"/>
                    <a:pt x="7441" y="1123"/>
                    <a:pt x="10501" y="7187"/>
                  </a:cubicBezTo>
                  <a:cubicBezTo>
                    <a:pt x="13561" y="13251"/>
                    <a:pt x="12663" y="19905"/>
                    <a:pt x="9995" y="23106"/>
                  </a:cubicBezTo>
                  <a:cubicBezTo>
                    <a:pt x="7692" y="25899"/>
                    <a:pt x="6287" y="26297"/>
                    <a:pt x="5052" y="26297"/>
                  </a:cubicBezTo>
                  <a:cubicBezTo>
                    <a:pt x="4872" y="26297"/>
                    <a:pt x="4696" y="26289"/>
                    <a:pt x="4521" y="26278"/>
                  </a:cubicBezTo>
                  <a:cubicBezTo>
                    <a:pt x="2612" y="26166"/>
                    <a:pt x="2" y="24454"/>
                    <a:pt x="1" y="24453"/>
                  </a:cubicBezTo>
                  <a:lnTo>
                    <a:pt x="1" y="24453"/>
                  </a:lnTo>
                  <a:cubicBezTo>
                    <a:pt x="2" y="24454"/>
                    <a:pt x="4717" y="27990"/>
                    <a:pt x="8233" y="27990"/>
                  </a:cubicBezTo>
                  <a:cubicBezTo>
                    <a:pt x="8849" y="27990"/>
                    <a:pt x="9429" y="27881"/>
                    <a:pt x="9939" y="27626"/>
                  </a:cubicBezTo>
                  <a:cubicBezTo>
                    <a:pt x="11848" y="26699"/>
                    <a:pt x="13084" y="24341"/>
                    <a:pt x="13926" y="22488"/>
                  </a:cubicBezTo>
                  <a:cubicBezTo>
                    <a:pt x="15133" y="19849"/>
                    <a:pt x="15695" y="17238"/>
                    <a:pt x="15695" y="14346"/>
                  </a:cubicBezTo>
                  <a:cubicBezTo>
                    <a:pt x="15695" y="11146"/>
                    <a:pt x="14487" y="7300"/>
                    <a:pt x="12382" y="4913"/>
                  </a:cubicBezTo>
                  <a:cubicBezTo>
                    <a:pt x="11371" y="3762"/>
                    <a:pt x="10192" y="2808"/>
                    <a:pt x="8901" y="1965"/>
                  </a:cubicBezTo>
                  <a:cubicBezTo>
                    <a:pt x="6037" y="112"/>
                    <a:pt x="2949" y="0"/>
                    <a:pt x="29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50"/>
            <p:cNvSpPr/>
            <p:nvPr/>
          </p:nvSpPr>
          <p:spPr>
            <a:xfrm>
              <a:off x="5243854" y="2655733"/>
              <a:ext cx="307075" cy="305648"/>
            </a:xfrm>
            <a:custGeom>
              <a:avLst/>
              <a:gdLst/>
              <a:ahLst/>
              <a:cxnLst/>
              <a:rect l="l" t="t" r="r" b="b"/>
              <a:pathLst>
                <a:path w="5167" h="5143" extrusionOk="0">
                  <a:moveTo>
                    <a:pt x="2620" y="0"/>
                  </a:moveTo>
                  <a:cubicBezTo>
                    <a:pt x="1289" y="0"/>
                    <a:pt x="167" y="1049"/>
                    <a:pt x="85" y="2445"/>
                  </a:cubicBezTo>
                  <a:cubicBezTo>
                    <a:pt x="1" y="3849"/>
                    <a:pt x="1068" y="5056"/>
                    <a:pt x="2443" y="5140"/>
                  </a:cubicBezTo>
                  <a:cubicBezTo>
                    <a:pt x="2478" y="5141"/>
                    <a:pt x="2512" y="5142"/>
                    <a:pt x="2547" y="5142"/>
                  </a:cubicBezTo>
                  <a:cubicBezTo>
                    <a:pt x="3878" y="5142"/>
                    <a:pt x="5000" y="4093"/>
                    <a:pt x="5082" y="2698"/>
                  </a:cubicBezTo>
                  <a:cubicBezTo>
                    <a:pt x="5166" y="1294"/>
                    <a:pt x="4100" y="87"/>
                    <a:pt x="2724" y="2"/>
                  </a:cubicBezTo>
                  <a:cubicBezTo>
                    <a:pt x="2689" y="1"/>
                    <a:pt x="2655" y="0"/>
                    <a:pt x="2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50"/>
            <p:cNvSpPr/>
            <p:nvPr/>
          </p:nvSpPr>
          <p:spPr>
            <a:xfrm>
              <a:off x="5202133" y="3066220"/>
              <a:ext cx="143583" cy="127061"/>
            </a:xfrm>
            <a:custGeom>
              <a:avLst/>
              <a:gdLst/>
              <a:ahLst/>
              <a:cxnLst/>
              <a:rect l="l" t="t" r="r" b="b"/>
              <a:pathLst>
                <a:path w="2416" h="2138" extrusionOk="0">
                  <a:moveTo>
                    <a:pt x="1223" y="0"/>
                  </a:moveTo>
                  <a:cubicBezTo>
                    <a:pt x="995" y="0"/>
                    <a:pt x="761" y="74"/>
                    <a:pt x="562" y="226"/>
                  </a:cubicBezTo>
                  <a:cubicBezTo>
                    <a:pt x="85" y="591"/>
                    <a:pt x="1" y="1237"/>
                    <a:pt x="366" y="1714"/>
                  </a:cubicBezTo>
                  <a:cubicBezTo>
                    <a:pt x="562" y="1993"/>
                    <a:pt x="873" y="2137"/>
                    <a:pt x="1193" y="2137"/>
                  </a:cubicBezTo>
                  <a:cubicBezTo>
                    <a:pt x="1421" y="2137"/>
                    <a:pt x="1655" y="2063"/>
                    <a:pt x="1854" y="1911"/>
                  </a:cubicBezTo>
                  <a:cubicBezTo>
                    <a:pt x="2331" y="1574"/>
                    <a:pt x="2415" y="900"/>
                    <a:pt x="2050" y="423"/>
                  </a:cubicBezTo>
                  <a:cubicBezTo>
                    <a:pt x="1854" y="145"/>
                    <a:pt x="1543" y="0"/>
                    <a:pt x="1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50"/>
            <p:cNvSpPr/>
            <p:nvPr/>
          </p:nvSpPr>
          <p:spPr>
            <a:xfrm>
              <a:off x="4079251" y="2064992"/>
              <a:ext cx="1149614" cy="345585"/>
            </a:xfrm>
            <a:custGeom>
              <a:avLst/>
              <a:gdLst/>
              <a:ahLst/>
              <a:cxnLst/>
              <a:rect l="l" t="t" r="r" b="b"/>
              <a:pathLst>
                <a:path w="19344" h="5815" extrusionOk="0">
                  <a:moveTo>
                    <a:pt x="14685" y="0"/>
                  </a:moveTo>
                  <a:cubicBezTo>
                    <a:pt x="9677" y="0"/>
                    <a:pt x="1" y="4861"/>
                    <a:pt x="1" y="4861"/>
                  </a:cubicBezTo>
                  <a:cubicBezTo>
                    <a:pt x="1" y="4861"/>
                    <a:pt x="6102" y="5814"/>
                    <a:pt x="11039" y="5814"/>
                  </a:cubicBezTo>
                  <a:cubicBezTo>
                    <a:pt x="13190" y="5814"/>
                    <a:pt x="15120" y="5633"/>
                    <a:pt x="16228" y="5114"/>
                  </a:cubicBezTo>
                  <a:cubicBezTo>
                    <a:pt x="19344" y="3654"/>
                    <a:pt x="18923" y="1267"/>
                    <a:pt x="16340" y="257"/>
                  </a:cubicBezTo>
                  <a:cubicBezTo>
                    <a:pt x="15884" y="79"/>
                    <a:pt x="15322" y="0"/>
                    <a:pt x="1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50"/>
            <p:cNvSpPr/>
            <p:nvPr/>
          </p:nvSpPr>
          <p:spPr>
            <a:xfrm>
              <a:off x="4127628" y="2443863"/>
              <a:ext cx="1083647" cy="409116"/>
            </a:xfrm>
            <a:custGeom>
              <a:avLst/>
              <a:gdLst/>
              <a:ahLst/>
              <a:cxnLst/>
              <a:rect l="l" t="t" r="r" b="b"/>
              <a:pathLst>
                <a:path w="18234" h="6884" extrusionOk="0">
                  <a:moveTo>
                    <a:pt x="1863" y="1"/>
                  </a:moveTo>
                  <a:cubicBezTo>
                    <a:pt x="711" y="1"/>
                    <a:pt x="29" y="110"/>
                    <a:pt x="29" y="507"/>
                  </a:cubicBezTo>
                  <a:cubicBezTo>
                    <a:pt x="1" y="1321"/>
                    <a:pt x="1966" y="2023"/>
                    <a:pt x="5026" y="3595"/>
                  </a:cubicBezTo>
                  <a:cubicBezTo>
                    <a:pt x="8339" y="5280"/>
                    <a:pt x="12354" y="6796"/>
                    <a:pt x="14515" y="6880"/>
                  </a:cubicBezTo>
                  <a:cubicBezTo>
                    <a:pt x="14594" y="6883"/>
                    <a:pt x="14671" y="6884"/>
                    <a:pt x="14746" y="6884"/>
                  </a:cubicBezTo>
                  <a:cubicBezTo>
                    <a:pt x="17981" y="6884"/>
                    <a:pt x="18233" y="4562"/>
                    <a:pt x="16340" y="2669"/>
                  </a:cubicBezTo>
                  <a:cubicBezTo>
                    <a:pt x="14571" y="928"/>
                    <a:pt x="9434" y="255"/>
                    <a:pt x="5251" y="114"/>
                  </a:cubicBezTo>
                  <a:cubicBezTo>
                    <a:pt x="3909" y="65"/>
                    <a:pt x="2747" y="1"/>
                    <a:pt x="1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50"/>
            <p:cNvSpPr/>
            <p:nvPr/>
          </p:nvSpPr>
          <p:spPr>
            <a:xfrm>
              <a:off x="4241081" y="2690856"/>
              <a:ext cx="849136" cy="546043"/>
            </a:xfrm>
            <a:custGeom>
              <a:avLst/>
              <a:gdLst/>
              <a:ahLst/>
              <a:cxnLst/>
              <a:rect l="l" t="t" r="r" b="b"/>
              <a:pathLst>
                <a:path w="14288" h="9188" extrusionOk="0">
                  <a:moveTo>
                    <a:pt x="1" y="1"/>
                  </a:moveTo>
                  <a:cubicBezTo>
                    <a:pt x="1" y="1"/>
                    <a:pt x="5616" y="5897"/>
                    <a:pt x="9883" y="8339"/>
                  </a:cubicBezTo>
                  <a:cubicBezTo>
                    <a:pt x="10899" y="8921"/>
                    <a:pt x="11797" y="9188"/>
                    <a:pt x="12482" y="9188"/>
                  </a:cubicBezTo>
                  <a:cubicBezTo>
                    <a:pt x="13748" y="9188"/>
                    <a:pt x="14288" y="8279"/>
                    <a:pt x="13505" y="6767"/>
                  </a:cubicBezTo>
                  <a:cubicBezTo>
                    <a:pt x="11596" y="3061"/>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50"/>
            <p:cNvSpPr/>
            <p:nvPr/>
          </p:nvSpPr>
          <p:spPr>
            <a:xfrm>
              <a:off x="5326343" y="1975847"/>
              <a:ext cx="38629" cy="26922"/>
            </a:xfrm>
            <a:custGeom>
              <a:avLst/>
              <a:gdLst/>
              <a:ahLst/>
              <a:cxnLst/>
              <a:rect l="l" t="t" r="r" b="b"/>
              <a:pathLst>
                <a:path w="650" h="453" extrusionOk="0">
                  <a:moveTo>
                    <a:pt x="319" y="1"/>
                  </a:moveTo>
                  <a:cubicBezTo>
                    <a:pt x="276" y="1"/>
                    <a:pt x="230" y="14"/>
                    <a:pt x="185" y="44"/>
                  </a:cubicBezTo>
                  <a:cubicBezTo>
                    <a:pt x="1" y="182"/>
                    <a:pt x="156" y="452"/>
                    <a:pt x="342" y="452"/>
                  </a:cubicBezTo>
                  <a:cubicBezTo>
                    <a:pt x="383" y="452"/>
                    <a:pt x="425" y="439"/>
                    <a:pt x="466" y="409"/>
                  </a:cubicBezTo>
                  <a:cubicBezTo>
                    <a:pt x="650" y="271"/>
                    <a:pt x="513" y="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8" name="Google Shape;3838;p50"/>
            <p:cNvSpPr/>
            <p:nvPr/>
          </p:nvSpPr>
          <p:spPr>
            <a:xfrm>
              <a:off x="5405327" y="2049184"/>
              <a:ext cx="56102" cy="45821"/>
            </a:xfrm>
            <a:custGeom>
              <a:avLst/>
              <a:gdLst/>
              <a:ahLst/>
              <a:cxnLst/>
              <a:rect l="l" t="t" r="r" b="b"/>
              <a:pathLst>
                <a:path w="944" h="771" extrusionOk="0">
                  <a:moveTo>
                    <a:pt x="416" y="1"/>
                  </a:moveTo>
                  <a:cubicBezTo>
                    <a:pt x="240" y="1"/>
                    <a:pt x="69" y="99"/>
                    <a:pt x="35" y="326"/>
                  </a:cubicBezTo>
                  <a:cubicBezTo>
                    <a:pt x="1" y="601"/>
                    <a:pt x="229" y="771"/>
                    <a:pt x="451" y="771"/>
                  </a:cubicBezTo>
                  <a:cubicBezTo>
                    <a:pt x="591" y="771"/>
                    <a:pt x="728" y="703"/>
                    <a:pt x="793" y="551"/>
                  </a:cubicBezTo>
                  <a:cubicBezTo>
                    <a:pt x="944" y="216"/>
                    <a:pt x="675"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9" name="Google Shape;3839;p50"/>
            <p:cNvSpPr/>
            <p:nvPr/>
          </p:nvSpPr>
          <p:spPr>
            <a:xfrm>
              <a:off x="5504932" y="2153960"/>
              <a:ext cx="62699" cy="43384"/>
            </a:xfrm>
            <a:custGeom>
              <a:avLst/>
              <a:gdLst/>
              <a:ahLst/>
              <a:cxnLst/>
              <a:rect l="l" t="t" r="r" b="b"/>
              <a:pathLst>
                <a:path w="1055" h="730" extrusionOk="0">
                  <a:moveTo>
                    <a:pt x="552" y="0"/>
                  </a:moveTo>
                  <a:cubicBezTo>
                    <a:pt x="459" y="0"/>
                    <a:pt x="362" y="34"/>
                    <a:pt x="268" y="107"/>
                  </a:cubicBezTo>
                  <a:cubicBezTo>
                    <a:pt x="0" y="302"/>
                    <a:pt x="176" y="729"/>
                    <a:pt x="465" y="729"/>
                  </a:cubicBezTo>
                  <a:cubicBezTo>
                    <a:pt x="510" y="729"/>
                    <a:pt x="557" y="719"/>
                    <a:pt x="605" y="697"/>
                  </a:cubicBezTo>
                  <a:lnTo>
                    <a:pt x="633" y="697"/>
                  </a:lnTo>
                  <a:cubicBezTo>
                    <a:pt x="830" y="697"/>
                    <a:pt x="1054" y="472"/>
                    <a:pt x="942" y="276"/>
                  </a:cubicBezTo>
                  <a:cubicBezTo>
                    <a:pt x="854" y="99"/>
                    <a:pt x="710"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0" name="Google Shape;3840;p50"/>
            <p:cNvSpPr/>
            <p:nvPr/>
          </p:nvSpPr>
          <p:spPr>
            <a:xfrm>
              <a:off x="5570128" y="2260876"/>
              <a:ext cx="87006" cy="60856"/>
            </a:xfrm>
            <a:custGeom>
              <a:avLst/>
              <a:gdLst/>
              <a:ahLst/>
              <a:cxnLst/>
              <a:rect l="l" t="t" r="r" b="b"/>
              <a:pathLst>
                <a:path w="1464" h="1024" extrusionOk="0">
                  <a:moveTo>
                    <a:pt x="720" y="0"/>
                  </a:moveTo>
                  <a:cubicBezTo>
                    <a:pt x="626" y="0"/>
                    <a:pt x="528" y="32"/>
                    <a:pt x="434" y="105"/>
                  </a:cubicBezTo>
                  <a:cubicBezTo>
                    <a:pt x="0" y="425"/>
                    <a:pt x="329" y="1024"/>
                    <a:pt x="753" y="1024"/>
                  </a:cubicBezTo>
                  <a:cubicBezTo>
                    <a:pt x="851" y="1024"/>
                    <a:pt x="953" y="992"/>
                    <a:pt x="1052" y="919"/>
                  </a:cubicBezTo>
                  <a:cubicBezTo>
                    <a:pt x="1463" y="599"/>
                    <a:pt x="1131" y="0"/>
                    <a:pt x="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50"/>
            <p:cNvSpPr/>
            <p:nvPr/>
          </p:nvSpPr>
          <p:spPr>
            <a:xfrm>
              <a:off x="5644475" y="2416465"/>
              <a:ext cx="53071" cy="36668"/>
            </a:xfrm>
            <a:custGeom>
              <a:avLst/>
              <a:gdLst/>
              <a:ahLst/>
              <a:cxnLst/>
              <a:rect l="l" t="t" r="r" b="b"/>
              <a:pathLst>
                <a:path w="893" h="617" extrusionOk="0">
                  <a:moveTo>
                    <a:pt x="442" y="1"/>
                  </a:moveTo>
                  <a:cubicBezTo>
                    <a:pt x="381" y="1"/>
                    <a:pt x="315" y="21"/>
                    <a:pt x="250" y="70"/>
                  </a:cubicBezTo>
                  <a:cubicBezTo>
                    <a:pt x="1" y="251"/>
                    <a:pt x="191" y="616"/>
                    <a:pt x="451" y="616"/>
                  </a:cubicBezTo>
                  <a:cubicBezTo>
                    <a:pt x="513" y="616"/>
                    <a:pt x="579" y="596"/>
                    <a:pt x="643" y="547"/>
                  </a:cubicBezTo>
                  <a:cubicBezTo>
                    <a:pt x="893" y="366"/>
                    <a:pt x="702"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50"/>
            <p:cNvSpPr/>
            <p:nvPr/>
          </p:nvSpPr>
          <p:spPr>
            <a:xfrm>
              <a:off x="5665514" y="2539070"/>
              <a:ext cx="94434" cy="66740"/>
            </a:xfrm>
            <a:custGeom>
              <a:avLst/>
              <a:gdLst/>
              <a:ahLst/>
              <a:cxnLst/>
              <a:rect l="l" t="t" r="r" b="b"/>
              <a:pathLst>
                <a:path w="1589" h="1123" extrusionOk="0">
                  <a:moveTo>
                    <a:pt x="784" y="0"/>
                  </a:moveTo>
                  <a:cubicBezTo>
                    <a:pt x="679" y="0"/>
                    <a:pt x="567" y="34"/>
                    <a:pt x="458" y="112"/>
                  </a:cubicBezTo>
                  <a:cubicBezTo>
                    <a:pt x="1" y="478"/>
                    <a:pt x="362" y="1123"/>
                    <a:pt x="815" y="1123"/>
                  </a:cubicBezTo>
                  <a:cubicBezTo>
                    <a:pt x="919" y="1123"/>
                    <a:pt x="1027" y="1089"/>
                    <a:pt x="1132" y="1011"/>
                  </a:cubicBezTo>
                  <a:cubicBezTo>
                    <a:pt x="1589" y="645"/>
                    <a:pt x="1246"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50"/>
            <p:cNvSpPr/>
            <p:nvPr/>
          </p:nvSpPr>
          <p:spPr>
            <a:xfrm>
              <a:off x="5691366" y="2711954"/>
              <a:ext cx="57469" cy="39640"/>
            </a:xfrm>
            <a:custGeom>
              <a:avLst/>
              <a:gdLst/>
              <a:ahLst/>
              <a:cxnLst/>
              <a:rect l="l" t="t" r="r" b="b"/>
              <a:pathLst>
                <a:path w="967" h="667" extrusionOk="0">
                  <a:moveTo>
                    <a:pt x="464" y="1"/>
                  </a:moveTo>
                  <a:cubicBezTo>
                    <a:pt x="402" y="1"/>
                    <a:pt x="337" y="21"/>
                    <a:pt x="275" y="67"/>
                  </a:cubicBezTo>
                  <a:cubicBezTo>
                    <a:pt x="0" y="273"/>
                    <a:pt x="212" y="667"/>
                    <a:pt x="482" y="667"/>
                  </a:cubicBezTo>
                  <a:cubicBezTo>
                    <a:pt x="543" y="667"/>
                    <a:pt x="607" y="647"/>
                    <a:pt x="668" y="600"/>
                  </a:cubicBezTo>
                  <a:cubicBezTo>
                    <a:pt x="966" y="394"/>
                    <a:pt x="740"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50"/>
            <p:cNvSpPr/>
            <p:nvPr/>
          </p:nvSpPr>
          <p:spPr>
            <a:xfrm>
              <a:off x="5697666" y="2810787"/>
              <a:ext cx="48376" cy="47663"/>
            </a:xfrm>
            <a:custGeom>
              <a:avLst/>
              <a:gdLst/>
              <a:ahLst/>
              <a:cxnLst/>
              <a:rect l="l" t="t" r="r" b="b"/>
              <a:pathLst>
                <a:path w="814" h="802" extrusionOk="0">
                  <a:moveTo>
                    <a:pt x="408" y="1"/>
                  </a:moveTo>
                  <a:cubicBezTo>
                    <a:pt x="306" y="1"/>
                    <a:pt x="212" y="56"/>
                    <a:pt x="141" y="145"/>
                  </a:cubicBezTo>
                  <a:cubicBezTo>
                    <a:pt x="1" y="257"/>
                    <a:pt x="1" y="425"/>
                    <a:pt x="57" y="594"/>
                  </a:cubicBezTo>
                  <a:lnTo>
                    <a:pt x="57" y="566"/>
                  </a:lnTo>
                  <a:cubicBezTo>
                    <a:pt x="101" y="732"/>
                    <a:pt x="224" y="802"/>
                    <a:pt x="353" y="802"/>
                  </a:cubicBezTo>
                  <a:cubicBezTo>
                    <a:pt x="528" y="802"/>
                    <a:pt x="716" y="672"/>
                    <a:pt x="733" y="477"/>
                  </a:cubicBezTo>
                  <a:lnTo>
                    <a:pt x="733" y="477"/>
                  </a:lnTo>
                  <a:cubicBezTo>
                    <a:pt x="813" y="310"/>
                    <a:pt x="702" y="116"/>
                    <a:pt x="591" y="60"/>
                  </a:cubicBezTo>
                  <a:cubicBezTo>
                    <a:pt x="529" y="19"/>
                    <a:pt x="467"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50"/>
            <p:cNvSpPr/>
            <p:nvPr/>
          </p:nvSpPr>
          <p:spPr>
            <a:xfrm>
              <a:off x="1202750" y="2196691"/>
              <a:ext cx="2609571" cy="1372179"/>
            </a:xfrm>
            <a:custGeom>
              <a:avLst/>
              <a:gdLst/>
              <a:ahLst/>
              <a:cxnLst/>
              <a:rect l="l" t="t" r="r" b="b"/>
              <a:pathLst>
                <a:path w="43910" h="23089" extrusionOk="0">
                  <a:moveTo>
                    <a:pt x="27043" y="1"/>
                  </a:moveTo>
                  <a:cubicBezTo>
                    <a:pt x="25833" y="1"/>
                    <a:pt x="24591" y="62"/>
                    <a:pt x="23331" y="202"/>
                  </a:cubicBezTo>
                  <a:cubicBezTo>
                    <a:pt x="12971" y="1381"/>
                    <a:pt x="4661" y="4919"/>
                    <a:pt x="2331" y="8400"/>
                  </a:cubicBezTo>
                  <a:cubicBezTo>
                    <a:pt x="1" y="11881"/>
                    <a:pt x="4970" y="16626"/>
                    <a:pt x="7665" y="17553"/>
                  </a:cubicBezTo>
                  <a:cubicBezTo>
                    <a:pt x="10360" y="18479"/>
                    <a:pt x="16958" y="18535"/>
                    <a:pt x="18277" y="19265"/>
                  </a:cubicBezTo>
                  <a:cubicBezTo>
                    <a:pt x="19597" y="19995"/>
                    <a:pt x="23808" y="22803"/>
                    <a:pt x="25352" y="23055"/>
                  </a:cubicBezTo>
                  <a:cubicBezTo>
                    <a:pt x="25470" y="23077"/>
                    <a:pt x="25588" y="23088"/>
                    <a:pt x="25708" y="23088"/>
                  </a:cubicBezTo>
                  <a:cubicBezTo>
                    <a:pt x="27125" y="23088"/>
                    <a:pt x="28777" y="21474"/>
                    <a:pt x="33438" y="16373"/>
                  </a:cubicBezTo>
                  <a:cubicBezTo>
                    <a:pt x="38491" y="10843"/>
                    <a:pt x="43910" y="4385"/>
                    <a:pt x="43910" y="4385"/>
                  </a:cubicBezTo>
                  <a:lnTo>
                    <a:pt x="42815" y="3206"/>
                  </a:lnTo>
                  <a:cubicBezTo>
                    <a:pt x="42815" y="3206"/>
                    <a:pt x="35776" y="1"/>
                    <a:pt x="27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50"/>
            <p:cNvSpPr/>
            <p:nvPr/>
          </p:nvSpPr>
          <p:spPr>
            <a:xfrm>
              <a:off x="2452041" y="2323337"/>
              <a:ext cx="1338601" cy="262502"/>
            </a:xfrm>
            <a:custGeom>
              <a:avLst/>
              <a:gdLst/>
              <a:ahLst/>
              <a:cxnLst/>
              <a:rect l="l" t="t" r="r" b="b"/>
              <a:pathLst>
                <a:path w="22524" h="4417" extrusionOk="0">
                  <a:moveTo>
                    <a:pt x="10639" y="0"/>
                  </a:moveTo>
                  <a:cubicBezTo>
                    <a:pt x="5886" y="0"/>
                    <a:pt x="0" y="860"/>
                    <a:pt x="1720" y="3406"/>
                  </a:cubicBezTo>
                  <a:cubicBezTo>
                    <a:pt x="2217" y="4141"/>
                    <a:pt x="3761" y="4417"/>
                    <a:pt x="5797" y="4417"/>
                  </a:cubicBezTo>
                  <a:cubicBezTo>
                    <a:pt x="11926" y="4417"/>
                    <a:pt x="22524" y="1918"/>
                    <a:pt x="22524" y="1918"/>
                  </a:cubicBezTo>
                  <a:cubicBezTo>
                    <a:pt x="22524" y="1918"/>
                    <a:pt x="19885" y="654"/>
                    <a:pt x="13568" y="121"/>
                  </a:cubicBezTo>
                  <a:cubicBezTo>
                    <a:pt x="12714" y="44"/>
                    <a:pt x="11705" y="0"/>
                    <a:pt x="10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50"/>
            <p:cNvSpPr/>
            <p:nvPr/>
          </p:nvSpPr>
          <p:spPr>
            <a:xfrm>
              <a:off x="2648162" y="2507335"/>
              <a:ext cx="1090778" cy="938459"/>
            </a:xfrm>
            <a:custGeom>
              <a:avLst/>
              <a:gdLst/>
              <a:ahLst/>
              <a:cxnLst/>
              <a:rect l="l" t="t" r="r" b="b"/>
              <a:pathLst>
                <a:path w="18354" h="15791" extrusionOk="0">
                  <a:moveTo>
                    <a:pt x="18353" y="1"/>
                  </a:moveTo>
                  <a:lnTo>
                    <a:pt x="18353" y="1"/>
                  </a:lnTo>
                  <a:cubicBezTo>
                    <a:pt x="18353" y="1"/>
                    <a:pt x="13272" y="731"/>
                    <a:pt x="8668" y="3594"/>
                  </a:cubicBezTo>
                  <a:cubicBezTo>
                    <a:pt x="5130" y="5784"/>
                    <a:pt x="329" y="10866"/>
                    <a:pt x="133" y="12775"/>
                  </a:cubicBezTo>
                  <a:cubicBezTo>
                    <a:pt x="1" y="14060"/>
                    <a:pt x="530" y="15791"/>
                    <a:pt x="2012" y="15791"/>
                  </a:cubicBezTo>
                  <a:cubicBezTo>
                    <a:pt x="2732" y="15791"/>
                    <a:pt x="3676" y="15383"/>
                    <a:pt x="4877" y="14319"/>
                  </a:cubicBezTo>
                  <a:cubicBezTo>
                    <a:pt x="8583" y="11034"/>
                    <a:pt x="18353" y="1"/>
                    <a:pt x="18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50"/>
            <p:cNvSpPr/>
            <p:nvPr/>
          </p:nvSpPr>
          <p:spPr>
            <a:xfrm>
              <a:off x="2272263" y="2677306"/>
              <a:ext cx="850978" cy="581047"/>
            </a:xfrm>
            <a:custGeom>
              <a:avLst/>
              <a:gdLst/>
              <a:ahLst/>
              <a:cxnLst/>
              <a:rect l="l" t="t" r="r" b="b"/>
              <a:pathLst>
                <a:path w="14319" h="9777" extrusionOk="0">
                  <a:moveTo>
                    <a:pt x="12189" y="0"/>
                  </a:moveTo>
                  <a:cubicBezTo>
                    <a:pt x="10574" y="0"/>
                    <a:pt x="8234" y="354"/>
                    <a:pt x="5868" y="1941"/>
                  </a:cubicBezTo>
                  <a:cubicBezTo>
                    <a:pt x="1601" y="4777"/>
                    <a:pt x="1" y="8679"/>
                    <a:pt x="2134" y="9634"/>
                  </a:cubicBezTo>
                  <a:cubicBezTo>
                    <a:pt x="2350" y="9732"/>
                    <a:pt x="2571" y="9777"/>
                    <a:pt x="2794" y="9777"/>
                  </a:cubicBezTo>
                  <a:cubicBezTo>
                    <a:pt x="4746" y="9777"/>
                    <a:pt x="6929" y="6330"/>
                    <a:pt x="8592" y="4693"/>
                  </a:cubicBezTo>
                  <a:cubicBezTo>
                    <a:pt x="12073" y="1296"/>
                    <a:pt x="14319" y="229"/>
                    <a:pt x="14319" y="229"/>
                  </a:cubicBezTo>
                  <a:cubicBezTo>
                    <a:pt x="14319" y="229"/>
                    <a:pt x="13488" y="0"/>
                    <a:pt x="1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50"/>
            <p:cNvSpPr/>
            <p:nvPr/>
          </p:nvSpPr>
          <p:spPr>
            <a:xfrm>
              <a:off x="2022001" y="2641588"/>
              <a:ext cx="692478" cy="429382"/>
            </a:xfrm>
            <a:custGeom>
              <a:avLst/>
              <a:gdLst/>
              <a:ahLst/>
              <a:cxnLst/>
              <a:rect l="l" t="t" r="r" b="b"/>
              <a:pathLst>
                <a:path w="11652" h="7225" extrusionOk="0">
                  <a:moveTo>
                    <a:pt x="7976" y="0"/>
                  </a:moveTo>
                  <a:cubicBezTo>
                    <a:pt x="6740" y="0"/>
                    <a:pt x="5350" y="231"/>
                    <a:pt x="4071" y="970"/>
                  </a:cubicBezTo>
                  <a:cubicBezTo>
                    <a:pt x="646" y="2936"/>
                    <a:pt x="0" y="5911"/>
                    <a:pt x="955" y="6810"/>
                  </a:cubicBezTo>
                  <a:cubicBezTo>
                    <a:pt x="1252" y="7089"/>
                    <a:pt x="1644" y="7225"/>
                    <a:pt x="2089" y="7225"/>
                  </a:cubicBezTo>
                  <a:cubicBezTo>
                    <a:pt x="3074" y="7225"/>
                    <a:pt x="4318" y="6560"/>
                    <a:pt x="5363" y="5322"/>
                  </a:cubicBezTo>
                  <a:cubicBezTo>
                    <a:pt x="6851" y="3525"/>
                    <a:pt x="7889" y="2767"/>
                    <a:pt x="9097" y="1925"/>
                  </a:cubicBezTo>
                  <a:cubicBezTo>
                    <a:pt x="10276" y="1083"/>
                    <a:pt x="11651" y="633"/>
                    <a:pt x="11651" y="633"/>
                  </a:cubicBezTo>
                  <a:cubicBezTo>
                    <a:pt x="11651" y="633"/>
                    <a:pt x="10024" y="0"/>
                    <a:pt x="7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50"/>
            <p:cNvSpPr/>
            <p:nvPr/>
          </p:nvSpPr>
          <p:spPr>
            <a:xfrm>
              <a:off x="1805079" y="2434413"/>
              <a:ext cx="347131" cy="310641"/>
            </a:xfrm>
            <a:custGeom>
              <a:avLst/>
              <a:gdLst/>
              <a:ahLst/>
              <a:cxnLst/>
              <a:rect l="l" t="t" r="r" b="b"/>
              <a:pathLst>
                <a:path w="5841" h="5227" extrusionOk="0">
                  <a:moveTo>
                    <a:pt x="2847" y="0"/>
                  </a:moveTo>
                  <a:cubicBezTo>
                    <a:pt x="2315" y="0"/>
                    <a:pt x="1779" y="162"/>
                    <a:pt x="1320" y="498"/>
                  </a:cubicBezTo>
                  <a:cubicBezTo>
                    <a:pt x="197" y="1340"/>
                    <a:pt x="1" y="2996"/>
                    <a:pt x="871" y="4147"/>
                  </a:cubicBezTo>
                  <a:cubicBezTo>
                    <a:pt x="1392" y="4853"/>
                    <a:pt x="2184" y="5227"/>
                    <a:pt x="2983" y="5227"/>
                  </a:cubicBezTo>
                  <a:cubicBezTo>
                    <a:pt x="3519" y="5227"/>
                    <a:pt x="4059" y="5059"/>
                    <a:pt x="4521" y="4709"/>
                  </a:cubicBezTo>
                  <a:cubicBezTo>
                    <a:pt x="5644" y="3867"/>
                    <a:pt x="5840" y="2210"/>
                    <a:pt x="4970" y="1059"/>
                  </a:cubicBezTo>
                  <a:cubicBezTo>
                    <a:pt x="4447" y="367"/>
                    <a:pt x="3650" y="0"/>
                    <a:pt x="2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50"/>
            <p:cNvSpPr/>
            <p:nvPr/>
          </p:nvSpPr>
          <p:spPr>
            <a:xfrm>
              <a:off x="2237259" y="2447310"/>
              <a:ext cx="96811" cy="98476"/>
            </a:xfrm>
            <a:custGeom>
              <a:avLst/>
              <a:gdLst/>
              <a:ahLst/>
              <a:cxnLst/>
              <a:rect l="l" t="t" r="r" b="b"/>
              <a:pathLst>
                <a:path w="1629" h="1657" extrusionOk="0">
                  <a:moveTo>
                    <a:pt x="814" y="0"/>
                  </a:moveTo>
                  <a:cubicBezTo>
                    <a:pt x="365" y="0"/>
                    <a:pt x="0" y="365"/>
                    <a:pt x="0" y="814"/>
                  </a:cubicBezTo>
                  <a:cubicBezTo>
                    <a:pt x="0" y="1291"/>
                    <a:pt x="365" y="1656"/>
                    <a:pt x="814" y="1656"/>
                  </a:cubicBezTo>
                  <a:cubicBezTo>
                    <a:pt x="1263" y="1656"/>
                    <a:pt x="1628" y="1291"/>
                    <a:pt x="1628" y="814"/>
                  </a:cubicBezTo>
                  <a:cubicBezTo>
                    <a:pt x="1628" y="365"/>
                    <a:pt x="1263" y="0"/>
                    <a:pt x="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50"/>
            <p:cNvSpPr/>
            <p:nvPr/>
          </p:nvSpPr>
          <p:spPr>
            <a:xfrm>
              <a:off x="1765023" y="2907540"/>
              <a:ext cx="165275" cy="375716"/>
            </a:xfrm>
            <a:custGeom>
              <a:avLst/>
              <a:gdLst/>
              <a:ahLst/>
              <a:cxnLst/>
              <a:rect l="l" t="t" r="r" b="b"/>
              <a:pathLst>
                <a:path w="2781" h="6322" extrusionOk="0">
                  <a:moveTo>
                    <a:pt x="1723" y="1"/>
                  </a:moveTo>
                  <a:cubicBezTo>
                    <a:pt x="1532" y="1"/>
                    <a:pt x="1327" y="108"/>
                    <a:pt x="1124" y="370"/>
                  </a:cubicBezTo>
                  <a:cubicBezTo>
                    <a:pt x="450" y="1184"/>
                    <a:pt x="254" y="2447"/>
                    <a:pt x="169" y="3486"/>
                  </a:cubicBezTo>
                  <a:cubicBezTo>
                    <a:pt x="141" y="3654"/>
                    <a:pt x="1" y="6097"/>
                    <a:pt x="113" y="6097"/>
                  </a:cubicBezTo>
                  <a:lnTo>
                    <a:pt x="1798" y="6321"/>
                  </a:lnTo>
                  <a:cubicBezTo>
                    <a:pt x="1882" y="6321"/>
                    <a:pt x="2303" y="4356"/>
                    <a:pt x="2331" y="4188"/>
                  </a:cubicBezTo>
                  <a:cubicBezTo>
                    <a:pt x="2556" y="3177"/>
                    <a:pt x="2780" y="2166"/>
                    <a:pt x="2612" y="1128"/>
                  </a:cubicBezTo>
                  <a:cubicBezTo>
                    <a:pt x="2533" y="578"/>
                    <a:pt x="2167"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50"/>
            <p:cNvSpPr/>
            <p:nvPr/>
          </p:nvSpPr>
          <p:spPr>
            <a:xfrm>
              <a:off x="1521476" y="2873903"/>
              <a:ext cx="248536" cy="359314"/>
            </a:xfrm>
            <a:custGeom>
              <a:avLst/>
              <a:gdLst/>
              <a:ahLst/>
              <a:cxnLst/>
              <a:rect l="l" t="t" r="r" b="b"/>
              <a:pathLst>
                <a:path w="4182" h="6046" extrusionOk="0">
                  <a:moveTo>
                    <a:pt x="3403" y="1"/>
                  </a:moveTo>
                  <a:cubicBezTo>
                    <a:pt x="3256" y="1"/>
                    <a:pt x="3086" y="54"/>
                    <a:pt x="2892" y="178"/>
                  </a:cubicBezTo>
                  <a:cubicBezTo>
                    <a:pt x="1993" y="739"/>
                    <a:pt x="1404" y="1862"/>
                    <a:pt x="983" y="2817"/>
                  </a:cubicBezTo>
                  <a:cubicBezTo>
                    <a:pt x="927" y="2985"/>
                    <a:pt x="0" y="5259"/>
                    <a:pt x="112" y="5287"/>
                  </a:cubicBezTo>
                  <a:lnTo>
                    <a:pt x="1628" y="6045"/>
                  </a:lnTo>
                  <a:cubicBezTo>
                    <a:pt x="1629" y="6045"/>
                    <a:pt x="1630" y="6046"/>
                    <a:pt x="1631" y="6046"/>
                  </a:cubicBezTo>
                  <a:cubicBezTo>
                    <a:pt x="1729" y="6046"/>
                    <a:pt x="2752" y="4332"/>
                    <a:pt x="2836" y="4192"/>
                  </a:cubicBezTo>
                  <a:cubicBezTo>
                    <a:pt x="3341" y="3294"/>
                    <a:pt x="3874" y="2396"/>
                    <a:pt x="4071" y="1385"/>
                  </a:cubicBezTo>
                  <a:cubicBezTo>
                    <a:pt x="4182" y="763"/>
                    <a:pt x="3959" y="1"/>
                    <a:pt x="3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50"/>
            <p:cNvSpPr/>
            <p:nvPr/>
          </p:nvSpPr>
          <p:spPr>
            <a:xfrm>
              <a:off x="1321255" y="2764253"/>
              <a:ext cx="366802" cy="262383"/>
            </a:xfrm>
            <a:custGeom>
              <a:avLst/>
              <a:gdLst/>
              <a:ahLst/>
              <a:cxnLst/>
              <a:rect l="l" t="t" r="r" b="b"/>
              <a:pathLst>
                <a:path w="6172" h="4415" extrusionOk="0">
                  <a:moveTo>
                    <a:pt x="5123" y="1"/>
                  </a:moveTo>
                  <a:cubicBezTo>
                    <a:pt x="5110" y="1"/>
                    <a:pt x="5096" y="1"/>
                    <a:pt x="5082" y="1"/>
                  </a:cubicBezTo>
                  <a:cubicBezTo>
                    <a:pt x="4015" y="57"/>
                    <a:pt x="2920" y="703"/>
                    <a:pt x="2106" y="1321"/>
                  </a:cubicBezTo>
                  <a:cubicBezTo>
                    <a:pt x="1965" y="1433"/>
                    <a:pt x="0" y="2921"/>
                    <a:pt x="56" y="3005"/>
                  </a:cubicBezTo>
                  <a:lnTo>
                    <a:pt x="1011" y="4409"/>
                  </a:lnTo>
                  <a:cubicBezTo>
                    <a:pt x="1013" y="4412"/>
                    <a:pt x="1018" y="4414"/>
                    <a:pt x="1026" y="4414"/>
                  </a:cubicBezTo>
                  <a:cubicBezTo>
                    <a:pt x="1209" y="4414"/>
                    <a:pt x="2841" y="3507"/>
                    <a:pt x="2976" y="3426"/>
                  </a:cubicBezTo>
                  <a:cubicBezTo>
                    <a:pt x="3874" y="2949"/>
                    <a:pt x="4801" y="2444"/>
                    <a:pt x="5475" y="1658"/>
                  </a:cubicBezTo>
                  <a:cubicBezTo>
                    <a:pt x="5973" y="1048"/>
                    <a:pt x="6171" y="1"/>
                    <a:pt x="5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50"/>
            <p:cNvSpPr/>
            <p:nvPr/>
          </p:nvSpPr>
          <p:spPr>
            <a:xfrm>
              <a:off x="1211130" y="2620788"/>
              <a:ext cx="1718597" cy="1040382"/>
            </a:xfrm>
            <a:custGeom>
              <a:avLst/>
              <a:gdLst/>
              <a:ahLst/>
              <a:cxnLst/>
              <a:rect l="l" t="t" r="r" b="b"/>
              <a:pathLst>
                <a:path w="28918" h="17506" extrusionOk="0">
                  <a:moveTo>
                    <a:pt x="3313" y="1"/>
                  </a:moveTo>
                  <a:cubicBezTo>
                    <a:pt x="3313" y="1"/>
                    <a:pt x="0" y="2107"/>
                    <a:pt x="1011" y="6486"/>
                  </a:cubicBezTo>
                  <a:cubicBezTo>
                    <a:pt x="2050" y="10838"/>
                    <a:pt x="7300" y="11961"/>
                    <a:pt x="10051" y="12354"/>
                  </a:cubicBezTo>
                  <a:cubicBezTo>
                    <a:pt x="12774" y="12775"/>
                    <a:pt x="18052" y="13561"/>
                    <a:pt x="19287" y="14459"/>
                  </a:cubicBezTo>
                  <a:cubicBezTo>
                    <a:pt x="20391" y="15244"/>
                    <a:pt x="22393" y="17505"/>
                    <a:pt x="24248" y="17505"/>
                  </a:cubicBezTo>
                  <a:cubicBezTo>
                    <a:pt x="24517" y="17505"/>
                    <a:pt x="24783" y="17458"/>
                    <a:pt x="25043" y="17351"/>
                  </a:cubicBezTo>
                  <a:cubicBezTo>
                    <a:pt x="27064" y="16509"/>
                    <a:pt x="28917" y="13842"/>
                    <a:pt x="28917" y="13842"/>
                  </a:cubicBezTo>
                  <a:lnTo>
                    <a:pt x="28917" y="13842"/>
                  </a:lnTo>
                  <a:cubicBezTo>
                    <a:pt x="28917" y="13842"/>
                    <a:pt x="27285" y="15373"/>
                    <a:pt x="25327" y="15373"/>
                  </a:cubicBezTo>
                  <a:cubicBezTo>
                    <a:pt x="25214" y="15373"/>
                    <a:pt x="25101" y="15368"/>
                    <a:pt x="24987" y="15358"/>
                  </a:cubicBezTo>
                  <a:cubicBezTo>
                    <a:pt x="22881" y="15189"/>
                    <a:pt x="21140" y="12943"/>
                    <a:pt x="18838" y="11680"/>
                  </a:cubicBezTo>
                  <a:cubicBezTo>
                    <a:pt x="16564" y="10417"/>
                    <a:pt x="14739" y="11175"/>
                    <a:pt x="10781" y="10669"/>
                  </a:cubicBezTo>
                  <a:cubicBezTo>
                    <a:pt x="6850" y="10136"/>
                    <a:pt x="4661" y="7918"/>
                    <a:pt x="3481" y="5251"/>
                  </a:cubicBezTo>
                  <a:cubicBezTo>
                    <a:pt x="2274" y="2612"/>
                    <a:pt x="3313" y="1"/>
                    <a:pt x="3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50"/>
            <p:cNvSpPr/>
            <p:nvPr/>
          </p:nvSpPr>
          <p:spPr>
            <a:xfrm>
              <a:off x="1521466" y="3168408"/>
              <a:ext cx="73099" cy="61391"/>
            </a:xfrm>
            <a:custGeom>
              <a:avLst/>
              <a:gdLst/>
              <a:ahLst/>
              <a:cxnLst/>
              <a:rect l="l" t="t" r="r" b="b"/>
              <a:pathLst>
                <a:path w="1230" h="1033" extrusionOk="0">
                  <a:moveTo>
                    <a:pt x="572" y="1"/>
                  </a:moveTo>
                  <a:cubicBezTo>
                    <a:pt x="380" y="1"/>
                    <a:pt x="195" y="99"/>
                    <a:pt x="134" y="297"/>
                  </a:cubicBezTo>
                  <a:lnTo>
                    <a:pt x="106" y="353"/>
                  </a:lnTo>
                  <a:cubicBezTo>
                    <a:pt x="1" y="643"/>
                    <a:pt x="217" y="1032"/>
                    <a:pt x="546" y="1032"/>
                  </a:cubicBezTo>
                  <a:cubicBezTo>
                    <a:pt x="568" y="1032"/>
                    <a:pt x="589" y="1030"/>
                    <a:pt x="612" y="1027"/>
                  </a:cubicBezTo>
                  <a:cubicBezTo>
                    <a:pt x="640" y="1027"/>
                    <a:pt x="640" y="1027"/>
                    <a:pt x="640" y="999"/>
                  </a:cubicBezTo>
                  <a:cubicBezTo>
                    <a:pt x="1033" y="943"/>
                    <a:pt x="1229" y="522"/>
                    <a:pt x="1005" y="213"/>
                  </a:cubicBezTo>
                  <a:cubicBezTo>
                    <a:pt x="902" y="71"/>
                    <a:pt x="734"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50"/>
            <p:cNvSpPr/>
            <p:nvPr/>
          </p:nvSpPr>
          <p:spPr>
            <a:xfrm>
              <a:off x="1623578" y="3241956"/>
              <a:ext cx="57291" cy="40234"/>
            </a:xfrm>
            <a:custGeom>
              <a:avLst/>
              <a:gdLst/>
              <a:ahLst/>
              <a:cxnLst/>
              <a:rect l="l" t="t" r="r" b="b"/>
              <a:pathLst>
                <a:path w="964" h="677" extrusionOk="0">
                  <a:moveTo>
                    <a:pt x="472" y="0"/>
                  </a:moveTo>
                  <a:cubicBezTo>
                    <a:pt x="408" y="0"/>
                    <a:pt x="340" y="23"/>
                    <a:pt x="275" y="77"/>
                  </a:cubicBezTo>
                  <a:cubicBezTo>
                    <a:pt x="0" y="283"/>
                    <a:pt x="212" y="677"/>
                    <a:pt x="482" y="677"/>
                  </a:cubicBezTo>
                  <a:cubicBezTo>
                    <a:pt x="543" y="677"/>
                    <a:pt x="607" y="657"/>
                    <a:pt x="668" y="610"/>
                  </a:cubicBezTo>
                  <a:cubicBezTo>
                    <a:pt x="963" y="406"/>
                    <a:pt x="745"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50"/>
            <p:cNvSpPr/>
            <p:nvPr/>
          </p:nvSpPr>
          <p:spPr>
            <a:xfrm>
              <a:off x="1757356" y="3278684"/>
              <a:ext cx="62045" cy="43978"/>
            </a:xfrm>
            <a:custGeom>
              <a:avLst/>
              <a:gdLst/>
              <a:ahLst/>
              <a:cxnLst/>
              <a:rect l="l" t="t" r="r" b="b"/>
              <a:pathLst>
                <a:path w="1044" h="740" extrusionOk="0">
                  <a:moveTo>
                    <a:pt x="520" y="0"/>
                  </a:moveTo>
                  <a:cubicBezTo>
                    <a:pt x="449" y="0"/>
                    <a:pt x="373" y="23"/>
                    <a:pt x="298" y="76"/>
                  </a:cubicBezTo>
                  <a:cubicBezTo>
                    <a:pt x="1" y="305"/>
                    <a:pt x="226" y="740"/>
                    <a:pt x="533" y="740"/>
                  </a:cubicBezTo>
                  <a:cubicBezTo>
                    <a:pt x="602" y="740"/>
                    <a:pt x="675" y="718"/>
                    <a:pt x="748" y="666"/>
                  </a:cubicBezTo>
                  <a:cubicBezTo>
                    <a:pt x="1043" y="416"/>
                    <a:pt x="823" y="0"/>
                    <a:pt x="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50"/>
            <p:cNvSpPr/>
            <p:nvPr/>
          </p:nvSpPr>
          <p:spPr>
            <a:xfrm>
              <a:off x="1887926" y="3295206"/>
              <a:ext cx="42968" cy="31141"/>
            </a:xfrm>
            <a:custGeom>
              <a:avLst/>
              <a:gdLst/>
              <a:ahLst/>
              <a:cxnLst/>
              <a:rect l="l" t="t" r="r" b="b"/>
              <a:pathLst>
                <a:path w="723" h="524" extrusionOk="0">
                  <a:moveTo>
                    <a:pt x="347" y="0"/>
                  </a:moveTo>
                  <a:cubicBezTo>
                    <a:pt x="301" y="0"/>
                    <a:pt x="253" y="15"/>
                    <a:pt x="207" y="51"/>
                  </a:cubicBezTo>
                  <a:cubicBezTo>
                    <a:pt x="0" y="212"/>
                    <a:pt x="170" y="523"/>
                    <a:pt x="376" y="523"/>
                  </a:cubicBezTo>
                  <a:cubicBezTo>
                    <a:pt x="422" y="523"/>
                    <a:pt x="470" y="508"/>
                    <a:pt x="516" y="472"/>
                  </a:cubicBezTo>
                  <a:cubicBezTo>
                    <a:pt x="723" y="311"/>
                    <a:pt x="553"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50"/>
            <p:cNvSpPr/>
            <p:nvPr/>
          </p:nvSpPr>
          <p:spPr>
            <a:xfrm>
              <a:off x="1984381" y="3295266"/>
              <a:ext cx="58182" cy="41779"/>
            </a:xfrm>
            <a:custGeom>
              <a:avLst/>
              <a:gdLst/>
              <a:ahLst/>
              <a:cxnLst/>
              <a:rect l="l" t="t" r="r" b="b"/>
              <a:pathLst>
                <a:path w="979" h="703" extrusionOk="0">
                  <a:moveTo>
                    <a:pt x="514" y="1"/>
                  </a:moveTo>
                  <a:cubicBezTo>
                    <a:pt x="444" y="1"/>
                    <a:pt x="369" y="24"/>
                    <a:pt x="297" y="78"/>
                  </a:cubicBezTo>
                  <a:cubicBezTo>
                    <a:pt x="1" y="311"/>
                    <a:pt x="261" y="702"/>
                    <a:pt x="540" y="702"/>
                  </a:cubicBezTo>
                  <a:cubicBezTo>
                    <a:pt x="632" y="702"/>
                    <a:pt x="726" y="660"/>
                    <a:pt x="802" y="555"/>
                  </a:cubicBezTo>
                  <a:cubicBezTo>
                    <a:pt x="978" y="313"/>
                    <a:pt x="774"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50"/>
            <p:cNvSpPr/>
            <p:nvPr/>
          </p:nvSpPr>
          <p:spPr>
            <a:xfrm>
              <a:off x="2110077" y="3306736"/>
              <a:ext cx="70841" cy="48138"/>
            </a:xfrm>
            <a:custGeom>
              <a:avLst/>
              <a:gdLst/>
              <a:ahLst/>
              <a:cxnLst/>
              <a:rect l="l" t="t" r="r" b="b"/>
              <a:pathLst>
                <a:path w="1192" h="810" extrusionOk="0">
                  <a:moveTo>
                    <a:pt x="579" y="0"/>
                  </a:moveTo>
                  <a:cubicBezTo>
                    <a:pt x="502" y="0"/>
                    <a:pt x="421" y="25"/>
                    <a:pt x="343" y="82"/>
                  </a:cubicBezTo>
                  <a:cubicBezTo>
                    <a:pt x="0" y="333"/>
                    <a:pt x="272" y="809"/>
                    <a:pt x="613" y="809"/>
                  </a:cubicBezTo>
                  <a:cubicBezTo>
                    <a:pt x="690" y="809"/>
                    <a:pt x="771" y="785"/>
                    <a:pt x="849" y="727"/>
                  </a:cubicBezTo>
                  <a:cubicBezTo>
                    <a:pt x="1192" y="476"/>
                    <a:pt x="920"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50"/>
            <p:cNvSpPr/>
            <p:nvPr/>
          </p:nvSpPr>
          <p:spPr>
            <a:xfrm>
              <a:off x="2249383" y="3343107"/>
              <a:ext cx="54319" cy="37679"/>
            </a:xfrm>
            <a:custGeom>
              <a:avLst/>
              <a:gdLst/>
              <a:ahLst/>
              <a:cxnLst/>
              <a:rect l="l" t="t" r="r" b="b"/>
              <a:pathLst>
                <a:path w="914" h="634" extrusionOk="0">
                  <a:moveTo>
                    <a:pt x="445" y="1"/>
                  </a:moveTo>
                  <a:cubicBezTo>
                    <a:pt x="388" y="1"/>
                    <a:pt x="330" y="18"/>
                    <a:pt x="273" y="59"/>
                  </a:cubicBezTo>
                  <a:cubicBezTo>
                    <a:pt x="1" y="264"/>
                    <a:pt x="206" y="634"/>
                    <a:pt x="458" y="634"/>
                  </a:cubicBezTo>
                  <a:cubicBezTo>
                    <a:pt x="517" y="634"/>
                    <a:pt x="579" y="613"/>
                    <a:pt x="638" y="565"/>
                  </a:cubicBezTo>
                  <a:cubicBezTo>
                    <a:pt x="914" y="358"/>
                    <a:pt x="701"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50"/>
            <p:cNvSpPr/>
            <p:nvPr/>
          </p:nvSpPr>
          <p:spPr>
            <a:xfrm>
              <a:off x="2340192" y="3394931"/>
              <a:ext cx="51704" cy="36728"/>
            </a:xfrm>
            <a:custGeom>
              <a:avLst/>
              <a:gdLst/>
              <a:ahLst/>
              <a:cxnLst/>
              <a:rect l="l" t="t" r="r" b="b"/>
              <a:pathLst>
                <a:path w="870" h="618" extrusionOk="0">
                  <a:moveTo>
                    <a:pt x="429" y="0"/>
                  </a:moveTo>
                  <a:cubicBezTo>
                    <a:pt x="420" y="0"/>
                    <a:pt x="411" y="1"/>
                    <a:pt x="402" y="1"/>
                  </a:cubicBezTo>
                  <a:cubicBezTo>
                    <a:pt x="1" y="52"/>
                    <a:pt x="92" y="617"/>
                    <a:pt x="416" y="617"/>
                  </a:cubicBezTo>
                  <a:cubicBezTo>
                    <a:pt x="455" y="617"/>
                    <a:pt x="497" y="609"/>
                    <a:pt x="542" y="591"/>
                  </a:cubicBezTo>
                  <a:cubicBezTo>
                    <a:pt x="870" y="482"/>
                    <a:pt x="746" y="0"/>
                    <a:pt x="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50"/>
            <p:cNvSpPr/>
            <p:nvPr/>
          </p:nvSpPr>
          <p:spPr>
            <a:xfrm>
              <a:off x="2432429" y="3455312"/>
              <a:ext cx="66799" cy="59608"/>
            </a:xfrm>
            <a:custGeom>
              <a:avLst/>
              <a:gdLst/>
              <a:ahLst/>
              <a:cxnLst/>
              <a:rect l="l" t="t" r="r" b="b"/>
              <a:pathLst>
                <a:path w="1124" h="1003" extrusionOk="0">
                  <a:moveTo>
                    <a:pt x="571" y="0"/>
                  </a:moveTo>
                  <a:cubicBezTo>
                    <a:pt x="462" y="0"/>
                    <a:pt x="350" y="36"/>
                    <a:pt x="254" y="108"/>
                  </a:cubicBezTo>
                  <a:cubicBezTo>
                    <a:pt x="29" y="277"/>
                    <a:pt x="1" y="586"/>
                    <a:pt x="141" y="810"/>
                  </a:cubicBezTo>
                  <a:cubicBezTo>
                    <a:pt x="237" y="939"/>
                    <a:pt x="389" y="1003"/>
                    <a:pt x="543" y="1003"/>
                  </a:cubicBezTo>
                  <a:cubicBezTo>
                    <a:pt x="658" y="1003"/>
                    <a:pt x="775" y="967"/>
                    <a:pt x="871" y="895"/>
                  </a:cubicBezTo>
                  <a:cubicBezTo>
                    <a:pt x="1068" y="754"/>
                    <a:pt x="1124" y="417"/>
                    <a:pt x="955" y="193"/>
                  </a:cubicBezTo>
                  <a:cubicBezTo>
                    <a:pt x="859" y="64"/>
                    <a:pt x="717" y="0"/>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50"/>
            <p:cNvSpPr/>
            <p:nvPr/>
          </p:nvSpPr>
          <p:spPr>
            <a:xfrm>
              <a:off x="2540058" y="3549688"/>
              <a:ext cx="59073" cy="41779"/>
            </a:xfrm>
            <a:custGeom>
              <a:avLst/>
              <a:gdLst/>
              <a:ahLst/>
              <a:cxnLst/>
              <a:rect l="l" t="t" r="r" b="b"/>
              <a:pathLst>
                <a:path w="994" h="703" extrusionOk="0">
                  <a:moveTo>
                    <a:pt x="477" y="1"/>
                  </a:moveTo>
                  <a:cubicBezTo>
                    <a:pt x="417" y="1"/>
                    <a:pt x="355" y="20"/>
                    <a:pt x="295" y="65"/>
                  </a:cubicBezTo>
                  <a:cubicBezTo>
                    <a:pt x="0" y="292"/>
                    <a:pt x="219" y="703"/>
                    <a:pt x="507" y="703"/>
                  </a:cubicBezTo>
                  <a:cubicBezTo>
                    <a:pt x="575" y="703"/>
                    <a:pt x="647" y="680"/>
                    <a:pt x="717" y="626"/>
                  </a:cubicBezTo>
                  <a:cubicBezTo>
                    <a:pt x="994" y="418"/>
                    <a:pt x="758" y="1"/>
                    <a:pt x="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50"/>
            <p:cNvSpPr/>
            <p:nvPr/>
          </p:nvSpPr>
          <p:spPr>
            <a:xfrm>
              <a:off x="2634552" y="3561574"/>
              <a:ext cx="78032" cy="54022"/>
            </a:xfrm>
            <a:custGeom>
              <a:avLst/>
              <a:gdLst/>
              <a:ahLst/>
              <a:cxnLst/>
              <a:rect l="l" t="t" r="r" b="b"/>
              <a:pathLst>
                <a:path w="1313" h="909" extrusionOk="0">
                  <a:moveTo>
                    <a:pt x="643" y="0"/>
                  </a:moveTo>
                  <a:cubicBezTo>
                    <a:pt x="560" y="0"/>
                    <a:pt x="473" y="27"/>
                    <a:pt x="390" y="89"/>
                  </a:cubicBezTo>
                  <a:cubicBezTo>
                    <a:pt x="1" y="387"/>
                    <a:pt x="302" y="908"/>
                    <a:pt x="670" y="908"/>
                  </a:cubicBezTo>
                  <a:cubicBezTo>
                    <a:pt x="754" y="908"/>
                    <a:pt x="840" y="881"/>
                    <a:pt x="923" y="819"/>
                  </a:cubicBezTo>
                  <a:cubicBezTo>
                    <a:pt x="1312" y="522"/>
                    <a:pt x="1011"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7" name="Google Shape;3867;p50"/>
            <p:cNvSpPr/>
            <p:nvPr/>
          </p:nvSpPr>
          <p:spPr>
            <a:xfrm>
              <a:off x="3783940" y="52850"/>
              <a:ext cx="1516713" cy="2321039"/>
            </a:xfrm>
            <a:custGeom>
              <a:avLst/>
              <a:gdLst/>
              <a:ahLst/>
              <a:cxnLst/>
              <a:rect l="l" t="t" r="r" b="b"/>
              <a:pathLst>
                <a:path w="25521" h="39055" extrusionOk="0">
                  <a:moveTo>
                    <a:pt x="18658" y="0"/>
                  </a:moveTo>
                  <a:cubicBezTo>
                    <a:pt x="18305" y="0"/>
                    <a:pt x="17943" y="55"/>
                    <a:pt x="17575" y="171"/>
                  </a:cubicBezTo>
                  <a:cubicBezTo>
                    <a:pt x="13588" y="1463"/>
                    <a:pt x="7889" y="8481"/>
                    <a:pt x="3959" y="18111"/>
                  </a:cubicBezTo>
                  <a:cubicBezTo>
                    <a:pt x="0" y="27769"/>
                    <a:pt x="1488" y="37679"/>
                    <a:pt x="1488" y="37679"/>
                  </a:cubicBezTo>
                  <a:lnTo>
                    <a:pt x="2331" y="39055"/>
                  </a:lnTo>
                  <a:cubicBezTo>
                    <a:pt x="2331" y="39055"/>
                    <a:pt x="10023" y="35630"/>
                    <a:pt x="16733" y="32289"/>
                  </a:cubicBezTo>
                  <a:cubicBezTo>
                    <a:pt x="23443" y="28920"/>
                    <a:pt x="25211" y="27881"/>
                    <a:pt x="25380" y="26309"/>
                  </a:cubicBezTo>
                  <a:cubicBezTo>
                    <a:pt x="25520" y="24765"/>
                    <a:pt x="23976" y="19936"/>
                    <a:pt x="23639" y="18476"/>
                  </a:cubicBezTo>
                  <a:cubicBezTo>
                    <a:pt x="23302" y="17016"/>
                    <a:pt x="25071" y="10643"/>
                    <a:pt x="24931" y="7808"/>
                  </a:cubicBezTo>
                  <a:cubicBezTo>
                    <a:pt x="24778" y="5234"/>
                    <a:pt x="22127" y="0"/>
                    <a:pt x="186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8" name="Google Shape;3868;p50"/>
            <p:cNvSpPr/>
            <p:nvPr/>
          </p:nvSpPr>
          <p:spPr>
            <a:xfrm>
              <a:off x="3880693" y="1150236"/>
              <a:ext cx="587347" cy="1198644"/>
            </a:xfrm>
            <a:custGeom>
              <a:avLst/>
              <a:gdLst/>
              <a:ahLst/>
              <a:cxnLst/>
              <a:rect l="l" t="t" r="r" b="b"/>
              <a:pathLst>
                <a:path w="9883" h="20169" extrusionOk="0">
                  <a:moveTo>
                    <a:pt x="6579" y="1"/>
                  </a:moveTo>
                  <a:cubicBezTo>
                    <a:pt x="4358" y="1"/>
                    <a:pt x="1931" y="7096"/>
                    <a:pt x="1180" y="11072"/>
                  </a:cubicBezTo>
                  <a:cubicBezTo>
                    <a:pt x="1" y="17277"/>
                    <a:pt x="450" y="20169"/>
                    <a:pt x="450" y="20169"/>
                  </a:cubicBezTo>
                  <a:lnTo>
                    <a:pt x="450" y="20141"/>
                  </a:lnTo>
                  <a:cubicBezTo>
                    <a:pt x="450" y="20141"/>
                    <a:pt x="9883" y="3296"/>
                    <a:pt x="7609" y="572"/>
                  </a:cubicBezTo>
                  <a:cubicBezTo>
                    <a:pt x="7276" y="178"/>
                    <a:pt x="6930" y="1"/>
                    <a:pt x="6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50"/>
            <p:cNvSpPr/>
            <p:nvPr/>
          </p:nvSpPr>
          <p:spPr>
            <a:xfrm>
              <a:off x="3989154" y="1483107"/>
              <a:ext cx="1284758" cy="835764"/>
            </a:xfrm>
            <a:custGeom>
              <a:avLst/>
              <a:gdLst/>
              <a:ahLst/>
              <a:cxnLst/>
              <a:rect l="l" t="t" r="r" b="b"/>
              <a:pathLst>
                <a:path w="21618" h="14063" extrusionOk="0">
                  <a:moveTo>
                    <a:pt x="16987" y="1"/>
                  </a:moveTo>
                  <a:cubicBezTo>
                    <a:pt x="14790" y="1"/>
                    <a:pt x="9032" y="3052"/>
                    <a:pt x="6121" y="5696"/>
                  </a:cubicBezTo>
                  <a:cubicBezTo>
                    <a:pt x="2106" y="9346"/>
                    <a:pt x="1" y="14062"/>
                    <a:pt x="1" y="14062"/>
                  </a:cubicBezTo>
                  <a:cubicBezTo>
                    <a:pt x="1" y="14062"/>
                    <a:pt x="13308" y="7661"/>
                    <a:pt x="17463" y="5022"/>
                  </a:cubicBezTo>
                  <a:cubicBezTo>
                    <a:pt x="21618" y="2355"/>
                    <a:pt x="19204" y="362"/>
                    <a:pt x="17295" y="25"/>
                  </a:cubicBezTo>
                  <a:cubicBezTo>
                    <a:pt x="17202" y="9"/>
                    <a:pt x="17099" y="1"/>
                    <a:pt x="16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50"/>
            <p:cNvSpPr/>
            <p:nvPr/>
          </p:nvSpPr>
          <p:spPr>
            <a:xfrm>
              <a:off x="4334506" y="1146314"/>
              <a:ext cx="757554" cy="630255"/>
            </a:xfrm>
            <a:custGeom>
              <a:avLst/>
              <a:gdLst/>
              <a:ahLst/>
              <a:cxnLst/>
              <a:rect l="l" t="t" r="r" b="b"/>
              <a:pathLst>
                <a:path w="12747" h="10605" extrusionOk="0">
                  <a:moveTo>
                    <a:pt x="10317" y="0"/>
                  </a:moveTo>
                  <a:cubicBezTo>
                    <a:pt x="8659" y="0"/>
                    <a:pt x="6256" y="975"/>
                    <a:pt x="3960" y="2941"/>
                  </a:cubicBezTo>
                  <a:cubicBezTo>
                    <a:pt x="57" y="6253"/>
                    <a:pt x="1" y="10605"/>
                    <a:pt x="1" y="10605"/>
                  </a:cubicBezTo>
                  <a:cubicBezTo>
                    <a:pt x="1" y="10605"/>
                    <a:pt x="1629" y="8724"/>
                    <a:pt x="5869" y="6310"/>
                  </a:cubicBezTo>
                  <a:cubicBezTo>
                    <a:pt x="8143" y="5018"/>
                    <a:pt x="12747" y="3755"/>
                    <a:pt x="12410" y="1425"/>
                  </a:cubicBezTo>
                  <a:cubicBezTo>
                    <a:pt x="12271" y="477"/>
                    <a:pt x="11476" y="0"/>
                    <a:pt x="10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50"/>
            <p:cNvSpPr/>
            <p:nvPr/>
          </p:nvSpPr>
          <p:spPr>
            <a:xfrm>
              <a:off x="4411290" y="820634"/>
              <a:ext cx="587347" cy="558880"/>
            </a:xfrm>
            <a:custGeom>
              <a:avLst/>
              <a:gdLst/>
              <a:ahLst/>
              <a:cxnLst/>
              <a:rect l="l" t="t" r="r" b="b"/>
              <a:pathLst>
                <a:path w="9883" h="9404" extrusionOk="0">
                  <a:moveTo>
                    <a:pt x="7430" y="1"/>
                  </a:moveTo>
                  <a:cubicBezTo>
                    <a:pt x="6171" y="1"/>
                    <a:pt x="4466" y="607"/>
                    <a:pt x="2836" y="2188"/>
                  </a:cubicBezTo>
                  <a:cubicBezTo>
                    <a:pt x="0" y="4911"/>
                    <a:pt x="422" y="9403"/>
                    <a:pt x="422" y="9403"/>
                  </a:cubicBezTo>
                  <a:cubicBezTo>
                    <a:pt x="422" y="9403"/>
                    <a:pt x="1236" y="8196"/>
                    <a:pt x="2359" y="7298"/>
                  </a:cubicBezTo>
                  <a:cubicBezTo>
                    <a:pt x="3510" y="6371"/>
                    <a:pt x="4492" y="5585"/>
                    <a:pt x="6654" y="4630"/>
                  </a:cubicBezTo>
                  <a:cubicBezTo>
                    <a:pt x="8788" y="3676"/>
                    <a:pt x="9883" y="1991"/>
                    <a:pt x="9265" y="812"/>
                  </a:cubicBezTo>
                  <a:cubicBezTo>
                    <a:pt x="9018" y="318"/>
                    <a:pt x="8340" y="1"/>
                    <a:pt x="7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50"/>
            <p:cNvSpPr/>
            <p:nvPr/>
          </p:nvSpPr>
          <p:spPr>
            <a:xfrm>
              <a:off x="4377890" y="492280"/>
              <a:ext cx="347131" cy="310641"/>
            </a:xfrm>
            <a:custGeom>
              <a:avLst/>
              <a:gdLst/>
              <a:ahLst/>
              <a:cxnLst/>
              <a:rect l="l" t="t" r="r" b="b"/>
              <a:pathLst>
                <a:path w="5841" h="5227" extrusionOk="0">
                  <a:moveTo>
                    <a:pt x="2835" y="0"/>
                  </a:moveTo>
                  <a:cubicBezTo>
                    <a:pt x="2301" y="0"/>
                    <a:pt x="1768" y="162"/>
                    <a:pt x="1320" y="498"/>
                  </a:cubicBezTo>
                  <a:cubicBezTo>
                    <a:pt x="197" y="1368"/>
                    <a:pt x="1" y="2996"/>
                    <a:pt x="871" y="4147"/>
                  </a:cubicBezTo>
                  <a:cubicBezTo>
                    <a:pt x="1392" y="4853"/>
                    <a:pt x="2184" y="5227"/>
                    <a:pt x="2977" y="5227"/>
                  </a:cubicBezTo>
                  <a:cubicBezTo>
                    <a:pt x="3509" y="5227"/>
                    <a:pt x="4042" y="5058"/>
                    <a:pt x="4493" y="4709"/>
                  </a:cubicBezTo>
                  <a:cubicBezTo>
                    <a:pt x="5644" y="3867"/>
                    <a:pt x="5840" y="2238"/>
                    <a:pt x="4970" y="1059"/>
                  </a:cubicBezTo>
                  <a:cubicBezTo>
                    <a:pt x="4447" y="367"/>
                    <a:pt x="3640" y="0"/>
                    <a:pt x="2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50"/>
            <p:cNvSpPr/>
            <p:nvPr/>
          </p:nvSpPr>
          <p:spPr>
            <a:xfrm>
              <a:off x="4322857" y="868000"/>
              <a:ext cx="110183" cy="96930"/>
            </a:xfrm>
            <a:custGeom>
              <a:avLst/>
              <a:gdLst/>
              <a:ahLst/>
              <a:cxnLst/>
              <a:rect l="l" t="t" r="r" b="b"/>
              <a:pathLst>
                <a:path w="1854" h="1631" extrusionOk="0">
                  <a:moveTo>
                    <a:pt x="929" y="1"/>
                  </a:moveTo>
                  <a:cubicBezTo>
                    <a:pt x="758" y="1"/>
                    <a:pt x="587" y="52"/>
                    <a:pt x="450" y="156"/>
                  </a:cubicBezTo>
                  <a:cubicBezTo>
                    <a:pt x="85" y="436"/>
                    <a:pt x="0" y="942"/>
                    <a:pt x="281" y="1307"/>
                  </a:cubicBezTo>
                  <a:cubicBezTo>
                    <a:pt x="431" y="1522"/>
                    <a:pt x="678" y="1630"/>
                    <a:pt x="931" y="1630"/>
                  </a:cubicBezTo>
                  <a:cubicBezTo>
                    <a:pt x="1105" y="1630"/>
                    <a:pt x="1283" y="1579"/>
                    <a:pt x="1432" y="1475"/>
                  </a:cubicBezTo>
                  <a:cubicBezTo>
                    <a:pt x="1769" y="1194"/>
                    <a:pt x="1853" y="689"/>
                    <a:pt x="1573" y="324"/>
                  </a:cubicBezTo>
                  <a:cubicBezTo>
                    <a:pt x="1423" y="108"/>
                    <a:pt x="1176" y="1"/>
                    <a:pt x="9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50"/>
            <p:cNvSpPr/>
            <p:nvPr/>
          </p:nvSpPr>
          <p:spPr>
            <a:xfrm>
              <a:off x="4856782" y="582436"/>
              <a:ext cx="407155" cy="153924"/>
            </a:xfrm>
            <a:custGeom>
              <a:avLst/>
              <a:gdLst/>
              <a:ahLst/>
              <a:cxnLst/>
              <a:rect l="l" t="t" r="r" b="b"/>
              <a:pathLst>
                <a:path w="6851" h="2590" extrusionOk="0">
                  <a:moveTo>
                    <a:pt x="2549" y="1"/>
                  </a:moveTo>
                  <a:cubicBezTo>
                    <a:pt x="2021" y="1"/>
                    <a:pt x="1499" y="75"/>
                    <a:pt x="1039" y="272"/>
                  </a:cubicBezTo>
                  <a:cubicBezTo>
                    <a:pt x="0" y="693"/>
                    <a:pt x="646" y="1592"/>
                    <a:pt x="1348" y="1929"/>
                  </a:cubicBezTo>
                  <a:cubicBezTo>
                    <a:pt x="2302" y="2350"/>
                    <a:pt x="3341" y="2434"/>
                    <a:pt x="4380" y="2490"/>
                  </a:cubicBezTo>
                  <a:cubicBezTo>
                    <a:pt x="4481" y="2510"/>
                    <a:pt x="5578" y="2589"/>
                    <a:pt x="6180" y="2589"/>
                  </a:cubicBezTo>
                  <a:cubicBezTo>
                    <a:pt x="6411" y="2589"/>
                    <a:pt x="6570" y="2577"/>
                    <a:pt x="6570" y="2546"/>
                  </a:cubicBezTo>
                  <a:lnTo>
                    <a:pt x="6822" y="890"/>
                  </a:lnTo>
                  <a:cubicBezTo>
                    <a:pt x="6851" y="778"/>
                    <a:pt x="4464" y="244"/>
                    <a:pt x="4296" y="216"/>
                  </a:cubicBezTo>
                  <a:cubicBezTo>
                    <a:pt x="3758" y="97"/>
                    <a:pt x="3149" y="1"/>
                    <a:pt x="2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50"/>
            <p:cNvSpPr/>
            <p:nvPr/>
          </p:nvSpPr>
          <p:spPr>
            <a:xfrm>
              <a:off x="4863438" y="376034"/>
              <a:ext cx="405491" cy="165750"/>
            </a:xfrm>
            <a:custGeom>
              <a:avLst/>
              <a:gdLst/>
              <a:ahLst/>
              <a:cxnLst/>
              <a:rect l="l" t="t" r="r" b="b"/>
              <a:pathLst>
                <a:path w="6823" h="2789" extrusionOk="0">
                  <a:moveTo>
                    <a:pt x="6263" y="0"/>
                  </a:moveTo>
                  <a:cubicBezTo>
                    <a:pt x="5636" y="0"/>
                    <a:pt x="4038" y="185"/>
                    <a:pt x="3903" y="208"/>
                  </a:cubicBezTo>
                  <a:cubicBezTo>
                    <a:pt x="2864" y="320"/>
                    <a:pt x="1629" y="601"/>
                    <a:pt x="815" y="1303"/>
                  </a:cubicBezTo>
                  <a:cubicBezTo>
                    <a:pt x="1" y="2033"/>
                    <a:pt x="871" y="2678"/>
                    <a:pt x="1657" y="2763"/>
                  </a:cubicBezTo>
                  <a:cubicBezTo>
                    <a:pt x="1819" y="2780"/>
                    <a:pt x="1980" y="2788"/>
                    <a:pt x="2141" y="2788"/>
                  </a:cubicBezTo>
                  <a:cubicBezTo>
                    <a:pt x="3010" y="2788"/>
                    <a:pt x="3860" y="2555"/>
                    <a:pt x="4689" y="2341"/>
                  </a:cubicBezTo>
                  <a:cubicBezTo>
                    <a:pt x="4858" y="2313"/>
                    <a:pt x="6823" y="1780"/>
                    <a:pt x="6795" y="1696"/>
                  </a:cubicBezTo>
                  <a:lnTo>
                    <a:pt x="6514" y="11"/>
                  </a:lnTo>
                  <a:lnTo>
                    <a:pt x="6514" y="39"/>
                  </a:lnTo>
                  <a:cubicBezTo>
                    <a:pt x="6514" y="12"/>
                    <a:pt x="6418" y="0"/>
                    <a:pt x="6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50"/>
            <p:cNvSpPr/>
            <p:nvPr/>
          </p:nvSpPr>
          <p:spPr>
            <a:xfrm>
              <a:off x="4802878" y="116025"/>
              <a:ext cx="335898" cy="296377"/>
            </a:xfrm>
            <a:custGeom>
              <a:avLst/>
              <a:gdLst/>
              <a:ahLst/>
              <a:cxnLst/>
              <a:rect l="l" t="t" r="r" b="b"/>
              <a:pathLst>
                <a:path w="5652" h="4987" extrusionOk="0">
                  <a:moveTo>
                    <a:pt x="4485" y="1"/>
                  </a:moveTo>
                  <a:cubicBezTo>
                    <a:pt x="4278" y="1"/>
                    <a:pt x="2474" y="1386"/>
                    <a:pt x="2339" y="1495"/>
                  </a:cubicBezTo>
                  <a:cubicBezTo>
                    <a:pt x="1497" y="2112"/>
                    <a:pt x="570" y="2983"/>
                    <a:pt x="234" y="3993"/>
                  </a:cubicBezTo>
                  <a:cubicBezTo>
                    <a:pt x="1" y="4711"/>
                    <a:pt x="451" y="4986"/>
                    <a:pt x="993" y="4986"/>
                  </a:cubicBezTo>
                  <a:cubicBezTo>
                    <a:pt x="1235" y="4986"/>
                    <a:pt x="1496" y="4931"/>
                    <a:pt x="1722" y="4835"/>
                  </a:cubicBezTo>
                  <a:cubicBezTo>
                    <a:pt x="2648" y="4386"/>
                    <a:pt x="3378" y="3656"/>
                    <a:pt x="4108" y="2926"/>
                  </a:cubicBezTo>
                  <a:cubicBezTo>
                    <a:pt x="4220" y="2814"/>
                    <a:pt x="5652" y="1354"/>
                    <a:pt x="5596" y="1298"/>
                  </a:cubicBezTo>
                  <a:lnTo>
                    <a:pt x="4501" y="7"/>
                  </a:lnTo>
                  <a:cubicBezTo>
                    <a:pt x="4498" y="3"/>
                    <a:pt x="4492" y="1"/>
                    <a:pt x="44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50"/>
            <p:cNvSpPr/>
            <p:nvPr/>
          </p:nvSpPr>
          <p:spPr>
            <a:xfrm>
              <a:off x="4738337" y="29375"/>
              <a:ext cx="719162" cy="1767210"/>
            </a:xfrm>
            <a:custGeom>
              <a:avLst/>
              <a:gdLst/>
              <a:ahLst/>
              <a:cxnLst/>
              <a:rect l="l" t="t" r="r" b="b"/>
              <a:pathLst>
                <a:path w="12101" h="29736" extrusionOk="0">
                  <a:moveTo>
                    <a:pt x="3680" y="0"/>
                  </a:moveTo>
                  <a:cubicBezTo>
                    <a:pt x="1449" y="0"/>
                    <a:pt x="0" y="1296"/>
                    <a:pt x="0" y="1296"/>
                  </a:cubicBezTo>
                  <a:cubicBezTo>
                    <a:pt x="0" y="1296"/>
                    <a:pt x="147" y="1281"/>
                    <a:pt x="400" y="1281"/>
                  </a:cubicBezTo>
                  <a:cubicBezTo>
                    <a:pt x="1248" y="1281"/>
                    <a:pt x="3289" y="1448"/>
                    <a:pt x="4997" y="2896"/>
                  </a:cubicBezTo>
                  <a:cubicBezTo>
                    <a:pt x="7243" y="4749"/>
                    <a:pt x="8787" y="7473"/>
                    <a:pt x="8198" y="11403"/>
                  </a:cubicBezTo>
                  <a:cubicBezTo>
                    <a:pt x="7608" y="15334"/>
                    <a:pt x="6373" y="16906"/>
                    <a:pt x="6963" y="19432"/>
                  </a:cubicBezTo>
                  <a:cubicBezTo>
                    <a:pt x="7552" y="21987"/>
                    <a:pt x="9237" y="24289"/>
                    <a:pt x="8844" y="26367"/>
                  </a:cubicBezTo>
                  <a:cubicBezTo>
                    <a:pt x="8422" y="28444"/>
                    <a:pt x="6289" y="29736"/>
                    <a:pt x="6289" y="29736"/>
                  </a:cubicBezTo>
                  <a:cubicBezTo>
                    <a:pt x="6289" y="29736"/>
                    <a:pt x="9349" y="28669"/>
                    <a:pt x="10725" y="26956"/>
                  </a:cubicBezTo>
                  <a:cubicBezTo>
                    <a:pt x="12100" y="25216"/>
                    <a:pt x="10023" y="22071"/>
                    <a:pt x="9517" y="20640"/>
                  </a:cubicBezTo>
                  <a:cubicBezTo>
                    <a:pt x="8984" y="19180"/>
                    <a:pt x="9686" y="13902"/>
                    <a:pt x="10051" y="11150"/>
                  </a:cubicBezTo>
                  <a:cubicBezTo>
                    <a:pt x="10388" y="8427"/>
                    <a:pt x="10781" y="3037"/>
                    <a:pt x="6850" y="875"/>
                  </a:cubicBezTo>
                  <a:cubicBezTo>
                    <a:pt x="5689" y="228"/>
                    <a:pt x="4616" y="0"/>
                    <a:pt x="3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50"/>
            <p:cNvSpPr/>
            <p:nvPr/>
          </p:nvSpPr>
          <p:spPr>
            <a:xfrm>
              <a:off x="5093672" y="148355"/>
              <a:ext cx="68463" cy="61272"/>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50"/>
            <p:cNvSpPr/>
            <p:nvPr/>
          </p:nvSpPr>
          <p:spPr>
            <a:xfrm>
              <a:off x="5190485" y="247901"/>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50"/>
            <p:cNvSpPr/>
            <p:nvPr/>
          </p:nvSpPr>
          <p:spPr>
            <a:xfrm>
              <a:off x="5218833" y="356541"/>
              <a:ext cx="76427" cy="60440"/>
            </a:xfrm>
            <a:custGeom>
              <a:avLst/>
              <a:gdLst/>
              <a:ahLst/>
              <a:cxnLst/>
              <a:rect l="l" t="t" r="r" b="b"/>
              <a:pathLst>
                <a:path w="1286" h="1017" extrusionOk="0">
                  <a:moveTo>
                    <a:pt x="658" y="1"/>
                  </a:moveTo>
                  <a:cubicBezTo>
                    <a:pt x="645" y="1"/>
                    <a:pt x="631" y="1"/>
                    <a:pt x="618" y="2"/>
                  </a:cubicBezTo>
                  <a:lnTo>
                    <a:pt x="590" y="2"/>
                  </a:lnTo>
                  <a:cubicBezTo>
                    <a:pt x="197" y="30"/>
                    <a:pt x="1" y="536"/>
                    <a:pt x="225" y="817"/>
                  </a:cubicBezTo>
                  <a:cubicBezTo>
                    <a:pt x="336" y="952"/>
                    <a:pt x="489" y="1017"/>
                    <a:pt x="641" y="1017"/>
                  </a:cubicBezTo>
                  <a:cubicBezTo>
                    <a:pt x="837" y="1017"/>
                    <a:pt x="1029" y="909"/>
                    <a:pt x="1124" y="704"/>
                  </a:cubicBezTo>
                  <a:cubicBezTo>
                    <a:pt x="1124" y="704"/>
                    <a:pt x="1124" y="704"/>
                    <a:pt x="1124" y="676"/>
                  </a:cubicBezTo>
                  <a:cubicBezTo>
                    <a:pt x="1286" y="352"/>
                    <a:pt x="1005" y="1"/>
                    <a:pt x="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50"/>
            <p:cNvSpPr/>
            <p:nvPr/>
          </p:nvSpPr>
          <p:spPr>
            <a:xfrm>
              <a:off x="5257879" y="497094"/>
              <a:ext cx="58479" cy="40412"/>
            </a:xfrm>
            <a:custGeom>
              <a:avLst/>
              <a:gdLst/>
              <a:ahLst/>
              <a:cxnLst/>
              <a:rect l="l" t="t" r="r" b="b"/>
              <a:pathLst>
                <a:path w="984" h="680" extrusionOk="0">
                  <a:moveTo>
                    <a:pt x="501" y="1"/>
                  </a:moveTo>
                  <a:cubicBezTo>
                    <a:pt x="435" y="1"/>
                    <a:pt x="365" y="24"/>
                    <a:pt x="298" y="80"/>
                  </a:cubicBezTo>
                  <a:cubicBezTo>
                    <a:pt x="0" y="286"/>
                    <a:pt x="226" y="680"/>
                    <a:pt x="502" y="680"/>
                  </a:cubicBezTo>
                  <a:cubicBezTo>
                    <a:pt x="565" y="680"/>
                    <a:pt x="629" y="660"/>
                    <a:pt x="691" y="613"/>
                  </a:cubicBezTo>
                  <a:cubicBezTo>
                    <a:pt x="984" y="388"/>
                    <a:pt x="771"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50"/>
            <p:cNvSpPr/>
            <p:nvPr/>
          </p:nvSpPr>
          <p:spPr>
            <a:xfrm>
              <a:off x="5256215" y="637410"/>
              <a:ext cx="61985" cy="44038"/>
            </a:xfrm>
            <a:custGeom>
              <a:avLst/>
              <a:gdLst/>
              <a:ahLst/>
              <a:cxnLst/>
              <a:rect l="l" t="t" r="r" b="b"/>
              <a:pathLst>
                <a:path w="1043" h="741" extrusionOk="0">
                  <a:moveTo>
                    <a:pt x="509" y="1"/>
                  </a:moveTo>
                  <a:cubicBezTo>
                    <a:pt x="440" y="1"/>
                    <a:pt x="367" y="24"/>
                    <a:pt x="298" y="77"/>
                  </a:cubicBezTo>
                  <a:cubicBezTo>
                    <a:pt x="0" y="306"/>
                    <a:pt x="226" y="741"/>
                    <a:pt x="532" y="741"/>
                  </a:cubicBezTo>
                  <a:cubicBezTo>
                    <a:pt x="601" y="741"/>
                    <a:pt x="675" y="718"/>
                    <a:pt x="747" y="667"/>
                  </a:cubicBezTo>
                  <a:cubicBezTo>
                    <a:pt x="1043" y="417"/>
                    <a:pt x="804"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50"/>
            <p:cNvSpPr/>
            <p:nvPr/>
          </p:nvSpPr>
          <p:spPr>
            <a:xfrm>
              <a:off x="5241595" y="762392"/>
              <a:ext cx="44335" cy="31141"/>
            </a:xfrm>
            <a:custGeom>
              <a:avLst/>
              <a:gdLst/>
              <a:ahLst/>
              <a:cxnLst/>
              <a:rect l="l" t="t" r="r" b="b"/>
              <a:pathLst>
                <a:path w="746" h="524" extrusionOk="0">
                  <a:moveTo>
                    <a:pt x="359" y="1"/>
                  </a:moveTo>
                  <a:cubicBezTo>
                    <a:pt x="310" y="1"/>
                    <a:pt x="258" y="16"/>
                    <a:pt x="207" y="52"/>
                  </a:cubicBezTo>
                  <a:cubicBezTo>
                    <a:pt x="0" y="213"/>
                    <a:pt x="170" y="524"/>
                    <a:pt x="376" y="524"/>
                  </a:cubicBezTo>
                  <a:cubicBezTo>
                    <a:pt x="422" y="524"/>
                    <a:pt x="470" y="508"/>
                    <a:pt x="516" y="473"/>
                  </a:cubicBezTo>
                  <a:cubicBezTo>
                    <a:pt x="746" y="312"/>
                    <a:pt x="581"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50"/>
            <p:cNvSpPr/>
            <p:nvPr/>
          </p:nvSpPr>
          <p:spPr>
            <a:xfrm>
              <a:off x="5209562" y="860453"/>
              <a:ext cx="60975" cy="41601"/>
            </a:xfrm>
            <a:custGeom>
              <a:avLst/>
              <a:gdLst/>
              <a:ahLst/>
              <a:cxnLst/>
              <a:rect l="l" t="t" r="r" b="b"/>
              <a:pathLst>
                <a:path w="1026" h="700" extrusionOk="0">
                  <a:moveTo>
                    <a:pt x="515" y="1"/>
                  </a:moveTo>
                  <a:cubicBezTo>
                    <a:pt x="446" y="1"/>
                    <a:pt x="372" y="26"/>
                    <a:pt x="297" y="86"/>
                  </a:cubicBezTo>
                  <a:cubicBezTo>
                    <a:pt x="0" y="284"/>
                    <a:pt x="205" y="700"/>
                    <a:pt x="507" y="700"/>
                  </a:cubicBezTo>
                  <a:cubicBezTo>
                    <a:pt x="548" y="700"/>
                    <a:pt x="590" y="692"/>
                    <a:pt x="634" y="676"/>
                  </a:cubicBezTo>
                  <a:cubicBezTo>
                    <a:pt x="1026" y="537"/>
                    <a:pt x="83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50"/>
            <p:cNvSpPr/>
            <p:nvPr/>
          </p:nvSpPr>
          <p:spPr>
            <a:xfrm>
              <a:off x="5183591" y="985851"/>
              <a:ext cx="69355" cy="48733"/>
            </a:xfrm>
            <a:custGeom>
              <a:avLst/>
              <a:gdLst/>
              <a:ahLst/>
              <a:cxnLst/>
              <a:rect l="l" t="t" r="r" b="b"/>
              <a:pathLst>
                <a:path w="1167" h="820" extrusionOk="0">
                  <a:moveTo>
                    <a:pt x="574" y="0"/>
                  </a:moveTo>
                  <a:cubicBezTo>
                    <a:pt x="499" y="0"/>
                    <a:pt x="419" y="25"/>
                    <a:pt x="341" y="82"/>
                  </a:cubicBezTo>
                  <a:cubicBezTo>
                    <a:pt x="0" y="331"/>
                    <a:pt x="265" y="819"/>
                    <a:pt x="602" y="819"/>
                  </a:cubicBezTo>
                  <a:cubicBezTo>
                    <a:pt x="682" y="819"/>
                    <a:pt x="766" y="792"/>
                    <a:pt x="846" y="727"/>
                  </a:cubicBezTo>
                  <a:cubicBezTo>
                    <a:pt x="1167" y="476"/>
                    <a:pt x="909" y="0"/>
                    <a:pt x="5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50"/>
            <p:cNvSpPr/>
            <p:nvPr/>
          </p:nvSpPr>
          <p:spPr>
            <a:xfrm>
              <a:off x="5185612" y="1126761"/>
              <a:ext cx="54497" cy="37500"/>
            </a:xfrm>
            <a:custGeom>
              <a:avLst/>
              <a:gdLst/>
              <a:ahLst/>
              <a:cxnLst/>
              <a:rect l="l" t="t" r="r" b="b"/>
              <a:pathLst>
                <a:path w="917" h="631" extrusionOk="0">
                  <a:moveTo>
                    <a:pt x="459" y="0"/>
                  </a:moveTo>
                  <a:cubicBezTo>
                    <a:pt x="400" y="0"/>
                    <a:pt x="338" y="21"/>
                    <a:pt x="279" y="69"/>
                  </a:cubicBezTo>
                  <a:cubicBezTo>
                    <a:pt x="1" y="254"/>
                    <a:pt x="220" y="631"/>
                    <a:pt x="478" y="631"/>
                  </a:cubicBezTo>
                  <a:cubicBezTo>
                    <a:pt x="533" y="631"/>
                    <a:pt x="590" y="614"/>
                    <a:pt x="644" y="574"/>
                  </a:cubicBezTo>
                  <a:cubicBezTo>
                    <a:pt x="916" y="370"/>
                    <a:pt x="711" y="0"/>
                    <a:pt x="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50"/>
            <p:cNvSpPr/>
            <p:nvPr/>
          </p:nvSpPr>
          <p:spPr>
            <a:xfrm>
              <a:off x="5214673" y="1227140"/>
              <a:ext cx="47841" cy="36074"/>
            </a:xfrm>
            <a:custGeom>
              <a:avLst/>
              <a:gdLst/>
              <a:ahLst/>
              <a:cxnLst/>
              <a:rect l="l" t="t" r="r" b="b"/>
              <a:pathLst>
                <a:path w="805" h="607" extrusionOk="0">
                  <a:moveTo>
                    <a:pt x="353" y="1"/>
                  </a:moveTo>
                  <a:cubicBezTo>
                    <a:pt x="251" y="1"/>
                    <a:pt x="152" y="52"/>
                    <a:pt x="99" y="177"/>
                  </a:cubicBezTo>
                  <a:cubicBezTo>
                    <a:pt x="1" y="412"/>
                    <a:pt x="190" y="606"/>
                    <a:pt x="390" y="606"/>
                  </a:cubicBezTo>
                  <a:cubicBezTo>
                    <a:pt x="476" y="606"/>
                    <a:pt x="564" y="570"/>
                    <a:pt x="632" y="486"/>
                  </a:cubicBezTo>
                  <a:cubicBezTo>
                    <a:pt x="804" y="237"/>
                    <a:pt x="572"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50"/>
            <p:cNvSpPr/>
            <p:nvPr/>
          </p:nvSpPr>
          <p:spPr>
            <a:xfrm>
              <a:off x="5245518" y="1330965"/>
              <a:ext cx="66799" cy="59489"/>
            </a:xfrm>
            <a:custGeom>
              <a:avLst/>
              <a:gdLst/>
              <a:ahLst/>
              <a:cxnLst/>
              <a:rect l="l" t="t" r="r" b="b"/>
              <a:pathLst>
                <a:path w="1124" h="1001" extrusionOk="0">
                  <a:moveTo>
                    <a:pt x="561" y="0"/>
                  </a:moveTo>
                  <a:cubicBezTo>
                    <a:pt x="453" y="0"/>
                    <a:pt x="344" y="30"/>
                    <a:pt x="253" y="86"/>
                  </a:cubicBezTo>
                  <a:cubicBezTo>
                    <a:pt x="57" y="255"/>
                    <a:pt x="1" y="592"/>
                    <a:pt x="169" y="816"/>
                  </a:cubicBezTo>
                  <a:cubicBezTo>
                    <a:pt x="269" y="933"/>
                    <a:pt x="419" y="1000"/>
                    <a:pt x="571" y="1000"/>
                  </a:cubicBezTo>
                  <a:cubicBezTo>
                    <a:pt x="675" y="1000"/>
                    <a:pt x="780" y="969"/>
                    <a:pt x="871" y="900"/>
                  </a:cubicBezTo>
                  <a:cubicBezTo>
                    <a:pt x="1096" y="732"/>
                    <a:pt x="1124" y="423"/>
                    <a:pt x="983" y="199"/>
                  </a:cubicBezTo>
                  <a:cubicBezTo>
                    <a:pt x="883" y="64"/>
                    <a:pt x="722" y="0"/>
                    <a:pt x="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50"/>
            <p:cNvSpPr/>
            <p:nvPr/>
          </p:nvSpPr>
          <p:spPr>
            <a:xfrm>
              <a:off x="5302868" y="1463317"/>
              <a:ext cx="60381" cy="41898"/>
            </a:xfrm>
            <a:custGeom>
              <a:avLst/>
              <a:gdLst/>
              <a:ahLst/>
              <a:cxnLst/>
              <a:rect l="l" t="t" r="r" b="b"/>
              <a:pathLst>
                <a:path w="1016" h="705" extrusionOk="0">
                  <a:moveTo>
                    <a:pt x="508" y="1"/>
                  </a:moveTo>
                  <a:cubicBezTo>
                    <a:pt x="441" y="1"/>
                    <a:pt x="369" y="24"/>
                    <a:pt x="299" y="77"/>
                  </a:cubicBezTo>
                  <a:cubicBezTo>
                    <a:pt x="1" y="307"/>
                    <a:pt x="228" y="705"/>
                    <a:pt x="520" y="705"/>
                  </a:cubicBezTo>
                  <a:cubicBezTo>
                    <a:pt x="585" y="705"/>
                    <a:pt x="654" y="685"/>
                    <a:pt x="720" y="639"/>
                  </a:cubicBezTo>
                  <a:cubicBezTo>
                    <a:pt x="1015" y="411"/>
                    <a:pt x="796" y="1"/>
                    <a:pt x="5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50"/>
            <p:cNvSpPr/>
            <p:nvPr/>
          </p:nvSpPr>
          <p:spPr>
            <a:xfrm>
              <a:off x="5282365" y="1562091"/>
              <a:ext cx="77913" cy="54497"/>
            </a:xfrm>
            <a:custGeom>
              <a:avLst/>
              <a:gdLst/>
              <a:ahLst/>
              <a:cxnLst/>
              <a:rect l="l" t="t" r="r" b="b"/>
              <a:pathLst>
                <a:path w="1311" h="917" extrusionOk="0">
                  <a:moveTo>
                    <a:pt x="653" y="0"/>
                  </a:moveTo>
                  <a:cubicBezTo>
                    <a:pt x="567" y="0"/>
                    <a:pt x="477" y="30"/>
                    <a:pt x="391" y="100"/>
                  </a:cubicBezTo>
                  <a:cubicBezTo>
                    <a:pt x="0" y="376"/>
                    <a:pt x="307" y="916"/>
                    <a:pt x="678" y="916"/>
                  </a:cubicBezTo>
                  <a:cubicBezTo>
                    <a:pt x="759" y="916"/>
                    <a:pt x="844" y="890"/>
                    <a:pt x="925" y="830"/>
                  </a:cubicBezTo>
                  <a:cubicBezTo>
                    <a:pt x="1311" y="534"/>
                    <a:pt x="1017"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50"/>
            <p:cNvSpPr/>
            <p:nvPr/>
          </p:nvSpPr>
          <p:spPr>
            <a:xfrm>
              <a:off x="5656718" y="2943912"/>
              <a:ext cx="83975" cy="58717"/>
            </a:xfrm>
            <a:custGeom>
              <a:avLst/>
              <a:gdLst/>
              <a:ahLst/>
              <a:cxnLst/>
              <a:rect l="l" t="t" r="r" b="b"/>
              <a:pathLst>
                <a:path w="1413" h="988" extrusionOk="0">
                  <a:moveTo>
                    <a:pt x="685" y="0"/>
                  </a:moveTo>
                  <a:cubicBezTo>
                    <a:pt x="595" y="0"/>
                    <a:pt x="501" y="29"/>
                    <a:pt x="409" y="95"/>
                  </a:cubicBezTo>
                  <a:cubicBezTo>
                    <a:pt x="0" y="413"/>
                    <a:pt x="308" y="988"/>
                    <a:pt x="708" y="988"/>
                  </a:cubicBezTo>
                  <a:cubicBezTo>
                    <a:pt x="803" y="988"/>
                    <a:pt x="902" y="956"/>
                    <a:pt x="999" y="881"/>
                  </a:cubicBezTo>
                  <a:cubicBezTo>
                    <a:pt x="1413" y="582"/>
                    <a:pt x="1092" y="0"/>
                    <a:pt x="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50"/>
            <p:cNvSpPr/>
            <p:nvPr/>
          </p:nvSpPr>
          <p:spPr>
            <a:xfrm>
              <a:off x="5637106" y="3069608"/>
              <a:ext cx="64482" cy="45167"/>
            </a:xfrm>
            <a:custGeom>
              <a:avLst/>
              <a:gdLst/>
              <a:ahLst/>
              <a:cxnLst/>
              <a:rect l="l" t="t" r="r" b="b"/>
              <a:pathLst>
                <a:path w="1085" h="760" extrusionOk="0">
                  <a:moveTo>
                    <a:pt x="544" y="1"/>
                  </a:moveTo>
                  <a:cubicBezTo>
                    <a:pt x="471" y="1"/>
                    <a:pt x="393" y="26"/>
                    <a:pt x="318" y="85"/>
                  </a:cubicBezTo>
                  <a:cubicBezTo>
                    <a:pt x="0" y="312"/>
                    <a:pt x="233" y="759"/>
                    <a:pt x="541" y="759"/>
                  </a:cubicBezTo>
                  <a:cubicBezTo>
                    <a:pt x="615" y="759"/>
                    <a:pt x="692" y="734"/>
                    <a:pt x="767" y="675"/>
                  </a:cubicBezTo>
                  <a:cubicBezTo>
                    <a:pt x="1085" y="448"/>
                    <a:pt x="852"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50"/>
            <p:cNvSpPr/>
            <p:nvPr/>
          </p:nvSpPr>
          <p:spPr>
            <a:xfrm>
              <a:off x="5597228" y="3184309"/>
              <a:ext cx="72386" cy="50872"/>
            </a:xfrm>
            <a:custGeom>
              <a:avLst/>
              <a:gdLst/>
              <a:ahLst/>
              <a:cxnLst/>
              <a:rect l="l" t="t" r="r" b="b"/>
              <a:pathLst>
                <a:path w="1218" h="856" extrusionOk="0">
                  <a:moveTo>
                    <a:pt x="600" y="0"/>
                  </a:moveTo>
                  <a:cubicBezTo>
                    <a:pt x="517" y="0"/>
                    <a:pt x="429" y="28"/>
                    <a:pt x="343" y="92"/>
                  </a:cubicBezTo>
                  <a:cubicBezTo>
                    <a:pt x="1" y="344"/>
                    <a:pt x="272" y="855"/>
                    <a:pt x="627" y="855"/>
                  </a:cubicBezTo>
                  <a:cubicBezTo>
                    <a:pt x="708" y="855"/>
                    <a:pt x="793" y="829"/>
                    <a:pt x="877" y="766"/>
                  </a:cubicBezTo>
                  <a:cubicBezTo>
                    <a:pt x="1218" y="494"/>
                    <a:pt x="952" y="0"/>
                    <a:pt x="6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50"/>
            <p:cNvSpPr/>
            <p:nvPr/>
          </p:nvSpPr>
          <p:spPr>
            <a:xfrm>
              <a:off x="5520622" y="3306082"/>
              <a:ext cx="70543" cy="49386"/>
            </a:xfrm>
            <a:custGeom>
              <a:avLst/>
              <a:gdLst/>
              <a:ahLst/>
              <a:cxnLst/>
              <a:rect l="l" t="t" r="r" b="b"/>
              <a:pathLst>
                <a:path w="1187" h="831" extrusionOk="0">
                  <a:moveTo>
                    <a:pt x="585" y="1"/>
                  </a:moveTo>
                  <a:cubicBezTo>
                    <a:pt x="505" y="1"/>
                    <a:pt x="422" y="28"/>
                    <a:pt x="341" y="93"/>
                  </a:cubicBezTo>
                  <a:cubicBezTo>
                    <a:pt x="1" y="342"/>
                    <a:pt x="265" y="830"/>
                    <a:pt x="602" y="830"/>
                  </a:cubicBezTo>
                  <a:cubicBezTo>
                    <a:pt x="682" y="830"/>
                    <a:pt x="766" y="803"/>
                    <a:pt x="846" y="738"/>
                  </a:cubicBezTo>
                  <a:cubicBezTo>
                    <a:pt x="1187" y="489"/>
                    <a:pt x="922" y="1"/>
                    <a:pt x="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5" name="Google Shape;3895;p50"/>
            <p:cNvSpPr/>
            <p:nvPr/>
          </p:nvSpPr>
          <p:spPr>
            <a:xfrm>
              <a:off x="5420660" y="3395287"/>
              <a:ext cx="73753" cy="51764"/>
            </a:xfrm>
            <a:custGeom>
              <a:avLst/>
              <a:gdLst/>
              <a:ahLst/>
              <a:cxnLst/>
              <a:rect l="l" t="t" r="r" b="b"/>
              <a:pathLst>
                <a:path w="1241" h="871" extrusionOk="0">
                  <a:moveTo>
                    <a:pt x="597" y="1"/>
                  </a:moveTo>
                  <a:cubicBezTo>
                    <a:pt x="521" y="1"/>
                    <a:pt x="442" y="25"/>
                    <a:pt x="367" y="80"/>
                  </a:cubicBezTo>
                  <a:cubicBezTo>
                    <a:pt x="1" y="354"/>
                    <a:pt x="268" y="871"/>
                    <a:pt x="623" y="871"/>
                  </a:cubicBezTo>
                  <a:cubicBezTo>
                    <a:pt x="703" y="871"/>
                    <a:pt x="789" y="844"/>
                    <a:pt x="872" y="782"/>
                  </a:cubicBezTo>
                  <a:cubicBezTo>
                    <a:pt x="1241" y="505"/>
                    <a:pt x="947" y="1"/>
                    <a:pt x="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6" name="Google Shape;3896;p50"/>
            <p:cNvSpPr/>
            <p:nvPr/>
          </p:nvSpPr>
          <p:spPr>
            <a:xfrm>
              <a:off x="5316953" y="3453648"/>
              <a:ext cx="52120" cy="36549"/>
            </a:xfrm>
            <a:custGeom>
              <a:avLst/>
              <a:gdLst/>
              <a:ahLst/>
              <a:cxnLst/>
              <a:rect l="l" t="t" r="r" b="b"/>
              <a:pathLst>
                <a:path w="877" h="615" extrusionOk="0">
                  <a:moveTo>
                    <a:pt x="411" y="0"/>
                  </a:moveTo>
                  <a:cubicBezTo>
                    <a:pt x="53" y="0"/>
                    <a:pt x="1" y="614"/>
                    <a:pt x="429" y="614"/>
                  </a:cubicBezTo>
                  <a:cubicBezTo>
                    <a:pt x="438" y="614"/>
                    <a:pt x="446" y="614"/>
                    <a:pt x="455" y="614"/>
                  </a:cubicBezTo>
                  <a:lnTo>
                    <a:pt x="511" y="614"/>
                  </a:lnTo>
                  <a:cubicBezTo>
                    <a:pt x="820" y="586"/>
                    <a:pt x="876" y="136"/>
                    <a:pt x="596" y="52"/>
                  </a:cubicBezTo>
                  <a:cubicBezTo>
                    <a:pt x="567" y="24"/>
                    <a:pt x="539" y="24"/>
                    <a:pt x="539" y="24"/>
                  </a:cubicBezTo>
                  <a:cubicBezTo>
                    <a:pt x="493" y="8"/>
                    <a:pt x="450" y="0"/>
                    <a:pt x="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50"/>
            <p:cNvSpPr/>
            <p:nvPr/>
          </p:nvSpPr>
          <p:spPr>
            <a:xfrm>
              <a:off x="5235830" y="3459175"/>
              <a:ext cx="26446" cy="24069"/>
            </a:xfrm>
            <a:custGeom>
              <a:avLst/>
              <a:gdLst/>
              <a:ahLst/>
              <a:cxnLst/>
              <a:rect l="l" t="t" r="r" b="b"/>
              <a:pathLst>
                <a:path w="445" h="405" extrusionOk="0">
                  <a:moveTo>
                    <a:pt x="211" y="1"/>
                  </a:moveTo>
                  <a:cubicBezTo>
                    <a:pt x="109" y="1"/>
                    <a:pt x="0" y="97"/>
                    <a:pt x="23" y="212"/>
                  </a:cubicBezTo>
                  <a:cubicBezTo>
                    <a:pt x="23" y="212"/>
                    <a:pt x="23" y="240"/>
                    <a:pt x="23" y="240"/>
                  </a:cubicBezTo>
                  <a:cubicBezTo>
                    <a:pt x="42" y="335"/>
                    <a:pt x="126" y="404"/>
                    <a:pt x="212" y="404"/>
                  </a:cubicBezTo>
                  <a:cubicBezTo>
                    <a:pt x="254" y="404"/>
                    <a:pt x="296" y="389"/>
                    <a:pt x="332" y="352"/>
                  </a:cubicBezTo>
                  <a:cubicBezTo>
                    <a:pt x="444" y="268"/>
                    <a:pt x="416" y="100"/>
                    <a:pt x="304" y="43"/>
                  </a:cubicBezTo>
                  <a:cubicBezTo>
                    <a:pt x="276" y="43"/>
                    <a:pt x="276" y="15"/>
                    <a:pt x="276" y="15"/>
                  </a:cubicBezTo>
                  <a:cubicBezTo>
                    <a:pt x="256" y="5"/>
                    <a:pt x="234"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50"/>
            <p:cNvSpPr/>
            <p:nvPr/>
          </p:nvSpPr>
          <p:spPr>
            <a:xfrm>
              <a:off x="2630749" y="1813482"/>
              <a:ext cx="987251" cy="382670"/>
            </a:xfrm>
            <a:custGeom>
              <a:avLst/>
              <a:gdLst/>
              <a:ahLst/>
              <a:cxnLst/>
              <a:rect l="l" t="t" r="r" b="b"/>
              <a:pathLst>
                <a:path w="16612" h="6439" extrusionOk="0">
                  <a:moveTo>
                    <a:pt x="1842" y="1"/>
                  </a:moveTo>
                  <a:cubicBezTo>
                    <a:pt x="948" y="1"/>
                    <a:pt x="1" y="194"/>
                    <a:pt x="482" y="1120"/>
                  </a:cubicBezTo>
                  <a:cubicBezTo>
                    <a:pt x="735" y="1590"/>
                    <a:pt x="1108" y="1749"/>
                    <a:pt x="1515" y="1749"/>
                  </a:cubicBezTo>
                  <a:cubicBezTo>
                    <a:pt x="2055" y="1749"/>
                    <a:pt x="2657" y="1468"/>
                    <a:pt x="3121" y="1260"/>
                  </a:cubicBezTo>
                  <a:cubicBezTo>
                    <a:pt x="3570" y="1035"/>
                    <a:pt x="4076" y="923"/>
                    <a:pt x="4553" y="867"/>
                  </a:cubicBezTo>
                  <a:cubicBezTo>
                    <a:pt x="4700" y="844"/>
                    <a:pt x="4836" y="833"/>
                    <a:pt x="4967" y="833"/>
                  </a:cubicBezTo>
                  <a:cubicBezTo>
                    <a:pt x="5311" y="833"/>
                    <a:pt x="5618" y="906"/>
                    <a:pt x="5985" y="1007"/>
                  </a:cubicBezTo>
                  <a:cubicBezTo>
                    <a:pt x="6995" y="1288"/>
                    <a:pt x="8006" y="1653"/>
                    <a:pt x="8989" y="2130"/>
                  </a:cubicBezTo>
                  <a:cubicBezTo>
                    <a:pt x="11600" y="3366"/>
                    <a:pt x="14014" y="4825"/>
                    <a:pt x="16428" y="6426"/>
                  </a:cubicBezTo>
                  <a:cubicBezTo>
                    <a:pt x="16442" y="6435"/>
                    <a:pt x="16456" y="6439"/>
                    <a:pt x="16470" y="6439"/>
                  </a:cubicBezTo>
                  <a:cubicBezTo>
                    <a:pt x="16544" y="6439"/>
                    <a:pt x="16611" y="6332"/>
                    <a:pt x="16541" y="6285"/>
                  </a:cubicBezTo>
                  <a:cubicBezTo>
                    <a:pt x="13817" y="3983"/>
                    <a:pt x="10645" y="2243"/>
                    <a:pt x="7248" y="1148"/>
                  </a:cubicBezTo>
                  <a:cubicBezTo>
                    <a:pt x="5900" y="698"/>
                    <a:pt x="4497" y="277"/>
                    <a:pt x="3065" y="81"/>
                  </a:cubicBezTo>
                  <a:lnTo>
                    <a:pt x="2981" y="81"/>
                  </a:lnTo>
                  <a:cubicBezTo>
                    <a:pt x="2751" y="52"/>
                    <a:pt x="2304" y="1"/>
                    <a:pt x="1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50"/>
            <p:cNvSpPr/>
            <p:nvPr/>
          </p:nvSpPr>
          <p:spPr>
            <a:xfrm>
              <a:off x="3568683" y="1091341"/>
              <a:ext cx="166939" cy="1020948"/>
            </a:xfrm>
            <a:custGeom>
              <a:avLst/>
              <a:gdLst/>
              <a:ahLst/>
              <a:cxnLst/>
              <a:rect l="l" t="t" r="r" b="b"/>
              <a:pathLst>
                <a:path w="2809" h="17179" extrusionOk="0">
                  <a:moveTo>
                    <a:pt x="1373" y="1"/>
                  </a:moveTo>
                  <a:cubicBezTo>
                    <a:pt x="621" y="1"/>
                    <a:pt x="318" y="1821"/>
                    <a:pt x="225" y="2378"/>
                  </a:cubicBezTo>
                  <a:cubicBezTo>
                    <a:pt x="225" y="2406"/>
                    <a:pt x="225" y="2462"/>
                    <a:pt x="197" y="2490"/>
                  </a:cubicBezTo>
                  <a:cubicBezTo>
                    <a:pt x="1" y="3922"/>
                    <a:pt x="29" y="5354"/>
                    <a:pt x="85" y="6813"/>
                  </a:cubicBezTo>
                  <a:cubicBezTo>
                    <a:pt x="197" y="10351"/>
                    <a:pt x="1011" y="13888"/>
                    <a:pt x="2471" y="17117"/>
                  </a:cubicBezTo>
                  <a:cubicBezTo>
                    <a:pt x="2493" y="17160"/>
                    <a:pt x="2531" y="17178"/>
                    <a:pt x="2566" y="17178"/>
                  </a:cubicBezTo>
                  <a:cubicBezTo>
                    <a:pt x="2623" y="17178"/>
                    <a:pt x="2674" y="17130"/>
                    <a:pt x="2640" y="17061"/>
                  </a:cubicBezTo>
                  <a:cubicBezTo>
                    <a:pt x="1769" y="14309"/>
                    <a:pt x="1011" y="11586"/>
                    <a:pt x="534" y="8722"/>
                  </a:cubicBezTo>
                  <a:cubicBezTo>
                    <a:pt x="366" y="7684"/>
                    <a:pt x="281" y="6617"/>
                    <a:pt x="281" y="5550"/>
                  </a:cubicBezTo>
                  <a:cubicBezTo>
                    <a:pt x="310" y="5017"/>
                    <a:pt x="338" y="4624"/>
                    <a:pt x="562" y="4118"/>
                  </a:cubicBezTo>
                  <a:cubicBezTo>
                    <a:pt x="759" y="3669"/>
                    <a:pt x="983" y="3220"/>
                    <a:pt x="1320" y="2855"/>
                  </a:cubicBezTo>
                  <a:cubicBezTo>
                    <a:pt x="1910" y="2153"/>
                    <a:pt x="2808" y="1142"/>
                    <a:pt x="1910" y="272"/>
                  </a:cubicBezTo>
                  <a:cubicBezTo>
                    <a:pt x="1709" y="81"/>
                    <a:pt x="1531" y="1"/>
                    <a:pt x="1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50"/>
            <p:cNvSpPr/>
            <p:nvPr/>
          </p:nvSpPr>
          <p:spPr>
            <a:xfrm>
              <a:off x="4226104" y="2917822"/>
              <a:ext cx="455531" cy="562564"/>
            </a:xfrm>
            <a:custGeom>
              <a:avLst/>
              <a:gdLst/>
              <a:ahLst/>
              <a:cxnLst/>
              <a:rect l="l" t="t" r="r" b="b"/>
              <a:pathLst>
                <a:path w="7665" h="9466" extrusionOk="0">
                  <a:moveTo>
                    <a:pt x="1168" y="1"/>
                  </a:moveTo>
                  <a:cubicBezTo>
                    <a:pt x="982" y="1"/>
                    <a:pt x="745" y="119"/>
                    <a:pt x="590" y="197"/>
                  </a:cubicBezTo>
                  <a:lnTo>
                    <a:pt x="562" y="169"/>
                  </a:lnTo>
                  <a:cubicBezTo>
                    <a:pt x="562" y="169"/>
                    <a:pt x="534" y="197"/>
                    <a:pt x="505" y="225"/>
                  </a:cubicBezTo>
                  <a:cubicBezTo>
                    <a:pt x="449" y="253"/>
                    <a:pt x="421" y="281"/>
                    <a:pt x="421" y="281"/>
                  </a:cubicBezTo>
                  <a:lnTo>
                    <a:pt x="449" y="309"/>
                  </a:lnTo>
                  <a:cubicBezTo>
                    <a:pt x="253" y="477"/>
                    <a:pt x="0" y="814"/>
                    <a:pt x="112" y="1011"/>
                  </a:cubicBezTo>
                  <a:cubicBezTo>
                    <a:pt x="281" y="1320"/>
                    <a:pt x="1348" y="2723"/>
                    <a:pt x="1909" y="3594"/>
                  </a:cubicBezTo>
                  <a:cubicBezTo>
                    <a:pt x="2471" y="4436"/>
                    <a:pt x="3481" y="6233"/>
                    <a:pt x="4773" y="7580"/>
                  </a:cubicBezTo>
                  <a:cubicBezTo>
                    <a:pt x="5138" y="7973"/>
                    <a:pt x="5503" y="8366"/>
                    <a:pt x="5896" y="8703"/>
                  </a:cubicBezTo>
                  <a:cubicBezTo>
                    <a:pt x="6084" y="8850"/>
                    <a:pt x="6820" y="9465"/>
                    <a:pt x="7228" y="9465"/>
                  </a:cubicBezTo>
                  <a:cubicBezTo>
                    <a:pt x="7367" y="9465"/>
                    <a:pt x="7468" y="9394"/>
                    <a:pt x="7496" y="9209"/>
                  </a:cubicBezTo>
                  <a:cubicBezTo>
                    <a:pt x="7665" y="8142"/>
                    <a:pt x="6935" y="7215"/>
                    <a:pt x="6401" y="6345"/>
                  </a:cubicBezTo>
                  <a:cubicBezTo>
                    <a:pt x="5447" y="4717"/>
                    <a:pt x="4015" y="3285"/>
                    <a:pt x="3341" y="2499"/>
                  </a:cubicBezTo>
                  <a:cubicBezTo>
                    <a:pt x="2667" y="1741"/>
                    <a:pt x="1600" y="309"/>
                    <a:pt x="1376" y="84"/>
                  </a:cubicBezTo>
                  <a:cubicBezTo>
                    <a:pt x="1324" y="24"/>
                    <a:pt x="1251"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50"/>
            <p:cNvSpPr/>
            <p:nvPr/>
          </p:nvSpPr>
          <p:spPr>
            <a:xfrm>
              <a:off x="4150984" y="2809361"/>
              <a:ext cx="191959" cy="196892"/>
            </a:xfrm>
            <a:custGeom>
              <a:avLst/>
              <a:gdLst/>
              <a:ahLst/>
              <a:cxnLst/>
              <a:rect l="l" t="t" r="r" b="b"/>
              <a:pathLst>
                <a:path w="3230" h="3313" extrusionOk="0">
                  <a:moveTo>
                    <a:pt x="478" y="0"/>
                  </a:moveTo>
                  <a:lnTo>
                    <a:pt x="394" y="225"/>
                  </a:lnTo>
                  <a:lnTo>
                    <a:pt x="169" y="253"/>
                  </a:lnTo>
                  <a:lnTo>
                    <a:pt x="225" y="590"/>
                  </a:lnTo>
                  <a:lnTo>
                    <a:pt x="1" y="1067"/>
                  </a:lnTo>
                  <a:cubicBezTo>
                    <a:pt x="1" y="1067"/>
                    <a:pt x="57" y="1123"/>
                    <a:pt x="141" y="1207"/>
                  </a:cubicBezTo>
                  <a:cubicBezTo>
                    <a:pt x="57" y="1601"/>
                    <a:pt x="29" y="2246"/>
                    <a:pt x="506" y="2780"/>
                  </a:cubicBezTo>
                  <a:cubicBezTo>
                    <a:pt x="821" y="3113"/>
                    <a:pt x="1283" y="3312"/>
                    <a:pt x="1746" y="3312"/>
                  </a:cubicBezTo>
                  <a:cubicBezTo>
                    <a:pt x="1984" y="3312"/>
                    <a:pt x="2224" y="3259"/>
                    <a:pt x="2443" y="3145"/>
                  </a:cubicBezTo>
                  <a:cubicBezTo>
                    <a:pt x="3201" y="2723"/>
                    <a:pt x="3229" y="1713"/>
                    <a:pt x="2808" y="1039"/>
                  </a:cubicBezTo>
                  <a:cubicBezTo>
                    <a:pt x="2443" y="421"/>
                    <a:pt x="1826" y="253"/>
                    <a:pt x="1404" y="253"/>
                  </a:cubicBezTo>
                  <a:cubicBezTo>
                    <a:pt x="1348" y="141"/>
                    <a:pt x="1292" y="84"/>
                    <a:pt x="1292" y="84"/>
                  </a:cubicBezTo>
                  <a:lnTo>
                    <a:pt x="787" y="169"/>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50"/>
            <p:cNvSpPr/>
            <p:nvPr/>
          </p:nvSpPr>
          <p:spPr>
            <a:xfrm>
              <a:off x="3907378" y="2505670"/>
              <a:ext cx="348795" cy="403827"/>
            </a:xfrm>
            <a:custGeom>
              <a:avLst/>
              <a:gdLst/>
              <a:ahLst/>
              <a:cxnLst/>
              <a:rect l="l" t="t" r="r" b="b"/>
              <a:pathLst>
                <a:path w="5869" h="6795" extrusionOk="0">
                  <a:moveTo>
                    <a:pt x="2191" y="1"/>
                  </a:moveTo>
                  <a:lnTo>
                    <a:pt x="1320" y="1152"/>
                  </a:lnTo>
                  <a:lnTo>
                    <a:pt x="1" y="1657"/>
                  </a:lnTo>
                  <a:cubicBezTo>
                    <a:pt x="1" y="1657"/>
                    <a:pt x="506" y="3903"/>
                    <a:pt x="2163" y="5223"/>
                  </a:cubicBezTo>
                  <a:cubicBezTo>
                    <a:pt x="2724" y="5644"/>
                    <a:pt x="3314" y="6065"/>
                    <a:pt x="3931" y="6374"/>
                  </a:cubicBezTo>
                  <a:cubicBezTo>
                    <a:pt x="4271" y="6568"/>
                    <a:pt x="4716" y="6783"/>
                    <a:pt x="5139" y="6783"/>
                  </a:cubicBezTo>
                  <a:cubicBezTo>
                    <a:pt x="5205" y="6783"/>
                    <a:pt x="5271" y="6778"/>
                    <a:pt x="5335" y="6767"/>
                  </a:cubicBezTo>
                  <a:lnTo>
                    <a:pt x="5335" y="6767"/>
                  </a:lnTo>
                  <a:cubicBezTo>
                    <a:pt x="5335" y="6767"/>
                    <a:pt x="5307" y="6795"/>
                    <a:pt x="5335" y="6795"/>
                  </a:cubicBezTo>
                  <a:lnTo>
                    <a:pt x="5363" y="6795"/>
                  </a:lnTo>
                  <a:cubicBezTo>
                    <a:pt x="5475" y="6711"/>
                    <a:pt x="5560" y="6626"/>
                    <a:pt x="5672" y="6542"/>
                  </a:cubicBezTo>
                  <a:cubicBezTo>
                    <a:pt x="5644" y="6542"/>
                    <a:pt x="5644" y="6486"/>
                    <a:pt x="5672" y="6458"/>
                  </a:cubicBezTo>
                  <a:cubicBezTo>
                    <a:pt x="5868" y="6009"/>
                    <a:pt x="5728" y="5419"/>
                    <a:pt x="5616" y="4970"/>
                  </a:cubicBezTo>
                  <a:cubicBezTo>
                    <a:pt x="5475" y="4324"/>
                    <a:pt x="5251" y="3678"/>
                    <a:pt x="4998" y="3061"/>
                  </a:cubicBezTo>
                  <a:cubicBezTo>
                    <a:pt x="4184" y="1124"/>
                    <a:pt x="2191" y="1"/>
                    <a:pt x="2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50"/>
            <p:cNvSpPr/>
            <p:nvPr/>
          </p:nvSpPr>
          <p:spPr>
            <a:xfrm>
              <a:off x="3580391" y="2082822"/>
              <a:ext cx="287047" cy="289424"/>
            </a:xfrm>
            <a:custGeom>
              <a:avLst/>
              <a:gdLst/>
              <a:ahLst/>
              <a:cxnLst/>
              <a:rect l="l" t="t" r="r" b="b"/>
              <a:pathLst>
                <a:path w="4830" h="4870" extrusionOk="0">
                  <a:moveTo>
                    <a:pt x="2098" y="1"/>
                  </a:moveTo>
                  <a:cubicBezTo>
                    <a:pt x="1276" y="1"/>
                    <a:pt x="665" y="375"/>
                    <a:pt x="309" y="1164"/>
                  </a:cubicBezTo>
                  <a:cubicBezTo>
                    <a:pt x="197" y="1388"/>
                    <a:pt x="113" y="1613"/>
                    <a:pt x="84" y="1866"/>
                  </a:cubicBezTo>
                  <a:cubicBezTo>
                    <a:pt x="0" y="2371"/>
                    <a:pt x="113" y="2848"/>
                    <a:pt x="421" y="3269"/>
                  </a:cubicBezTo>
                  <a:cubicBezTo>
                    <a:pt x="1460" y="4673"/>
                    <a:pt x="2667" y="4870"/>
                    <a:pt x="2667" y="4870"/>
                  </a:cubicBezTo>
                  <a:cubicBezTo>
                    <a:pt x="2752" y="4870"/>
                    <a:pt x="3173" y="4364"/>
                    <a:pt x="3257" y="4280"/>
                  </a:cubicBezTo>
                  <a:cubicBezTo>
                    <a:pt x="3678" y="3887"/>
                    <a:pt x="4211" y="3606"/>
                    <a:pt x="4689" y="3326"/>
                  </a:cubicBezTo>
                  <a:cubicBezTo>
                    <a:pt x="4689" y="3326"/>
                    <a:pt x="4829" y="2118"/>
                    <a:pt x="3762" y="743"/>
                  </a:cubicBezTo>
                  <a:cubicBezTo>
                    <a:pt x="3425" y="293"/>
                    <a:pt x="2920" y="41"/>
                    <a:pt x="2358" y="13"/>
                  </a:cubicBezTo>
                  <a:cubicBezTo>
                    <a:pt x="2270" y="5"/>
                    <a:pt x="2183" y="1"/>
                    <a:pt x="2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50"/>
            <p:cNvSpPr/>
            <p:nvPr/>
          </p:nvSpPr>
          <p:spPr>
            <a:xfrm>
              <a:off x="3685464" y="2240016"/>
              <a:ext cx="383086" cy="386533"/>
            </a:xfrm>
            <a:custGeom>
              <a:avLst/>
              <a:gdLst/>
              <a:ahLst/>
              <a:cxnLst/>
              <a:rect l="l" t="t" r="r" b="b"/>
              <a:pathLst>
                <a:path w="6446" h="6504" extrusionOk="0">
                  <a:moveTo>
                    <a:pt x="3224" y="0"/>
                  </a:moveTo>
                  <a:cubicBezTo>
                    <a:pt x="1725" y="0"/>
                    <a:pt x="132" y="1368"/>
                    <a:pt x="57" y="2870"/>
                  </a:cubicBezTo>
                  <a:cubicBezTo>
                    <a:pt x="1" y="4218"/>
                    <a:pt x="1461" y="5874"/>
                    <a:pt x="2949" y="6380"/>
                  </a:cubicBezTo>
                  <a:cubicBezTo>
                    <a:pt x="3194" y="6464"/>
                    <a:pt x="3445" y="6504"/>
                    <a:pt x="3694" y="6504"/>
                  </a:cubicBezTo>
                  <a:cubicBezTo>
                    <a:pt x="5099" y="6504"/>
                    <a:pt x="6445" y="5252"/>
                    <a:pt x="6374" y="3797"/>
                  </a:cubicBezTo>
                  <a:cubicBezTo>
                    <a:pt x="6290" y="2225"/>
                    <a:pt x="5111" y="372"/>
                    <a:pt x="3763" y="63"/>
                  </a:cubicBezTo>
                  <a:cubicBezTo>
                    <a:pt x="3587" y="20"/>
                    <a:pt x="3406" y="0"/>
                    <a:pt x="3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50"/>
            <p:cNvSpPr/>
            <p:nvPr/>
          </p:nvSpPr>
          <p:spPr>
            <a:xfrm>
              <a:off x="5219281" y="1939698"/>
              <a:ext cx="38629" cy="26922"/>
            </a:xfrm>
            <a:custGeom>
              <a:avLst/>
              <a:gdLst/>
              <a:ahLst/>
              <a:cxnLst/>
              <a:rect l="l" t="t" r="r" b="b"/>
              <a:pathLst>
                <a:path w="650" h="453" extrusionOk="0">
                  <a:moveTo>
                    <a:pt x="319" y="1"/>
                  </a:moveTo>
                  <a:cubicBezTo>
                    <a:pt x="276" y="1"/>
                    <a:pt x="230" y="14"/>
                    <a:pt x="185" y="44"/>
                  </a:cubicBezTo>
                  <a:cubicBezTo>
                    <a:pt x="1" y="182"/>
                    <a:pt x="156" y="452"/>
                    <a:pt x="342" y="452"/>
                  </a:cubicBezTo>
                  <a:cubicBezTo>
                    <a:pt x="383" y="452"/>
                    <a:pt x="425" y="439"/>
                    <a:pt x="466" y="409"/>
                  </a:cubicBezTo>
                  <a:cubicBezTo>
                    <a:pt x="650" y="271"/>
                    <a:pt x="513" y="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50"/>
            <p:cNvSpPr/>
            <p:nvPr/>
          </p:nvSpPr>
          <p:spPr>
            <a:xfrm>
              <a:off x="4998635" y="86871"/>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50"/>
            <p:cNvSpPr/>
            <p:nvPr/>
          </p:nvSpPr>
          <p:spPr>
            <a:xfrm>
              <a:off x="4879150" y="61149"/>
              <a:ext cx="68463" cy="61272"/>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50"/>
            <p:cNvSpPr/>
            <p:nvPr/>
          </p:nvSpPr>
          <p:spPr>
            <a:xfrm>
              <a:off x="1406666" y="3103985"/>
              <a:ext cx="73099" cy="61391"/>
            </a:xfrm>
            <a:custGeom>
              <a:avLst/>
              <a:gdLst/>
              <a:ahLst/>
              <a:cxnLst/>
              <a:rect l="l" t="t" r="r" b="b"/>
              <a:pathLst>
                <a:path w="1230" h="1033" extrusionOk="0">
                  <a:moveTo>
                    <a:pt x="572" y="1"/>
                  </a:moveTo>
                  <a:cubicBezTo>
                    <a:pt x="380" y="1"/>
                    <a:pt x="195" y="99"/>
                    <a:pt x="134" y="297"/>
                  </a:cubicBezTo>
                  <a:lnTo>
                    <a:pt x="106" y="353"/>
                  </a:lnTo>
                  <a:cubicBezTo>
                    <a:pt x="1" y="643"/>
                    <a:pt x="217" y="1032"/>
                    <a:pt x="546" y="1032"/>
                  </a:cubicBezTo>
                  <a:cubicBezTo>
                    <a:pt x="568" y="1032"/>
                    <a:pt x="589" y="1030"/>
                    <a:pt x="612" y="1027"/>
                  </a:cubicBezTo>
                  <a:cubicBezTo>
                    <a:pt x="640" y="1027"/>
                    <a:pt x="640" y="1027"/>
                    <a:pt x="640" y="999"/>
                  </a:cubicBezTo>
                  <a:cubicBezTo>
                    <a:pt x="1033" y="943"/>
                    <a:pt x="1229" y="522"/>
                    <a:pt x="1005" y="213"/>
                  </a:cubicBezTo>
                  <a:cubicBezTo>
                    <a:pt x="902" y="71"/>
                    <a:pt x="734"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50"/>
            <p:cNvSpPr/>
            <p:nvPr/>
          </p:nvSpPr>
          <p:spPr>
            <a:xfrm>
              <a:off x="1324697" y="2996324"/>
              <a:ext cx="73099" cy="61391"/>
            </a:xfrm>
            <a:custGeom>
              <a:avLst/>
              <a:gdLst/>
              <a:ahLst/>
              <a:cxnLst/>
              <a:rect l="l" t="t" r="r" b="b"/>
              <a:pathLst>
                <a:path w="1230" h="1033" extrusionOk="0">
                  <a:moveTo>
                    <a:pt x="572" y="1"/>
                  </a:moveTo>
                  <a:cubicBezTo>
                    <a:pt x="380" y="1"/>
                    <a:pt x="195" y="99"/>
                    <a:pt x="134" y="297"/>
                  </a:cubicBezTo>
                  <a:lnTo>
                    <a:pt x="106" y="353"/>
                  </a:lnTo>
                  <a:cubicBezTo>
                    <a:pt x="1" y="643"/>
                    <a:pt x="217" y="1032"/>
                    <a:pt x="546" y="1032"/>
                  </a:cubicBezTo>
                  <a:cubicBezTo>
                    <a:pt x="568" y="1032"/>
                    <a:pt x="589" y="1030"/>
                    <a:pt x="612" y="1027"/>
                  </a:cubicBezTo>
                  <a:cubicBezTo>
                    <a:pt x="640" y="1027"/>
                    <a:pt x="640" y="1027"/>
                    <a:pt x="640" y="999"/>
                  </a:cubicBezTo>
                  <a:cubicBezTo>
                    <a:pt x="1033" y="943"/>
                    <a:pt x="1229" y="522"/>
                    <a:pt x="1005" y="213"/>
                  </a:cubicBezTo>
                  <a:cubicBezTo>
                    <a:pt x="902" y="71"/>
                    <a:pt x="734"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50"/>
            <p:cNvSpPr/>
            <p:nvPr/>
          </p:nvSpPr>
          <p:spPr>
            <a:xfrm>
              <a:off x="1308638" y="2864789"/>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50"/>
            <p:cNvSpPr/>
            <p:nvPr/>
          </p:nvSpPr>
          <p:spPr>
            <a:xfrm>
              <a:off x="1358913" y="2714001"/>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50"/>
            <p:cNvSpPr/>
            <p:nvPr/>
          </p:nvSpPr>
          <p:spPr>
            <a:xfrm>
              <a:off x="4763579" y="148598"/>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13" name="Google Shape;3913;p50"/>
          <p:cNvGrpSpPr/>
          <p:nvPr/>
        </p:nvGrpSpPr>
        <p:grpSpPr>
          <a:xfrm>
            <a:off x="6478824" y="2836981"/>
            <a:ext cx="1366505" cy="1438294"/>
            <a:chOff x="4959775" y="612300"/>
            <a:chExt cx="2373642" cy="2498340"/>
          </a:xfrm>
        </p:grpSpPr>
        <p:sp>
          <p:nvSpPr>
            <p:cNvPr id="3914" name="Google Shape;3914;p50"/>
            <p:cNvSpPr/>
            <p:nvPr/>
          </p:nvSpPr>
          <p:spPr>
            <a:xfrm>
              <a:off x="5598143" y="612300"/>
              <a:ext cx="1706575" cy="1988443"/>
            </a:xfrm>
            <a:custGeom>
              <a:avLst/>
              <a:gdLst/>
              <a:ahLst/>
              <a:cxnLst/>
              <a:rect l="l" t="t" r="r" b="b"/>
              <a:pathLst>
                <a:path w="30097" h="35068" extrusionOk="0">
                  <a:moveTo>
                    <a:pt x="21916" y="0"/>
                  </a:moveTo>
                  <a:cubicBezTo>
                    <a:pt x="19312" y="0"/>
                    <a:pt x="15432" y="1594"/>
                    <a:pt x="10164" y="5701"/>
                  </a:cubicBezTo>
                  <a:cubicBezTo>
                    <a:pt x="1" y="13646"/>
                    <a:pt x="7272" y="35067"/>
                    <a:pt x="7272" y="35067"/>
                  </a:cubicBezTo>
                  <a:cubicBezTo>
                    <a:pt x="7272" y="35067"/>
                    <a:pt x="25633" y="27066"/>
                    <a:pt x="27879" y="22911"/>
                  </a:cubicBezTo>
                  <a:cubicBezTo>
                    <a:pt x="30097" y="18756"/>
                    <a:pt x="24285" y="14096"/>
                    <a:pt x="23275" y="11653"/>
                  </a:cubicBezTo>
                  <a:cubicBezTo>
                    <a:pt x="22264" y="9211"/>
                    <a:pt x="26559" y="7667"/>
                    <a:pt x="25970" y="3427"/>
                  </a:cubicBezTo>
                  <a:cubicBezTo>
                    <a:pt x="25671" y="1393"/>
                    <a:pt x="24351" y="0"/>
                    <a:pt x="2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50"/>
            <p:cNvSpPr/>
            <p:nvPr/>
          </p:nvSpPr>
          <p:spPr>
            <a:xfrm>
              <a:off x="6010487" y="2096227"/>
              <a:ext cx="1322926" cy="826099"/>
            </a:xfrm>
            <a:custGeom>
              <a:avLst/>
              <a:gdLst/>
              <a:ahLst/>
              <a:cxnLst/>
              <a:rect l="l" t="t" r="r" b="b"/>
              <a:pathLst>
                <a:path w="23331" h="14569" extrusionOk="0">
                  <a:moveTo>
                    <a:pt x="16579" y="1"/>
                  </a:moveTo>
                  <a:cubicBezTo>
                    <a:pt x="12627" y="1"/>
                    <a:pt x="5375" y="1898"/>
                    <a:pt x="2836" y="2693"/>
                  </a:cubicBezTo>
                  <a:cubicBezTo>
                    <a:pt x="56" y="3563"/>
                    <a:pt x="0" y="5444"/>
                    <a:pt x="1095" y="7129"/>
                  </a:cubicBezTo>
                  <a:cubicBezTo>
                    <a:pt x="1095" y="7129"/>
                    <a:pt x="2892" y="11368"/>
                    <a:pt x="8703" y="13081"/>
                  </a:cubicBezTo>
                  <a:cubicBezTo>
                    <a:pt x="11910" y="14026"/>
                    <a:pt x="15057" y="14569"/>
                    <a:pt x="17464" y="14569"/>
                  </a:cubicBezTo>
                  <a:cubicBezTo>
                    <a:pt x="19420" y="14569"/>
                    <a:pt x="20889" y="14210"/>
                    <a:pt x="21505" y="13418"/>
                  </a:cubicBezTo>
                  <a:cubicBezTo>
                    <a:pt x="22853" y="11649"/>
                    <a:pt x="23330" y="10020"/>
                    <a:pt x="22235" y="6876"/>
                  </a:cubicBezTo>
                  <a:cubicBezTo>
                    <a:pt x="21112" y="3704"/>
                    <a:pt x="21140" y="503"/>
                    <a:pt x="17603" y="54"/>
                  </a:cubicBezTo>
                  <a:cubicBezTo>
                    <a:pt x="17295" y="18"/>
                    <a:pt x="16952" y="1"/>
                    <a:pt x="165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50"/>
            <p:cNvSpPr/>
            <p:nvPr/>
          </p:nvSpPr>
          <p:spPr>
            <a:xfrm>
              <a:off x="6309766" y="2177653"/>
              <a:ext cx="499889" cy="176345"/>
            </a:xfrm>
            <a:custGeom>
              <a:avLst/>
              <a:gdLst/>
              <a:ahLst/>
              <a:cxnLst/>
              <a:rect l="l" t="t" r="r" b="b"/>
              <a:pathLst>
                <a:path w="8816" h="3110" extrusionOk="0">
                  <a:moveTo>
                    <a:pt x="7044" y="1"/>
                  </a:moveTo>
                  <a:cubicBezTo>
                    <a:pt x="5083" y="1"/>
                    <a:pt x="149" y="3010"/>
                    <a:pt x="0" y="3110"/>
                  </a:cubicBezTo>
                  <a:cubicBezTo>
                    <a:pt x="0" y="3110"/>
                    <a:pt x="14" y="3110"/>
                    <a:pt x="40" y="3110"/>
                  </a:cubicBezTo>
                  <a:cubicBezTo>
                    <a:pt x="435" y="3110"/>
                    <a:pt x="3662" y="3085"/>
                    <a:pt x="5952" y="2296"/>
                  </a:cubicBezTo>
                  <a:cubicBezTo>
                    <a:pt x="8366" y="1453"/>
                    <a:pt x="8816" y="1145"/>
                    <a:pt x="7636" y="162"/>
                  </a:cubicBezTo>
                  <a:cubicBezTo>
                    <a:pt x="7499" y="50"/>
                    <a:pt x="7296" y="1"/>
                    <a:pt x="7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50"/>
            <p:cNvSpPr/>
            <p:nvPr/>
          </p:nvSpPr>
          <p:spPr>
            <a:xfrm>
              <a:off x="6389320" y="2096397"/>
              <a:ext cx="944097" cy="825872"/>
            </a:xfrm>
            <a:custGeom>
              <a:avLst/>
              <a:gdLst/>
              <a:ahLst/>
              <a:cxnLst/>
              <a:rect l="l" t="t" r="r" b="b"/>
              <a:pathLst>
                <a:path w="16650" h="14565" extrusionOk="0">
                  <a:moveTo>
                    <a:pt x="9926" y="1"/>
                  </a:moveTo>
                  <a:cubicBezTo>
                    <a:pt x="7303" y="1"/>
                    <a:pt x="3208" y="834"/>
                    <a:pt x="1" y="1623"/>
                  </a:cubicBezTo>
                  <a:cubicBezTo>
                    <a:pt x="2303" y="1144"/>
                    <a:pt x="4791" y="740"/>
                    <a:pt x="6607" y="740"/>
                  </a:cubicBezTo>
                  <a:cubicBezTo>
                    <a:pt x="7027" y="740"/>
                    <a:pt x="7412" y="761"/>
                    <a:pt x="7750" y="809"/>
                  </a:cubicBezTo>
                  <a:cubicBezTo>
                    <a:pt x="10950" y="1230"/>
                    <a:pt x="10950" y="4178"/>
                    <a:pt x="12017" y="7098"/>
                  </a:cubicBezTo>
                  <a:cubicBezTo>
                    <a:pt x="13056" y="10017"/>
                    <a:pt x="12634" y="11477"/>
                    <a:pt x="11427" y="13078"/>
                  </a:cubicBezTo>
                  <a:lnTo>
                    <a:pt x="11455" y="13078"/>
                  </a:lnTo>
                  <a:cubicBezTo>
                    <a:pt x="10934" y="13779"/>
                    <a:pt x="9686" y="14100"/>
                    <a:pt x="8008" y="14100"/>
                  </a:cubicBezTo>
                  <a:cubicBezTo>
                    <a:pt x="7067" y="14100"/>
                    <a:pt x="5990" y="13999"/>
                    <a:pt x="4830" y="13808"/>
                  </a:cubicBezTo>
                  <a:lnTo>
                    <a:pt x="4830" y="13808"/>
                  </a:lnTo>
                  <a:cubicBezTo>
                    <a:pt x="7003" y="14299"/>
                    <a:pt x="9052" y="14564"/>
                    <a:pt x="10742" y="14564"/>
                  </a:cubicBezTo>
                  <a:cubicBezTo>
                    <a:pt x="12718" y="14564"/>
                    <a:pt x="14204" y="14202"/>
                    <a:pt x="14824" y="13415"/>
                  </a:cubicBezTo>
                  <a:cubicBezTo>
                    <a:pt x="16172" y="11646"/>
                    <a:pt x="16649" y="10017"/>
                    <a:pt x="15554" y="6873"/>
                  </a:cubicBezTo>
                  <a:cubicBezTo>
                    <a:pt x="14431" y="3701"/>
                    <a:pt x="14459" y="500"/>
                    <a:pt x="10922" y="51"/>
                  </a:cubicBezTo>
                  <a:cubicBezTo>
                    <a:pt x="10622" y="17"/>
                    <a:pt x="10288" y="1"/>
                    <a:pt x="99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50"/>
            <p:cNvSpPr/>
            <p:nvPr/>
          </p:nvSpPr>
          <p:spPr>
            <a:xfrm>
              <a:off x="6204695" y="2424029"/>
              <a:ext cx="832620" cy="407521"/>
            </a:xfrm>
            <a:custGeom>
              <a:avLst/>
              <a:gdLst/>
              <a:ahLst/>
              <a:cxnLst/>
              <a:rect l="l" t="t" r="r" b="b"/>
              <a:pathLst>
                <a:path w="14684" h="7187" extrusionOk="0">
                  <a:moveTo>
                    <a:pt x="28" y="0"/>
                  </a:moveTo>
                  <a:lnTo>
                    <a:pt x="0" y="28"/>
                  </a:lnTo>
                  <a:cubicBezTo>
                    <a:pt x="0" y="28"/>
                    <a:pt x="21" y="37"/>
                    <a:pt x="60" y="55"/>
                  </a:cubicBezTo>
                  <a:lnTo>
                    <a:pt x="60" y="55"/>
                  </a:lnTo>
                  <a:cubicBezTo>
                    <a:pt x="49" y="37"/>
                    <a:pt x="39" y="18"/>
                    <a:pt x="28" y="0"/>
                  </a:cubicBezTo>
                  <a:close/>
                  <a:moveTo>
                    <a:pt x="60" y="55"/>
                  </a:moveTo>
                  <a:cubicBezTo>
                    <a:pt x="2710" y="4649"/>
                    <a:pt x="4503" y="6766"/>
                    <a:pt x="7356" y="6822"/>
                  </a:cubicBezTo>
                  <a:cubicBezTo>
                    <a:pt x="9091" y="6873"/>
                    <a:pt x="10492" y="7186"/>
                    <a:pt x="11597" y="7186"/>
                  </a:cubicBezTo>
                  <a:cubicBezTo>
                    <a:pt x="12333" y="7186"/>
                    <a:pt x="12937" y="7047"/>
                    <a:pt x="13420" y="6598"/>
                  </a:cubicBezTo>
                  <a:cubicBezTo>
                    <a:pt x="14627" y="5447"/>
                    <a:pt x="14683" y="3818"/>
                    <a:pt x="14318" y="2583"/>
                  </a:cubicBezTo>
                  <a:cubicBezTo>
                    <a:pt x="14037" y="1720"/>
                    <a:pt x="13742" y="1201"/>
                    <a:pt x="12807" y="1201"/>
                  </a:cubicBezTo>
                  <a:cubicBezTo>
                    <a:pt x="12434" y="1201"/>
                    <a:pt x="11959" y="1284"/>
                    <a:pt x="11342" y="1460"/>
                  </a:cubicBezTo>
                  <a:cubicBezTo>
                    <a:pt x="9816" y="1882"/>
                    <a:pt x="7872" y="2376"/>
                    <a:pt x="6335" y="2376"/>
                  </a:cubicBezTo>
                  <a:cubicBezTo>
                    <a:pt x="5723" y="2376"/>
                    <a:pt x="5176" y="2298"/>
                    <a:pt x="4745" y="2106"/>
                  </a:cubicBezTo>
                  <a:cubicBezTo>
                    <a:pt x="3350" y="1512"/>
                    <a:pt x="506" y="252"/>
                    <a:pt x="60" y="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50"/>
            <p:cNvSpPr/>
            <p:nvPr/>
          </p:nvSpPr>
          <p:spPr>
            <a:xfrm>
              <a:off x="6242913" y="2308921"/>
              <a:ext cx="687745" cy="194716"/>
            </a:xfrm>
            <a:custGeom>
              <a:avLst/>
              <a:gdLst/>
              <a:ahLst/>
              <a:cxnLst/>
              <a:rect l="l" t="t" r="r" b="b"/>
              <a:pathLst>
                <a:path w="12129" h="3434" extrusionOk="0">
                  <a:moveTo>
                    <a:pt x="10086" y="0"/>
                  </a:moveTo>
                  <a:cubicBezTo>
                    <a:pt x="8537" y="0"/>
                    <a:pt x="6322" y="1557"/>
                    <a:pt x="5337" y="1557"/>
                  </a:cubicBezTo>
                  <a:cubicBezTo>
                    <a:pt x="5307" y="1557"/>
                    <a:pt x="5278" y="1556"/>
                    <a:pt x="5250" y="1553"/>
                  </a:cubicBezTo>
                  <a:cubicBezTo>
                    <a:pt x="5056" y="1532"/>
                    <a:pt x="4759" y="1524"/>
                    <a:pt x="4403" y="1524"/>
                  </a:cubicBezTo>
                  <a:cubicBezTo>
                    <a:pt x="2800" y="1524"/>
                    <a:pt x="0" y="1693"/>
                    <a:pt x="0" y="1693"/>
                  </a:cubicBezTo>
                  <a:cubicBezTo>
                    <a:pt x="0" y="1693"/>
                    <a:pt x="3930" y="3406"/>
                    <a:pt x="5390" y="3434"/>
                  </a:cubicBezTo>
                  <a:cubicBezTo>
                    <a:pt x="6878" y="3434"/>
                    <a:pt x="11370" y="2592"/>
                    <a:pt x="11454" y="1946"/>
                  </a:cubicBezTo>
                  <a:cubicBezTo>
                    <a:pt x="11567" y="1300"/>
                    <a:pt x="12128" y="514"/>
                    <a:pt x="10584" y="65"/>
                  </a:cubicBezTo>
                  <a:cubicBezTo>
                    <a:pt x="10428" y="20"/>
                    <a:pt x="10261" y="0"/>
                    <a:pt x="10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50"/>
            <p:cNvSpPr/>
            <p:nvPr/>
          </p:nvSpPr>
          <p:spPr>
            <a:xfrm>
              <a:off x="6797298" y="2174931"/>
              <a:ext cx="114256" cy="115106"/>
            </a:xfrm>
            <a:custGeom>
              <a:avLst/>
              <a:gdLst/>
              <a:ahLst/>
              <a:cxnLst/>
              <a:rect l="l" t="t" r="r" b="b"/>
              <a:pathLst>
                <a:path w="2015" h="2030" extrusionOk="0">
                  <a:moveTo>
                    <a:pt x="436" y="1"/>
                  </a:moveTo>
                  <a:cubicBezTo>
                    <a:pt x="1" y="1"/>
                    <a:pt x="225" y="1439"/>
                    <a:pt x="470" y="1782"/>
                  </a:cubicBezTo>
                  <a:cubicBezTo>
                    <a:pt x="587" y="1957"/>
                    <a:pt x="722" y="2030"/>
                    <a:pt x="837" y="2030"/>
                  </a:cubicBezTo>
                  <a:cubicBezTo>
                    <a:pt x="1000" y="2030"/>
                    <a:pt x="1121" y="1884"/>
                    <a:pt x="1088" y="1670"/>
                  </a:cubicBezTo>
                  <a:cubicBezTo>
                    <a:pt x="1032" y="1277"/>
                    <a:pt x="1874" y="1277"/>
                    <a:pt x="1930" y="743"/>
                  </a:cubicBezTo>
                  <a:cubicBezTo>
                    <a:pt x="2014" y="210"/>
                    <a:pt x="1284" y="575"/>
                    <a:pt x="667" y="98"/>
                  </a:cubicBezTo>
                  <a:cubicBezTo>
                    <a:pt x="575" y="31"/>
                    <a:pt x="499"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50"/>
            <p:cNvSpPr/>
            <p:nvPr/>
          </p:nvSpPr>
          <p:spPr>
            <a:xfrm>
              <a:off x="6911895" y="2270873"/>
              <a:ext cx="104730" cy="205036"/>
            </a:xfrm>
            <a:custGeom>
              <a:avLst/>
              <a:gdLst/>
              <a:ahLst/>
              <a:cxnLst/>
              <a:rect l="l" t="t" r="r" b="b"/>
              <a:pathLst>
                <a:path w="1847" h="3616" extrusionOk="0">
                  <a:moveTo>
                    <a:pt x="845" y="0"/>
                  </a:moveTo>
                  <a:cubicBezTo>
                    <a:pt x="312" y="0"/>
                    <a:pt x="1" y="2296"/>
                    <a:pt x="246" y="2842"/>
                  </a:cubicBezTo>
                  <a:cubicBezTo>
                    <a:pt x="458" y="3245"/>
                    <a:pt x="991" y="3615"/>
                    <a:pt x="1335" y="3615"/>
                  </a:cubicBezTo>
                  <a:cubicBezTo>
                    <a:pt x="1447" y="3615"/>
                    <a:pt x="1539" y="3577"/>
                    <a:pt x="1594" y="3487"/>
                  </a:cubicBezTo>
                  <a:cubicBezTo>
                    <a:pt x="1846" y="3122"/>
                    <a:pt x="1481" y="2505"/>
                    <a:pt x="1481" y="1915"/>
                  </a:cubicBezTo>
                  <a:cubicBezTo>
                    <a:pt x="1453" y="1326"/>
                    <a:pt x="1453" y="174"/>
                    <a:pt x="892" y="6"/>
                  </a:cubicBezTo>
                  <a:cubicBezTo>
                    <a:pt x="876" y="2"/>
                    <a:pt x="860" y="0"/>
                    <a:pt x="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50"/>
            <p:cNvSpPr/>
            <p:nvPr/>
          </p:nvSpPr>
          <p:spPr>
            <a:xfrm>
              <a:off x="6523082" y="612413"/>
              <a:ext cx="781644" cy="1470976"/>
            </a:xfrm>
            <a:custGeom>
              <a:avLst/>
              <a:gdLst/>
              <a:ahLst/>
              <a:cxnLst/>
              <a:rect l="l" t="t" r="r" b="b"/>
              <a:pathLst>
                <a:path w="13785" h="25942" extrusionOk="0">
                  <a:moveTo>
                    <a:pt x="5222" y="0"/>
                  </a:moveTo>
                  <a:cubicBezTo>
                    <a:pt x="3818" y="84"/>
                    <a:pt x="2078" y="590"/>
                    <a:pt x="0" y="1657"/>
                  </a:cubicBezTo>
                  <a:cubicBezTo>
                    <a:pt x="972" y="1364"/>
                    <a:pt x="1835" y="1229"/>
                    <a:pt x="2591" y="1229"/>
                  </a:cubicBezTo>
                  <a:cubicBezTo>
                    <a:pt x="5023" y="1229"/>
                    <a:pt x="6347" y="2626"/>
                    <a:pt x="6626" y="4661"/>
                  </a:cubicBezTo>
                  <a:cubicBezTo>
                    <a:pt x="7243" y="8900"/>
                    <a:pt x="2948" y="10444"/>
                    <a:pt x="3959" y="12886"/>
                  </a:cubicBezTo>
                  <a:cubicBezTo>
                    <a:pt x="4969" y="15329"/>
                    <a:pt x="10781" y="19989"/>
                    <a:pt x="8535" y="24144"/>
                  </a:cubicBezTo>
                  <a:cubicBezTo>
                    <a:pt x="8114" y="24987"/>
                    <a:pt x="8086" y="25548"/>
                    <a:pt x="8310" y="25941"/>
                  </a:cubicBezTo>
                  <a:cubicBezTo>
                    <a:pt x="9911" y="24846"/>
                    <a:pt x="11090" y="23779"/>
                    <a:pt x="11567" y="22909"/>
                  </a:cubicBezTo>
                  <a:lnTo>
                    <a:pt x="11539" y="22909"/>
                  </a:lnTo>
                  <a:cubicBezTo>
                    <a:pt x="13785" y="18726"/>
                    <a:pt x="7945" y="14094"/>
                    <a:pt x="6935" y="11651"/>
                  </a:cubicBezTo>
                  <a:cubicBezTo>
                    <a:pt x="6626" y="10893"/>
                    <a:pt x="6822" y="10219"/>
                    <a:pt x="7243" y="9517"/>
                  </a:cubicBezTo>
                  <a:cubicBezTo>
                    <a:pt x="7300" y="9433"/>
                    <a:pt x="7328" y="9377"/>
                    <a:pt x="7384" y="9293"/>
                  </a:cubicBezTo>
                  <a:cubicBezTo>
                    <a:pt x="7552" y="9012"/>
                    <a:pt x="7777" y="8731"/>
                    <a:pt x="7973" y="8423"/>
                  </a:cubicBezTo>
                  <a:cubicBezTo>
                    <a:pt x="8310" y="7973"/>
                    <a:pt x="8647" y="7496"/>
                    <a:pt x="8928" y="6991"/>
                  </a:cubicBezTo>
                  <a:cubicBezTo>
                    <a:pt x="9124" y="6626"/>
                    <a:pt x="9293" y="6261"/>
                    <a:pt x="9433" y="5868"/>
                  </a:cubicBezTo>
                  <a:cubicBezTo>
                    <a:pt x="9461" y="5755"/>
                    <a:pt x="9489" y="5643"/>
                    <a:pt x="9517" y="5559"/>
                  </a:cubicBezTo>
                  <a:cubicBezTo>
                    <a:pt x="9574" y="5334"/>
                    <a:pt x="9630" y="5110"/>
                    <a:pt x="9658" y="4885"/>
                  </a:cubicBezTo>
                  <a:cubicBezTo>
                    <a:pt x="9714" y="4436"/>
                    <a:pt x="9714" y="3959"/>
                    <a:pt x="9630" y="3425"/>
                  </a:cubicBezTo>
                  <a:cubicBezTo>
                    <a:pt x="9630" y="3341"/>
                    <a:pt x="9602" y="3257"/>
                    <a:pt x="9602" y="3173"/>
                  </a:cubicBezTo>
                  <a:lnTo>
                    <a:pt x="9574" y="3088"/>
                  </a:lnTo>
                  <a:cubicBezTo>
                    <a:pt x="9574" y="3004"/>
                    <a:pt x="9546" y="2920"/>
                    <a:pt x="9517" y="2836"/>
                  </a:cubicBezTo>
                  <a:cubicBezTo>
                    <a:pt x="9517" y="2836"/>
                    <a:pt x="9517" y="2836"/>
                    <a:pt x="9517" y="2808"/>
                  </a:cubicBezTo>
                  <a:cubicBezTo>
                    <a:pt x="9489" y="2751"/>
                    <a:pt x="9461" y="2667"/>
                    <a:pt x="9433" y="2583"/>
                  </a:cubicBezTo>
                  <a:cubicBezTo>
                    <a:pt x="9433" y="2583"/>
                    <a:pt x="9433" y="2555"/>
                    <a:pt x="9433" y="2527"/>
                  </a:cubicBezTo>
                  <a:cubicBezTo>
                    <a:pt x="9405" y="2443"/>
                    <a:pt x="9377" y="2386"/>
                    <a:pt x="9349" y="2302"/>
                  </a:cubicBezTo>
                  <a:cubicBezTo>
                    <a:pt x="9349" y="2274"/>
                    <a:pt x="9321" y="2274"/>
                    <a:pt x="9321" y="2274"/>
                  </a:cubicBezTo>
                  <a:cubicBezTo>
                    <a:pt x="9293" y="2190"/>
                    <a:pt x="9265" y="2134"/>
                    <a:pt x="9237" y="2050"/>
                  </a:cubicBezTo>
                  <a:cubicBezTo>
                    <a:pt x="9237" y="2050"/>
                    <a:pt x="9237" y="2021"/>
                    <a:pt x="9209" y="2021"/>
                  </a:cubicBezTo>
                  <a:cubicBezTo>
                    <a:pt x="9181" y="1937"/>
                    <a:pt x="9153" y="1853"/>
                    <a:pt x="9096" y="1797"/>
                  </a:cubicBezTo>
                  <a:cubicBezTo>
                    <a:pt x="9096" y="1797"/>
                    <a:pt x="9096" y="1769"/>
                    <a:pt x="9068" y="1769"/>
                  </a:cubicBezTo>
                  <a:cubicBezTo>
                    <a:pt x="9040" y="1685"/>
                    <a:pt x="9012" y="1628"/>
                    <a:pt x="8956" y="1572"/>
                  </a:cubicBezTo>
                  <a:cubicBezTo>
                    <a:pt x="8956" y="1572"/>
                    <a:pt x="8956" y="1544"/>
                    <a:pt x="8956" y="1544"/>
                  </a:cubicBezTo>
                  <a:cubicBezTo>
                    <a:pt x="8900" y="1488"/>
                    <a:pt x="8844" y="1404"/>
                    <a:pt x="8788" y="1348"/>
                  </a:cubicBezTo>
                  <a:cubicBezTo>
                    <a:pt x="8788" y="1348"/>
                    <a:pt x="8788" y="1320"/>
                    <a:pt x="8788" y="1320"/>
                  </a:cubicBezTo>
                  <a:cubicBezTo>
                    <a:pt x="8731" y="1263"/>
                    <a:pt x="8675" y="1179"/>
                    <a:pt x="8619" y="1123"/>
                  </a:cubicBezTo>
                  <a:cubicBezTo>
                    <a:pt x="8563" y="1067"/>
                    <a:pt x="8507" y="1011"/>
                    <a:pt x="8451" y="955"/>
                  </a:cubicBezTo>
                  <a:cubicBezTo>
                    <a:pt x="8423" y="955"/>
                    <a:pt x="8423" y="927"/>
                    <a:pt x="8423" y="927"/>
                  </a:cubicBezTo>
                  <a:cubicBezTo>
                    <a:pt x="8282" y="814"/>
                    <a:pt x="8142" y="730"/>
                    <a:pt x="8001" y="618"/>
                  </a:cubicBezTo>
                  <a:lnTo>
                    <a:pt x="7973" y="618"/>
                  </a:lnTo>
                  <a:cubicBezTo>
                    <a:pt x="7833" y="505"/>
                    <a:pt x="7665" y="421"/>
                    <a:pt x="7496" y="365"/>
                  </a:cubicBezTo>
                  <a:cubicBezTo>
                    <a:pt x="7496" y="337"/>
                    <a:pt x="7496" y="337"/>
                    <a:pt x="7468" y="337"/>
                  </a:cubicBezTo>
                  <a:cubicBezTo>
                    <a:pt x="7300" y="281"/>
                    <a:pt x="7131" y="197"/>
                    <a:pt x="6935" y="140"/>
                  </a:cubicBezTo>
                  <a:cubicBezTo>
                    <a:pt x="6822" y="112"/>
                    <a:pt x="6738" y="112"/>
                    <a:pt x="6626" y="84"/>
                  </a:cubicBezTo>
                  <a:cubicBezTo>
                    <a:pt x="6401" y="56"/>
                    <a:pt x="6177" y="28"/>
                    <a:pt x="5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3" name="Google Shape;3923;p50"/>
            <p:cNvSpPr/>
            <p:nvPr/>
          </p:nvSpPr>
          <p:spPr>
            <a:xfrm>
              <a:off x="6024096" y="1538898"/>
              <a:ext cx="956741" cy="861141"/>
            </a:xfrm>
            <a:custGeom>
              <a:avLst/>
              <a:gdLst/>
              <a:ahLst/>
              <a:cxnLst/>
              <a:rect l="l" t="t" r="r" b="b"/>
              <a:pathLst>
                <a:path w="16873" h="15187" extrusionOk="0">
                  <a:moveTo>
                    <a:pt x="13302" y="0"/>
                  </a:moveTo>
                  <a:cubicBezTo>
                    <a:pt x="10352" y="0"/>
                    <a:pt x="0" y="14806"/>
                    <a:pt x="0" y="14806"/>
                  </a:cubicBezTo>
                  <a:cubicBezTo>
                    <a:pt x="0" y="14806"/>
                    <a:pt x="901" y="15187"/>
                    <a:pt x="2466" y="15187"/>
                  </a:cubicBezTo>
                  <a:cubicBezTo>
                    <a:pt x="2754" y="15187"/>
                    <a:pt x="3065" y="15174"/>
                    <a:pt x="3397" y="15143"/>
                  </a:cubicBezTo>
                  <a:cubicBezTo>
                    <a:pt x="5559" y="14947"/>
                    <a:pt x="12184" y="10735"/>
                    <a:pt x="14543" y="8209"/>
                  </a:cubicBezTo>
                  <a:cubicBezTo>
                    <a:pt x="16873" y="5710"/>
                    <a:pt x="15750" y="2622"/>
                    <a:pt x="13813" y="235"/>
                  </a:cubicBezTo>
                  <a:cubicBezTo>
                    <a:pt x="13684" y="75"/>
                    <a:pt x="13512" y="0"/>
                    <a:pt x="13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4" name="Google Shape;3924;p50"/>
            <p:cNvSpPr/>
            <p:nvPr/>
          </p:nvSpPr>
          <p:spPr>
            <a:xfrm>
              <a:off x="5975445" y="1102274"/>
              <a:ext cx="700503" cy="1125942"/>
            </a:xfrm>
            <a:custGeom>
              <a:avLst/>
              <a:gdLst/>
              <a:ahLst/>
              <a:cxnLst/>
              <a:rect l="l" t="t" r="r" b="b"/>
              <a:pathLst>
                <a:path w="12354" h="19857" extrusionOk="0">
                  <a:moveTo>
                    <a:pt x="9935" y="0"/>
                  </a:moveTo>
                  <a:cubicBezTo>
                    <a:pt x="9472" y="0"/>
                    <a:pt x="8853" y="158"/>
                    <a:pt x="8142" y="373"/>
                  </a:cubicBezTo>
                  <a:cubicBezTo>
                    <a:pt x="6289" y="907"/>
                    <a:pt x="0" y="13765"/>
                    <a:pt x="478" y="19857"/>
                  </a:cubicBezTo>
                  <a:cubicBezTo>
                    <a:pt x="478" y="19857"/>
                    <a:pt x="11511" y="8739"/>
                    <a:pt x="11932" y="6830"/>
                  </a:cubicBezTo>
                  <a:cubicBezTo>
                    <a:pt x="12353" y="4753"/>
                    <a:pt x="10135" y="3630"/>
                    <a:pt x="10669" y="1636"/>
                  </a:cubicBezTo>
                  <a:cubicBezTo>
                    <a:pt x="11015" y="408"/>
                    <a:pt x="10678" y="0"/>
                    <a:pt x="9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5" name="Google Shape;3925;p50"/>
            <p:cNvSpPr/>
            <p:nvPr/>
          </p:nvSpPr>
          <p:spPr>
            <a:xfrm>
              <a:off x="5889483" y="805885"/>
              <a:ext cx="713204" cy="1072131"/>
            </a:xfrm>
            <a:custGeom>
              <a:avLst/>
              <a:gdLst/>
              <a:ahLst/>
              <a:cxnLst/>
              <a:rect l="l" t="t" r="r" b="b"/>
              <a:pathLst>
                <a:path w="12578" h="18908" extrusionOk="0">
                  <a:moveTo>
                    <a:pt x="10634" y="0"/>
                  </a:moveTo>
                  <a:cubicBezTo>
                    <a:pt x="9607" y="0"/>
                    <a:pt x="7981" y="1598"/>
                    <a:pt x="4633" y="4028"/>
                  </a:cubicBezTo>
                  <a:cubicBezTo>
                    <a:pt x="0" y="7369"/>
                    <a:pt x="1236" y="18908"/>
                    <a:pt x="1236" y="18908"/>
                  </a:cubicBezTo>
                  <a:cubicBezTo>
                    <a:pt x="1236" y="18908"/>
                    <a:pt x="2976" y="15651"/>
                    <a:pt x="3089" y="13910"/>
                  </a:cubicBezTo>
                  <a:cubicBezTo>
                    <a:pt x="3229" y="12170"/>
                    <a:pt x="7188" y="5067"/>
                    <a:pt x="8984" y="4224"/>
                  </a:cubicBezTo>
                  <a:cubicBezTo>
                    <a:pt x="10809" y="3354"/>
                    <a:pt x="12578" y="2512"/>
                    <a:pt x="11595" y="715"/>
                  </a:cubicBezTo>
                  <a:cubicBezTo>
                    <a:pt x="11320" y="225"/>
                    <a:pt x="11019" y="0"/>
                    <a:pt x="10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6" name="Google Shape;3926;p50"/>
            <p:cNvSpPr/>
            <p:nvPr/>
          </p:nvSpPr>
          <p:spPr>
            <a:xfrm>
              <a:off x="6568785" y="730923"/>
              <a:ext cx="258393" cy="336473"/>
            </a:xfrm>
            <a:custGeom>
              <a:avLst/>
              <a:gdLst/>
              <a:ahLst/>
              <a:cxnLst/>
              <a:rect l="l" t="t" r="r" b="b"/>
              <a:pathLst>
                <a:path w="4557" h="5934" extrusionOk="0">
                  <a:moveTo>
                    <a:pt x="2676" y="1"/>
                  </a:moveTo>
                  <a:cubicBezTo>
                    <a:pt x="2235" y="1"/>
                    <a:pt x="1725" y="85"/>
                    <a:pt x="1163" y="85"/>
                  </a:cubicBezTo>
                  <a:cubicBezTo>
                    <a:pt x="1042" y="85"/>
                    <a:pt x="919" y="81"/>
                    <a:pt x="794" y="72"/>
                  </a:cubicBezTo>
                  <a:cubicBezTo>
                    <a:pt x="782" y="71"/>
                    <a:pt x="770" y="71"/>
                    <a:pt x="758" y="71"/>
                  </a:cubicBezTo>
                  <a:cubicBezTo>
                    <a:pt x="1" y="71"/>
                    <a:pt x="653" y="1828"/>
                    <a:pt x="570" y="2795"/>
                  </a:cubicBezTo>
                  <a:cubicBezTo>
                    <a:pt x="486" y="3778"/>
                    <a:pt x="1131" y="5210"/>
                    <a:pt x="2226" y="5799"/>
                  </a:cubicBezTo>
                  <a:cubicBezTo>
                    <a:pt x="2413" y="5893"/>
                    <a:pt x="2594" y="5933"/>
                    <a:pt x="2763" y="5933"/>
                  </a:cubicBezTo>
                  <a:cubicBezTo>
                    <a:pt x="3607" y="5933"/>
                    <a:pt x="4149" y="4919"/>
                    <a:pt x="3658" y="4452"/>
                  </a:cubicBezTo>
                  <a:cubicBezTo>
                    <a:pt x="3068" y="3890"/>
                    <a:pt x="4556" y="2234"/>
                    <a:pt x="4023" y="858"/>
                  </a:cubicBezTo>
                  <a:cubicBezTo>
                    <a:pt x="3729" y="152"/>
                    <a:pt x="3265" y="1"/>
                    <a:pt x="26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50"/>
            <p:cNvSpPr/>
            <p:nvPr/>
          </p:nvSpPr>
          <p:spPr>
            <a:xfrm>
              <a:off x="6593281" y="1089119"/>
              <a:ext cx="146349" cy="177082"/>
            </a:xfrm>
            <a:custGeom>
              <a:avLst/>
              <a:gdLst/>
              <a:ahLst/>
              <a:cxnLst/>
              <a:rect l="l" t="t" r="r" b="b"/>
              <a:pathLst>
                <a:path w="2581" h="3123" extrusionOk="0">
                  <a:moveTo>
                    <a:pt x="891" y="1"/>
                  </a:moveTo>
                  <a:cubicBezTo>
                    <a:pt x="0" y="1"/>
                    <a:pt x="713" y="2860"/>
                    <a:pt x="1036" y="3076"/>
                  </a:cubicBezTo>
                  <a:cubicBezTo>
                    <a:pt x="1092" y="3108"/>
                    <a:pt x="1146" y="3123"/>
                    <a:pt x="1197" y="3123"/>
                  </a:cubicBezTo>
                  <a:cubicBezTo>
                    <a:pt x="1454" y="3123"/>
                    <a:pt x="1626" y="2744"/>
                    <a:pt x="1485" y="2346"/>
                  </a:cubicBezTo>
                  <a:cubicBezTo>
                    <a:pt x="1345" y="1868"/>
                    <a:pt x="2524" y="1195"/>
                    <a:pt x="2552" y="689"/>
                  </a:cubicBezTo>
                  <a:cubicBezTo>
                    <a:pt x="2580" y="156"/>
                    <a:pt x="1822" y="240"/>
                    <a:pt x="1008" y="16"/>
                  </a:cubicBezTo>
                  <a:cubicBezTo>
                    <a:pt x="966" y="6"/>
                    <a:pt x="927"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50"/>
            <p:cNvSpPr/>
            <p:nvPr/>
          </p:nvSpPr>
          <p:spPr>
            <a:xfrm>
              <a:off x="6508283" y="987336"/>
              <a:ext cx="124689" cy="76832"/>
            </a:xfrm>
            <a:custGeom>
              <a:avLst/>
              <a:gdLst/>
              <a:ahLst/>
              <a:cxnLst/>
              <a:rect l="l" t="t" r="r" b="b"/>
              <a:pathLst>
                <a:path w="2199" h="1355" extrusionOk="0">
                  <a:moveTo>
                    <a:pt x="979" y="0"/>
                  </a:moveTo>
                  <a:cubicBezTo>
                    <a:pt x="508" y="0"/>
                    <a:pt x="1" y="917"/>
                    <a:pt x="317" y="1137"/>
                  </a:cubicBezTo>
                  <a:cubicBezTo>
                    <a:pt x="508" y="1269"/>
                    <a:pt x="829" y="1355"/>
                    <a:pt x="1140" y="1355"/>
                  </a:cubicBezTo>
                  <a:cubicBezTo>
                    <a:pt x="1424" y="1355"/>
                    <a:pt x="1701" y="1283"/>
                    <a:pt x="1861" y="1109"/>
                  </a:cubicBezTo>
                  <a:cubicBezTo>
                    <a:pt x="2198" y="744"/>
                    <a:pt x="1609" y="351"/>
                    <a:pt x="1188" y="70"/>
                  </a:cubicBezTo>
                  <a:cubicBezTo>
                    <a:pt x="1121" y="22"/>
                    <a:pt x="1050" y="0"/>
                    <a:pt x="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50"/>
            <p:cNvSpPr/>
            <p:nvPr/>
          </p:nvSpPr>
          <p:spPr>
            <a:xfrm>
              <a:off x="6666654" y="1333113"/>
              <a:ext cx="123838" cy="177422"/>
            </a:xfrm>
            <a:custGeom>
              <a:avLst/>
              <a:gdLst/>
              <a:ahLst/>
              <a:cxnLst/>
              <a:rect l="l" t="t" r="r" b="b"/>
              <a:pathLst>
                <a:path w="2184" h="3129" extrusionOk="0">
                  <a:moveTo>
                    <a:pt x="327" y="0"/>
                  </a:moveTo>
                  <a:cubicBezTo>
                    <a:pt x="1" y="0"/>
                    <a:pt x="99" y="2436"/>
                    <a:pt x="697" y="2844"/>
                  </a:cubicBezTo>
                  <a:cubicBezTo>
                    <a:pt x="1004" y="3045"/>
                    <a:pt x="1282" y="3129"/>
                    <a:pt x="1507" y="3129"/>
                  </a:cubicBezTo>
                  <a:cubicBezTo>
                    <a:pt x="1942" y="3129"/>
                    <a:pt x="2183" y="2820"/>
                    <a:pt x="2072" y="2450"/>
                  </a:cubicBezTo>
                  <a:cubicBezTo>
                    <a:pt x="1876" y="1917"/>
                    <a:pt x="781" y="1356"/>
                    <a:pt x="781" y="878"/>
                  </a:cubicBezTo>
                  <a:cubicBezTo>
                    <a:pt x="781" y="401"/>
                    <a:pt x="725" y="148"/>
                    <a:pt x="360" y="8"/>
                  </a:cubicBezTo>
                  <a:cubicBezTo>
                    <a:pt x="348" y="3"/>
                    <a:pt x="337"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50"/>
            <p:cNvSpPr/>
            <p:nvPr/>
          </p:nvSpPr>
          <p:spPr>
            <a:xfrm>
              <a:off x="6020013" y="2307163"/>
              <a:ext cx="936555" cy="653496"/>
            </a:xfrm>
            <a:custGeom>
              <a:avLst/>
              <a:gdLst/>
              <a:ahLst/>
              <a:cxnLst/>
              <a:rect l="l" t="t" r="r" b="b"/>
              <a:pathLst>
                <a:path w="16517" h="11525" extrusionOk="0">
                  <a:moveTo>
                    <a:pt x="2289" y="1"/>
                  </a:moveTo>
                  <a:cubicBezTo>
                    <a:pt x="1200" y="1"/>
                    <a:pt x="383" y="1160"/>
                    <a:pt x="197" y="1612"/>
                  </a:cubicBezTo>
                  <a:cubicBezTo>
                    <a:pt x="1" y="2033"/>
                    <a:pt x="871" y="3016"/>
                    <a:pt x="1994" y="3970"/>
                  </a:cubicBezTo>
                  <a:cubicBezTo>
                    <a:pt x="1994" y="3970"/>
                    <a:pt x="5082" y="6778"/>
                    <a:pt x="8591" y="8631"/>
                  </a:cubicBezTo>
                  <a:cubicBezTo>
                    <a:pt x="11794" y="10290"/>
                    <a:pt x="14811" y="11525"/>
                    <a:pt x="15911" y="11525"/>
                  </a:cubicBezTo>
                  <a:cubicBezTo>
                    <a:pt x="16412" y="11525"/>
                    <a:pt x="16516" y="11269"/>
                    <a:pt x="16059" y="10680"/>
                  </a:cubicBezTo>
                  <a:cubicBezTo>
                    <a:pt x="14656" y="8883"/>
                    <a:pt x="13027" y="7283"/>
                    <a:pt x="9153" y="4419"/>
                  </a:cubicBezTo>
                  <a:cubicBezTo>
                    <a:pt x="6037" y="2089"/>
                    <a:pt x="3819" y="124"/>
                    <a:pt x="2471" y="12"/>
                  </a:cubicBezTo>
                  <a:cubicBezTo>
                    <a:pt x="2410" y="4"/>
                    <a:pt x="2349"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50"/>
            <p:cNvSpPr/>
            <p:nvPr/>
          </p:nvSpPr>
          <p:spPr>
            <a:xfrm>
              <a:off x="6094748" y="2354681"/>
              <a:ext cx="97245" cy="98152"/>
            </a:xfrm>
            <a:custGeom>
              <a:avLst/>
              <a:gdLst/>
              <a:ahLst/>
              <a:cxnLst/>
              <a:rect l="l" t="t" r="r" b="b"/>
              <a:pathLst>
                <a:path w="1715" h="1731" extrusionOk="0">
                  <a:moveTo>
                    <a:pt x="538" y="1"/>
                  </a:moveTo>
                  <a:cubicBezTo>
                    <a:pt x="0" y="1"/>
                    <a:pt x="342" y="1678"/>
                    <a:pt x="367" y="1729"/>
                  </a:cubicBezTo>
                  <a:cubicBezTo>
                    <a:pt x="367" y="1729"/>
                    <a:pt x="399" y="1730"/>
                    <a:pt x="451" y="1730"/>
                  </a:cubicBezTo>
                  <a:cubicBezTo>
                    <a:pt x="689" y="1730"/>
                    <a:pt x="1357" y="1693"/>
                    <a:pt x="1518" y="1279"/>
                  </a:cubicBezTo>
                  <a:cubicBezTo>
                    <a:pt x="1715" y="802"/>
                    <a:pt x="1658" y="606"/>
                    <a:pt x="760" y="72"/>
                  </a:cubicBezTo>
                  <a:cubicBezTo>
                    <a:pt x="673" y="23"/>
                    <a:pt x="600"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50"/>
            <p:cNvSpPr/>
            <p:nvPr/>
          </p:nvSpPr>
          <p:spPr>
            <a:xfrm>
              <a:off x="6126672" y="2490882"/>
              <a:ext cx="577402" cy="342313"/>
            </a:xfrm>
            <a:custGeom>
              <a:avLst/>
              <a:gdLst/>
              <a:ahLst/>
              <a:cxnLst/>
              <a:rect l="l" t="t" r="r" b="b"/>
              <a:pathLst>
                <a:path w="10183" h="6037" extrusionOk="0">
                  <a:moveTo>
                    <a:pt x="1" y="0"/>
                  </a:moveTo>
                  <a:cubicBezTo>
                    <a:pt x="3622" y="3060"/>
                    <a:pt x="5924" y="4857"/>
                    <a:pt x="7216" y="5194"/>
                  </a:cubicBezTo>
                  <a:cubicBezTo>
                    <a:pt x="8219" y="5450"/>
                    <a:pt x="9456" y="6036"/>
                    <a:pt x="9924" y="6036"/>
                  </a:cubicBezTo>
                  <a:cubicBezTo>
                    <a:pt x="10124" y="6036"/>
                    <a:pt x="10183" y="5929"/>
                    <a:pt x="10023" y="5643"/>
                  </a:cubicBezTo>
                  <a:cubicBezTo>
                    <a:pt x="9490" y="4689"/>
                    <a:pt x="7861" y="3201"/>
                    <a:pt x="6570" y="2162"/>
                  </a:cubicBezTo>
                  <a:cubicBezTo>
                    <a:pt x="5684" y="1445"/>
                    <a:pt x="5131" y="1045"/>
                    <a:pt x="4756" y="1045"/>
                  </a:cubicBezTo>
                  <a:cubicBezTo>
                    <a:pt x="4632" y="1045"/>
                    <a:pt x="4527" y="1089"/>
                    <a:pt x="4436" y="1179"/>
                  </a:cubicBezTo>
                  <a:cubicBezTo>
                    <a:pt x="4215" y="1400"/>
                    <a:pt x="3910" y="1646"/>
                    <a:pt x="3457" y="1646"/>
                  </a:cubicBezTo>
                  <a:cubicBezTo>
                    <a:pt x="3219" y="1646"/>
                    <a:pt x="2940" y="1578"/>
                    <a:pt x="2612" y="1404"/>
                  </a:cubicBezTo>
                  <a:cubicBezTo>
                    <a:pt x="1713" y="927"/>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50"/>
            <p:cNvSpPr/>
            <p:nvPr/>
          </p:nvSpPr>
          <p:spPr>
            <a:xfrm>
              <a:off x="6125084" y="2428395"/>
              <a:ext cx="230099" cy="118338"/>
            </a:xfrm>
            <a:custGeom>
              <a:avLst/>
              <a:gdLst/>
              <a:ahLst/>
              <a:cxnLst/>
              <a:rect l="l" t="t" r="r" b="b"/>
              <a:pathLst>
                <a:path w="4058" h="2087" extrusionOk="0">
                  <a:moveTo>
                    <a:pt x="1871" y="1"/>
                  </a:moveTo>
                  <a:cubicBezTo>
                    <a:pt x="1411" y="1"/>
                    <a:pt x="1682" y="910"/>
                    <a:pt x="1385" y="910"/>
                  </a:cubicBezTo>
                  <a:cubicBezTo>
                    <a:pt x="1374" y="910"/>
                    <a:pt x="1361" y="909"/>
                    <a:pt x="1348" y="906"/>
                  </a:cubicBezTo>
                  <a:cubicBezTo>
                    <a:pt x="1226" y="878"/>
                    <a:pt x="1036" y="868"/>
                    <a:pt x="837" y="868"/>
                  </a:cubicBezTo>
                  <a:cubicBezTo>
                    <a:pt x="437" y="868"/>
                    <a:pt x="1" y="906"/>
                    <a:pt x="1" y="906"/>
                  </a:cubicBezTo>
                  <a:cubicBezTo>
                    <a:pt x="1" y="906"/>
                    <a:pt x="2106" y="2029"/>
                    <a:pt x="2583" y="2085"/>
                  </a:cubicBezTo>
                  <a:cubicBezTo>
                    <a:pt x="2599" y="2086"/>
                    <a:pt x="2616" y="2086"/>
                    <a:pt x="2633" y="2086"/>
                  </a:cubicBezTo>
                  <a:cubicBezTo>
                    <a:pt x="3150" y="2086"/>
                    <a:pt x="4057" y="1678"/>
                    <a:pt x="3622" y="1243"/>
                  </a:cubicBezTo>
                  <a:cubicBezTo>
                    <a:pt x="3201" y="822"/>
                    <a:pt x="2864" y="316"/>
                    <a:pt x="2050" y="35"/>
                  </a:cubicBezTo>
                  <a:cubicBezTo>
                    <a:pt x="1981" y="11"/>
                    <a:pt x="1922" y="1"/>
                    <a:pt x="1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50"/>
            <p:cNvSpPr/>
            <p:nvPr/>
          </p:nvSpPr>
          <p:spPr>
            <a:xfrm>
              <a:off x="6146404" y="2352753"/>
              <a:ext cx="84033" cy="64471"/>
            </a:xfrm>
            <a:custGeom>
              <a:avLst/>
              <a:gdLst/>
              <a:ahLst/>
              <a:cxnLst/>
              <a:rect l="l" t="t" r="r" b="b"/>
              <a:pathLst>
                <a:path w="1482" h="1137" extrusionOk="0">
                  <a:moveTo>
                    <a:pt x="125" y="0"/>
                  </a:moveTo>
                  <a:cubicBezTo>
                    <a:pt x="1" y="0"/>
                    <a:pt x="898" y="783"/>
                    <a:pt x="1169" y="1005"/>
                  </a:cubicBezTo>
                  <a:cubicBezTo>
                    <a:pt x="1307" y="1096"/>
                    <a:pt x="1393" y="1137"/>
                    <a:pt x="1429" y="1137"/>
                  </a:cubicBezTo>
                  <a:cubicBezTo>
                    <a:pt x="1481" y="1137"/>
                    <a:pt x="1430" y="1053"/>
                    <a:pt x="1281" y="920"/>
                  </a:cubicBezTo>
                  <a:cubicBezTo>
                    <a:pt x="1028" y="696"/>
                    <a:pt x="1281" y="668"/>
                    <a:pt x="972" y="359"/>
                  </a:cubicBezTo>
                  <a:cubicBezTo>
                    <a:pt x="663" y="78"/>
                    <a:pt x="663" y="275"/>
                    <a:pt x="242" y="50"/>
                  </a:cubicBezTo>
                  <a:cubicBezTo>
                    <a:pt x="180" y="15"/>
                    <a:pt x="142" y="0"/>
                    <a:pt x="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50"/>
            <p:cNvSpPr/>
            <p:nvPr/>
          </p:nvSpPr>
          <p:spPr>
            <a:xfrm>
              <a:off x="6241212" y="2404693"/>
              <a:ext cx="171071" cy="135519"/>
            </a:xfrm>
            <a:custGeom>
              <a:avLst/>
              <a:gdLst/>
              <a:ahLst/>
              <a:cxnLst/>
              <a:rect l="l" t="t" r="r" b="b"/>
              <a:pathLst>
                <a:path w="3017" h="2390" extrusionOk="0">
                  <a:moveTo>
                    <a:pt x="180" y="1"/>
                  </a:moveTo>
                  <a:cubicBezTo>
                    <a:pt x="0" y="1"/>
                    <a:pt x="1475" y="1446"/>
                    <a:pt x="1939" y="1801"/>
                  </a:cubicBezTo>
                  <a:cubicBezTo>
                    <a:pt x="2350" y="2104"/>
                    <a:pt x="2844" y="2390"/>
                    <a:pt x="2973" y="2390"/>
                  </a:cubicBezTo>
                  <a:cubicBezTo>
                    <a:pt x="3011" y="2390"/>
                    <a:pt x="3017" y="2364"/>
                    <a:pt x="2978" y="2306"/>
                  </a:cubicBezTo>
                  <a:cubicBezTo>
                    <a:pt x="2781" y="2054"/>
                    <a:pt x="2164" y="1605"/>
                    <a:pt x="1715" y="1212"/>
                  </a:cubicBezTo>
                  <a:cubicBezTo>
                    <a:pt x="1293" y="818"/>
                    <a:pt x="479" y="89"/>
                    <a:pt x="198" y="4"/>
                  </a:cubicBezTo>
                  <a:cubicBezTo>
                    <a:pt x="191" y="2"/>
                    <a:pt x="185"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50"/>
            <p:cNvSpPr/>
            <p:nvPr/>
          </p:nvSpPr>
          <p:spPr>
            <a:xfrm>
              <a:off x="4959775" y="1266194"/>
              <a:ext cx="1247739" cy="1327065"/>
            </a:xfrm>
            <a:custGeom>
              <a:avLst/>
              <a:gdLst/>
              <a:ahLst/>
              <a:cxnLst/>
              <a:rect l="l" t="t" r="r" b="b"/>
              <a:pathLst>
                <a:path w="22005" h="23404" extrusionOk="0">
                  <a:moveTo>
                    <a:pt x="806" y="1"/>
                  </a:moveTo>
                  <a:cubicBezTo>
                    <a:pt x="1" y="1"/>
                    <a:pt x="206" y="1370"/>
                    <a:pt x="2296" y="4902"/>
                  </a:cubicBezTo>
                  <a:cubicBezTo>
                    <a:pt x="5525" y="10377"/>
                    <a:pt x="22005" y="23403"/>
                    <a:pt x="22005" y="23403"/>
                  </a:cubicBezTo>
                  <a:cubicBezTo>
                    <a:pt x="22005" y="23403"/>
                    <a:pt x="20292" y="15851"/>
                    <a:pt x="17288" y="12538"/>
                  </a:cubicBezTo>
                  <a:cubicBezTo>
                    <a:pt x="14397" y="9338"/>
                    <a:pt x="9680" y="7317"/>
                    <a:pt x="7799" y="6053"/>
                  </a:cubicBezTo>
                  <a:cubicBezTo>
                    <a:pt x="6030" y="4846"/>
                    <a:pt x="5693" y="3274"/>
                    <a:pt x="2942" y="1140"/>
                  </a:cubicBezTo>
                  <a:cubicBezTo>
                    <a:pt x="2017" y="426"/>
                    <a:pt x="1255"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50"/>
            <p:cNvSpPr/>
            <p:nvPr/>
          </p:nvSpPr>
          <p:spPr>
            <a:xfrm>
              <a:off x="5005993" y="1313721"/>
              <a:ext cx="1063399" cy="857228"/>
            </a:xfrm>
            <a:custGeom>
              <a:avLst/>
              <a:gdLst/>
              <a:ahLst/>
              <a:cxnLst/>
              <a:rect l="l" t="t" r="r" b="b"/>
              <a:pathLst>
                <a:path w="18754" h="15118" extrusionOk="0">
                  <a:moveTo>
                    <a:pt x="505" y="1"/>
                  </a:moveTo>
                  <a:cubicBezTo>
                    <a:pt x="468" y="1"/>
                    <a:pt x="430" y="13"/>
                    <a:pt x="393" y="13"/>
                  </a:cubicBezTo>
                  <a:cubicBezTo>
                    <a:pt x="365" y="13"/>
                    <a:pt x="337" y="13"/>
                    <a:pt x="309" y="41"/>
                  </a:cubicBezTo>
                  <a:cubicBezTo>
                    <a:pt x="281" y="41"/>
                    <a:pt x="225" y="69"/>
                    <a:pt x="197" y="125"/>
                  </a:cubicBezTo>
                  <a:cubicBezTo>
                    <a:pt x="168" y="153"/>
                    <a:pt x="140" y="182"/>
                    <a:pt x="112" y="238"/>
                  </a:cubicBezTo>
                  <a:cubicBezTo>
                    <a:pt x="0" y="518"/>
                    <a:pt x="112" y="1080"/>
                    <a:pt x="477" y="1950"/>
                  </a:cubicBezTo>
                  <a:cubicBezTo>
                    <a:pt x="368" y="1394"/>
                    <a:pt x="520" y="1145"/>
                    <a:pt x="858" y="1145"/>
                  </a:cubicBezTo>
                  <a:cubicBezTo>
                    <a:pt x="1305" y="1145"/>
                    <a:pt x="2077" y="1580"/>
                    <a:pt x="3004" y="2315"/>
                  </a:cubicBezTo>
                  <a:cubicBezTo>
                    <a:pt x="5755" y="4477"/>
                    <a:pt x="6064" y="6021"/>
                    <a:pt x="7861" y="7228"/>
                  </a:cubicBezTo>
                  <a:cubicBezTo>
                    <a:pt x="9714" y="8520"/>
                    <a:pt x="14402" y="10625"/>
                    <a:pt x="17266" y="13798"/>
                  </a:cubicBezTo>
                  <a:cubicBezTo>
                    <a:pt x="17855" y="14444"/>
                    <a:pt x="18361" y="14865"/>
                    <a:pt x="18754" y="15117"/>
                  </a:cubicBezTo>
                  <a:cubicBezTo>
                    <a:pt x="18220" y="14107"/>
                    <a:pt x="17631" y="13208"/>
                    <a:pt x="17013" y="12534"/>
                  </a:cubicBezTo>
                  <a:lnTo>
                    <a:pt x="17013" y="12506"/>
                  </a:lnTo>
                  <a:cubicBezTo>
                    <a:pt x="14122" y="9334"/>
                    <a:pt x="9405" y="7313"/>
                    <a:pt x="7524" y="6049"/>
                  </a:cubicBezTo>
                  <a:cubicBezTo>
                    <a:pt x="6963" y="5656"/>
                    <a:pt x="6541" y="5235"/>
                    <a:pt x="6148" y="4786"/>
                  </a:cubicBezTo>
                  <a:lnTo>
                    <a:pt x="6036" y="4645"/>
                  </a:lnTo>
                  <a:cubicBezTo>
                    <a:pt x="5896" y="4477"/>
                    <a:pt x="5727" y="4280"/>
                    <a:pt x="5559" y="4084"/>
                  </a:cubicBezTo>
                  <a:cubicBezTo>
                    <a:pt x="5334" y="3775"/>
                    <a:pt x="5082" y="3466"/>
                    <a:pt x="4773" y="3129"/>
                  </a:cubicBezTo>
                  <a:cubicBezTo>
                    <a:pt x="4576" y="2905"/>
                    <a:pt x="4380" y="2680"/>
                    <a:pt x="4127" y="2428"/>
                  </a:cubicBezTo>
                  <a:cubicBezTo>
                    <a:pt x="4071" y="2371"/>
                    <a:pt x="4015" y="2315"/>
                    <a:pt x="3959" y="2259"/>
                  </a:cubicBezTo>
                  <a:cubicBezTo>
                    <a:pt x="3846" y="2147"/>
                    <a:pt x="3706" y="2006"/>
                    <a:pt x="3565" y="1894"/>
                  </a:cubicBezTo>
                  <a:cubicBezTo>
                    <a:pt x="3285" y="1641"/>
                    <a:pt x="3004" y="1389"/>
                    <a:pt x="2667" y="1136"/>
                  </a:cubicBezTo>
                  <a:cubicBezTo>
                    <a:pt x="2611" y="1080"/>
                    <a:pt x="2555" y="1052"/>
                    <a:pt x="2499" y="996"/>
                  </a:cubicBezTo>
                  <a:cubicBezTo>
                    <a:pt x="2471" y="996"/>
                    <a:pt x="2471" y="996"/>
                    <a:pt x="2443" y="968"/>
                  </a:cubicBezTo>
                  <a:cubicBezTo>
                    <a:pt x="2414" y="940"/>
                    <a:pt x="2358" y="883"/>
                    <a:pt x="2302" y="855"/>
                  </a:cubicBezTo>
                  <a:lnTo>
                    <a:pt x="2274" y="855"/>
                  </a:lnTo>
                  <a:cubicBezTo>
                    <a:pt x="2218" y="799"/>
                    <a:pt x="2190" y="771"/>
                    <a:pt x="2134" y="743"/>
                  </a:cubicBezTo>
                  <a:cubicBezTo>
                    <a:pt x="2106" y="743"/>
                    <a:pt x="2106" y="715"/>
                    <a:pt x="2106" y="715"/>
                  </a:cubicBezTo>
                  <a:cubicBezTo>
                    <a:pt x="2049" y="687"/>
                    <a:pt x="1993" y="659"/>
                    <a:pt x="1937" y="631"/>
                  </a:cubicBezTo>
                  <a:cubicBezTo>
                    <a:pt x="1937" y="603"/>
                    <a:pt x="1909" y="603"/>
                    <a:pt x="1909" y="603"/>
                  </a:cubicBezTo>
                  <a:cubicBezTo>
                    <a:pt x="1881" y="575"/>
                    <a:pt x="1825" y="547"/>
                    <a:pt x="1769" y="518"/>
                  </a:cubicBezTo>
                  <a:cubicBezTo>
                    <a:pt x="1769" y="518"/>
                    <a:pt x="1769" y="518"/>
                    <a:pt x="1741" y="490"/>
                  </a:cubicBezTo>
                  <a:cubicBezTo>
                    <a:pt x="1713" y="462"/>
                    <a:pt x="1656" y="434"/>
                    <a:pt x="1600" y="406"/>
                  </a:cubicBezTo>
                  <a:lnTo>
                    <a:pt x="1572" y="406"/>
                  </a:lnTo>
                  <a:cubicBezTo>
                    <a:pt x="1544" y="378"/>
                    <a:pt x="1488" y="350"/>
                    <a:pt x="1460" y="322"/>
                  </a:cubicBezTo>
                  <a:lnTo>
                    <a:pt x="1432" y="322"/>
                  </a:lnTo>
                  <a:cubicBezTo>
                    <a:pt x="1404" y="294"/>
                    <a:pt x="1348" y="266"/>
                    <a:pt x="1291" y="238"/>
                  </a:cubicBezTo>
                  <a:cubicBezTo>
                    <a:pt x="1235" y="210"/>
                    <a:pt x="1207" y="182"/>
                    <a:pt x="1151" y="182"/>
                  </a:cubicBezTo>
                  <a:cubicBezTo>
                    <a:pt x="1123" y="153"/>
                    <a:pt x="1067" y="125"/>
                    <a:pt x="1039" y="125"/>
                  </a:cubicBezTo>
                  <a:lnTo>
                    <a:pt x="1011" y="125"/>
                  </a:lnTo>
                  <a:cubicBezTo>
                    <a:pt x="926" y="69"/>
                    <a:pt x="842" y="41"/>
                    <a:pt x="786" y="41"/>
                  </a:cubicBezTo>
                  <a:lnTo>
                    <a:pt x="758" y="41"/>
                  </a:lnTo>
                  <a:cubicBezTo>
                    <a:pt x="702" y="13"/>
                    <a:pt x="646" y="13"/>
                    <a:pt x="562" y="13"/>
                  </a:cubicBezTo>
                  <a:cubicBezTo>
                    <a:pt x="543" y="4"/>
                    <a:pt x="524"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50"/>
            <p:cNvSpPr/>
            <p:nvPr/>
          </p:nvSpPr>
          <p:spPr>
            <a:xfrm>
              <a:off x="5544048" y="1837093"/>
              <a:ext cx="608134" cy="648166"/>
            </a:xfrm>
            <a:custGeom>
              <a:avLst/>
              <a:gdLst/>
              <a:ahLst/>
              <a:cxnLst/>
              <a:rect l="l" t="t" r="r" b="b"/>
              <a:pathLst>
                <a:path w="10725" h="11431" extrusionOk="0">
                  <a:moveTo>
                    <a:pt x="976" y="0"/>
                  </a:moveTo>
                  <a:cubicBezTo>
                    <a:pt x="1" y="0"/>
                    <a:pt x="9153" y="11306"/>
                    <a:pt x="9153" y="11306"/>
                  </a:cubicBezTo>
                  <a:cubicBezTo>
                    <a:pt x="9153" y="11306"/>
                    <a:pt x="9489" y="11431"/>
                    <a:pt x="9831" y="11431"/>
                  </a:cubicBezTo>
                  <a:cubicBezTo>
                    <a:pt x="10001" y="11431"/>
                    <a:pt x="10173" y="11399"/>
                    <a:pt x="10304" y="11306"/>
                  </a:cubicBezTo>
                  <a:cubicBezTo>
                    <a:pt x="10725" y="10997"/>
                    <a:pt x="8956" y="7291"/>
                    <a:pt x="7468" y="5242"/>
                  </a:cubicBezTo>
                  <a:cubicBezTo>
                    <a:pt x="6008" y="3192"/>
                    <a:pt x="3341" y="1311"/>
                    <a:pt x="1179" y="76"/>
                  </a:cubicBezTo>
                  <a:cubicBezTo>
                    <a:pt x="1088" y="25"/>
                    <a:pt x="1021" y="0"/>
                    <a:pt x="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50"/>
            <p:cNvSpPr/>
            <p:nvPr/>
          </p:nvSpPr>
          <p:spPr>
            <a:xfrm>
              <a:off x="5260647" y="1620486"/>
              <a:ext cx="675043" cy="749437"/>
            </a:xfrm>
            <a:custGeom>
              <a:avLst/>
              <a:gdLst/>
              <a:ahLst/>
              <a:cxnLst/>
              <a:rect l="l" t="t" r="r" b="b"/>
              <a:pathLst>
                <a:path w="11905" h="13217" extrusionOk="0">
                  <a:moveTo>
                    <a:pt x="152" y="0"/>
                  </a:moveTo>
                  <a:cubicBezTo>
                    <a:pt x="1" y="0"/>
                    <a:pt x="1" y="218"/>
                    <a:pt x="29" y="499"/>
                  </a:cubicBezTo>
                  <a:cubicBezTo>
                    <a:pt x="113" y="1060"/>
                    <a:pt x="7385" y="9286"/>
                    <a:pt x="11905" y="13217"/>
                  </a:cubicBezTo>
                  <a:cubicBezTo>
                    <a:pt x="11905" y="13217"/>
                    <a:pt x="6065" y="4794"/>
                    <a:pt x="4802" y="3587"/>
                  </a:cubicBezTo>
                  <a:cubicBezTo>
                    <a:pt x="3482" y="2296"/>
                    <a:pt x="2387" y="1987"/>
                    <a:pt x="1180" y="808"/>
                  </a:cubicBezTo>
                  <a:cubicBezTo>
                    <a:pt x="605" y="218"/>
                    <a:pt x="303"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50"/>
            <p:cNvSpPr/>
            <p:nvPr/>
          </p:nvSpPr>
          <p:spPr>
            <a:xfrm>
              <a:off x="5070862" y="1476856"/>
              <a:ext cx="600593" cy="668636"/>
            </a:xfrm>
            <a:custGeom>
              <a:avLst/>
              <a:gdLst/>
              <a:ahLst/>
              <a:cxnLst/>
              <a:rect l="l" t="t" r="r" b="b"/>
              <a:pathLst>
                <a:path w="10592" h="11792" extrusionOk="0">
                  <a:moveTo>
                    <a:pt x="305" y="1"/>
                  </a:moveTo>
                  <a:cubicBezTo>
                    <a:pt x="1" y="1"/>
                    <a:pt x="734" y="1081"/>
                    <a:pt x="1804" y="2976"/>
                  </a:cubicBezTo>
                  <a:cubicBezTo>
                    <a:pt x="3123" y="5334"/>
                    <a:pt x="10591" y="11791"/>
                    <a:pt x="10591" y="11791"/>
                  </a:cubicBezTo>
                  <a:cubicBezTo>
                    <a:pt x="10591" y="11791"/>
                    <a:pt x="8710" y="9601"/>
                    <a:pt x="7587" y="8563"/>
                  </a:cubicBezTo>
                  <a:cubicBezTo>
                    <a:pt x="6492" y="7552"/>
                    <a:pt x="2730" y="3144"/>
                    <a:pt x="2478" y="2414"/>
                  </a:cubicBezTo>
                  <a:cubicBezTo>
                    <a:pt x="2197" y="1684"/>
                    <a:pt x="1916" y="982"/>
                    <a:pt x="765" y="224"/>
                  </a:cubicBezTo>
                  <a:cubicBezTo>
                    <a:pt x="534" y="74"/>
                    <a:pt x="38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1" name="Google Shape;3941;p50"/>
            <p:cNvSpPr/>
            <p:nvPr/>
          </p:nvSpPr>
          <p:spPr>
            <a:xfrm>
              <a:off x="5255883" y="1595083"/>
              <a:ext cx="134612" cy="98662"/>
            </a:xfrm>
            <a:custGeom>
              <a:avLst/>
              <a:gdLst/>
              <a:ahLst/>
              <a:cxnLst/>
              <a:rect l="l" t="t" r="r" b="b"/>
              <a:pathLst>
                <a:path w="2374" h="1740" extrusionOk="0">
                  <a:moveTo>
                    <a:pt x="619" y="1"/>
                  </a:moveTo>
                  <a:cubicBezTo>
                    <a:pt x="517" y="1"/>
                    <a:pt x="436" y="61"/>
                    <a:pt x="310" y="76"/>
                  </a:cubicBezTo>
                  <a:cubicBezTo>
                    <a:pt x="1" y="105"/>
                    <a:pt x="2022" y="1649"/>
                    <a:pt x="2219" y="1733"/>
                  </a:cubicBezTo>
                  <a:cubicBezTo>
                    <a:pt x="2235" y="1737"/>
                    <a:pt x="2248" y="1740"/>
                    <a:pt x="2258" y="1740"/>
                  </a:cubicBezTo>
                  <a:cubicBezTo>
                    <a:pt x="2374" y="1740"/>
                    <a:pt x="2135" y="1462"/>
                    <a:pt x="1826" y="1256"/>
                  </a:cubicBezTo>
                  <a:cubicBezTo>
                    <a:pt x="1517" y="1003"/>
                    <a:pt x="1264" y="441"/>
                    <a:pt x="927" y="161"/>
                  </a:cubicBezTo>
                  <a:cubicBezTo>
                    <a:pt x="792" y="37"/>
                    <a:pt x="699" y="1"/>
                    <a:pt x="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2" name="Google Shape;3942;p50"/>
            <p:cNvSpPr/>
            <p:nvPr/>
          </p:nvSpPr>
          <p:spPr>
            <a:xfrm>
              <a:off x="5426503" y="1726748"/>
              <a:ext cx="147540" cy="96508"/>
            </a:xfrm>
            <a:custGeom>
              <a:avLst/>
              <a:gdLst/>
              <a:ahLst/>
              <a:cxnLst/>
              <a:rect l="l" t="t" r="r" b="b"/>
              <a:pathLst>
                <a:path w="2602" h="1702" extrusionOk="0">
                  <a:moveTo>
                    <a:pt x="132" y="0"/>
                  </a:moveTo>
                  <a:cubicBezTo>
                    <a:pt x="0" y="0"/>
                    <a:pt x="1712" y="1462"/>
                    <a:pt x="2101" y="1629"/>
                  </a:cubicBezTo>
                  <a:cubicBezTo>
                    <a:pt x="2235" y="1680"/>
                    <a:pt x="2330" y="1702"/>
                    <a:pt x="2392" y="1702"/>
                  </a:cubicBezTo>
                  <a:cubicBezTo>
                    <a:pt x="2601" y="1702"/>
                    <a:pt x="2427" y="1446"/>
                    <a:pt x="2101" y="1208"/>
                  </a:cubicBezTo>
                  <a:cubicBezTo>
                    <a:pt x="1680" y="899"/>
                    <a:pt x="1119" y="730"/>
                    <a:pt x="782" y="450"/>
                  </a:cubicBezTo>
                  <a:cubicBezTo>
                    <a:pt x="473" y="169"/>
                    <a:pt x="305" y="57"/>
                    <a:pt x="136" y="0"/>
                  </a:cubicBezTo>
                  <a:cubicBezTo>
                    <a:pt x="135" y="0"/>
                    <a:pt x="133"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3" name="Google Shape;3943;p50"/>
            <p:cNvSpPr/>
            <p:nvPr/>
          </p:nvSpPr>
          <p:spPr>
            <a:xfrm>
              <a:off x="5824218" y="2418472"/>
              <a:ext cx="834207" cy="692167"/>
            </a:xfrm>
            <a:custGeom>
              <a:avLst/>
              <a:gdLst/>
              <a:ahLst/>
              <a:cxnLst/>
              <a:rect l="l" t="t" r="r" b="b"/>
              <a:pathLst>
                <a:path w="14712" h="12207" extrusionOk="0">
                  <a:moveTo>
                    <a:pt x="1523" y="1"/>
                  </a:moveTo>
                  <a:cubicBezTo>
                    <a:pt x="1433" y="1"/>
                    <a:pt x="1364" y="23"/>
                    <a:pt x="1320" y="70"/>
                  </a:cubicBezTo>
                  <a:cubicBezTo>
                    <a:pt x="843" y="604"/>
                    <a:pt x="0" y="1614"/>
                    <a:pt x="4296" y="3944"/>
                  </a:cubicBezTo>
                  <a:cubicBezTo>
                    <a:pt x="10109" y="7079"/>
                    <a:pt x="13417" y="12207"/>
                    <a:pt x="14147" y="12207"/>
                  </a:cubicBezTo>
                  <a:cubicBezTo>
                    <a:pt x="14182" y="12207"/>
                    <a:pt x="14211" y="12195"/>
                    <a:pt x="14234" y="12170"/>
                  </a:cubicBezTo>
                  <a:cubicBezTo>
                    <a:pt x="14712" y="11665"/>
                    <a:pt x="12213" y="8549"/>
                    <a:pt x="8647" y="5208"/>
                  </a:cubicBezTo>
                  <a:cubicBezTo>
                    <a:pt x="5412" y="2177"/>
                    <a:pt x="2409" y="1"/>
                    <a:pt x="15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50"/>
            <p:cNvSpPr/>
            <p:nvPr/>
          </p:nvSpPr>
          <p:spPr>
            <a:xfrm>
              <a:off x="5733493" y="2340335"/>
              <a:ext cx="199026" cy="163020"/>
            </a:xfrm>
            <a:custGeom>
              <a:avLst/>
              <a:gdLst/>
              <a:ahLst/>
              <a:cxnLst/>
              <a:rect l="l" t="t" r="r" b="b"/>
              <a:pathLst>
                <a:path w="3510" h="2875" extrusionOk="0">
                  <a:moveTo>
                    <a:pt x="1469" y="1"/>
                  </a:moveTo>
                  <a:cubicBezTo>
                    <a:pt x="1044" y="1"/>
                    <a:pt x="655" y="179"/>
                    <a:pt x="421" y="522"/>
                  </a:cubicBezTo>
                  <a:cubicBezTo>
                    <a:pt x="0" y="1111"/>
                    <a:pt x="253" y="2038"/>
                    <a:pt x="983" y="2543"/>
                  </a:cubicBezTo>
                  <a:cubicBezTo>
                    <a:pt x="1306" y="2767"/>
                    <a:pt x="1673" y="2875"/>
                    <a:pt x="2018" y="2875"/>
                  </a:cubicBezTo>
                  <a:cubicBezTo>
                    <a:pt x="2453" y="2875"/>
                    <a:pt x="2854" y="2703"/>
                    <a:pt x="3088" y="2375"/>
                  </a:cubicBezTo>
                  <a:cubicBezTo>
                    <a:pt x="3509" y="1757"/>
                    <a:pt x="3257" y="859"/>
                    <a:pt x="2499" y="353"/>
                  </a:cubicBezTo>
                  <a:cubicBezTo>
                    <a:pt x="2174" y="116"/>
                    <a:pt x="1810" y="1"/>
                    <a:pt x="1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50"/>
            <p:cNvSpPr/>
            <p:nvPr/>
          </p:nvSpPr>
          <p:spPr>
            <a:xfrm>
              <a:off x="5406373" y="2283858"/>
              <a:ext cx="422660" cy="121797"/>
            </a:xfrm>
            <a:custGeom>
              <a:avLst/>
              <a:gdLst/>
              <a:ahLst/>
              <a:cxnLst/>
              <a:rect l="l" t="t" r="r" b="b"/>
              <a:pathLst>
                <a:path w="7454" h="2148" extrusionOk="0">
                  <a:moveTo>
                    <a:pt x="163" y="0"/>
                  </a:moveTo>
                  <a:cubicBezTo>
                    <a:pt x="1" y="0"/>
                    <a:pt x="210" y="367"/>
                    <a:pt x="210" y="367"/>
                  </a:cubicBezTo>
                  <a:cubicBezTo>
                    <a:pt x="1271" y="1869"/>
                    <a:pt x="3867" y="2147"/>
                    <a:pt x="5645" y="2147"/>
                  </a:cubicBezTo>
                  <a:cubicBezTo>
                    <a:pt x="6691" y="2147"/>
                    <a:pt x="7454" y="2051"/>
                    <a:pt x="7454" y="2051"/>
                  </a:cubicBezTo>
                  <a:lnTo>
                    <a:pt x="7454" y="2051"/>
                  </a:lnTo>
                  <a:cubicBezTo>
                    <a:pt x="7139" y="2067"/>
                    <a:pt x="6827" y="2075"/>
                    <a:pt x="6519" y="2075"/>
                  </a:cubicBezTo>
                  <a:cubicBezTo>
                    <a:pt x="4140" y="2075"/>
                    <a:pt x="2051" y="1619"/>
                    <a:pt x="1305" y="1097"/>
                  </a:cubicBezTo>
                  <a:cubicBezTo>
                    <a:pt x="463" y="507"/>
                    <a:pt x="379" y="30"/>
                    <a:pt x="182" y="2"/>
                  </a:cubicBezTo>
                  <a:cubicBezTo>
                    <a:pt x="175" y="1"/>
                    <a:pt x="169" y="0"/>
                    <a:pt x="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50"/>
            <p:cNvSpPr/>
            <p:nvPr/>
          </p:nvSpPr>
          <p:spPr>
            <a:xfrm>
              <a:off x="5559018" y="2184231"/>
              <a:ext cx="352803" cy="254141"/>
            </a:xfrm>
            <a:custGeom>
              <a:avLst/>
              <a:gdLst/>
              <a:ahLst/>
              <a:cxnLst/>
              <a:rect l="l" t="t" r="r" b="b"/>
              <a:pathLst>
                <a:path w="6222" h="4482" extrusionOk="0">
                  <a:moveTo>
                    <a:pt x="111" y="1"/>
                  </a:moveTo>
                  <a:cubicBezTo>
                    <a:pt x="0" y="1"/>
                    <a:pt x="45" y="383"/>
                    <a:pt x="45" y="383"/>
                  </a:cubicBezTo>
                  <a:cubicBezTo>
                    <a:pt x="775" y="3190"/>
                    <a:pt x="6221" y="4482"/>
                    <a:pt x="6221" y="4482"/>
                  </a:cubicBezTo>
                  <a:cubicBezTo>
                    <a:pt x="3582" y="3668"/>
                    <a:pt x="1393" y="2292"/>
                    <a:pt x="803" y="1422"/>
                  </a:cubicBezTo>
                  <a:cubicBezTo>
                    <a:pt x="214" y="579"/>
                    <a:pt x="326" y="102"/>
                    <a:pt x="157" y="18"/>
                  </a:cubicBezTo>
                  <a:cubicBezTo>
                    <a:pt x="140" y="6"/>
                    <a:pt x="124" y="1"/>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50"/>
            <p:cNvSpPr/>
            <p:nvPr/>
          </p:nvSpPr>
          <p:spPr>
            <a:xfrm>
              <a:off x="6871888" y="7028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50"/>
            <p:cNvSpPr/>
            <p:nvPr/>
          </p:nvSpPr>
          <p:spPr>
            <a:xfrm>
              <a:off x="6922251" y="861592"/>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50"/>
            <p:cNvSpPr/>
            <p:nvPr/>
          </p:nvSpPr>
          <p:spPr>
            <a:xfrm>
              <a:off x="6871888" y="9881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50"/>
            <p:cNvSpPr/>
            <p:nvPr/>
          </p:nvSpPr>
          <p:spPr>
            <a:xfrm>
              <a:off x="6790488" y="11022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50"/>
            <p:cNvSpPr/>
            <p:nvPr/>
          </p:nvSpPr>
          <p:spPr>
            <a:xfrm>
              <a:off x="6790488" y="12655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50"/>
            <p:cNvSpPr/>
            <p:nvPr/>
          </p:nvSpPr>
          <p:spPr>
            <a:xfrm>
              <a:off x="6854463" y="1402242"/>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50"/>
            <p:cNvSpPr/>
            <p:nvPr/>
          </p:nvSpPr>
          <p:spPr>
            <a:xfrm>
              <a:off x="6955888" y="1542204"/>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50"/>
            <p:cNvSpPr/>
            <p:nvPr/>
          </p:nvSpPr>
          <p:spPr>
            <a:xfrm>
              <a:off x="7037313" y="1704767"/>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50"/>
            <p:cNvSpPr/>
            <p:nvPr/>
          </p:nvSpPr>
          <p:spPr>
            <a:xfrm>
              <a:off x="6979938" y="1867317"/>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50"/>
            <p:cNvSpPr/>
            <p:nvPr/>
          </p:nvSpPr>
          <p:spPr>
            <a:xfrm>
              <a:off x="6871888" y="1989428"/>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50"/>
            <p:cNvSpPr/>
            <p:nvPr/>
          </p:nvSpPr>
          <p:spPr>
            <a:xfrm>
              <a:off x="7032901" y="2216142"/>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50"/>
            <p:cNvSpPr/>
            <p:nvPr/>
          </p:nvSpPr>
          <p:spPr>
            <a:xfrm>
              <a:off x="7089851" y="2384267"/>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50"/>
            <p:cNvSpPr/>
            <p:nvPr/>
          </p:nvSpPr>
          <p:spPr>
            <a:xfrm>
              <a:off x="7121326" y="25341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50"/>
            <p:cNvSpPr/>
            <p:nvPr/>
          </p:nvSpPr>
          <p:spPr>
            <a:xfrm>
              <a:off x="7121326" y="2684104"/>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50"/>
            <p:cNvSpPr/>
            <p:nvPr/>
          </p:nvSpPr>
          <p:spPr>
            <a:xfrm>
              <a:off x="7032901" y="2797704"/>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50"/>
            <p:cNvSpPr/>
            <p:nvPr/>
          </p:nvSpPr>
          <p:spPr>
            <a:xfrm>
              <a:off x="5045243" y="1340737"/>
              <a:ext cx="72089" cy="64476"/>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50"/>
            <p:cNvSpPr/>
            <p:nvPr/>
          </p:nvSpPr>
          <p:spPr>
            <a:xfrm>
              <a:off x="5114293" y="1407574"/>
              <a:ext cx="72089" cy="64476"/>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50"/>
            <p:cNvSpPr/>
            <p:nvPr/>
          </p:nvSpPr>
          <p:spPr>
            <a:xfrm>
              <a:off x="5215268" y="1510524"/>
              <a:ext cx="72089" cy="64476"/>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65" name="Google Shape;3965;p50"/>
          <p:cNvGrpSpPr/>
          <p:nvPr/>
        </p:nvGrpSpPr>
        <p:grpSpPr>
          <a:xfrm>
            <a:off x="5211234" y="2208854"/>
            <a:ext cx="1644045" cy="1247112"/>
            <a:chOff x="919625" y="524875"/>
            <a:chExt cx="1997625" cy="1515325"/>
          </a:xfrm>
        </p:grpSpPr>
        <p:grpSp>
          <p:nvGrpSpPr>
            <p:cNvPr id="3966" name="Google Shape;3966;p50"/>
            <p:cNvGrpSpPr/>
            <p:nvPr/>
          </p:nvGrpSpPr>
          <p:grpSpPr>
            <a:xfrm>
              <a:off x="919625" y="524875"/>
              <a:ext cx="1997625" cy="1515325"/>
              <a:chOff x="919625" y="524875"/>
              <a:chExt cx="1997625" cy="1515325"/>
            </a:xfrm>
          </p:grpSpPr>
          <p:sp>
            <p:nvSpPr>
              <p:cNvPr id="3967" name="Google Shape;3967;p50"/>
              <p:cNvSpPr/>
              <p:nvPr/>
            </p:nvSpPr>
            <p:spPr>
              <a:xfrm>
                <a:off x="1303600" y="1663175"/>
                <a:ext cx="440100" cy="195000"/>
              </a:xfrm>
              <a:custGeom>
                <a:avLst/>
                <a:gdLst/>
                <a:ahLst/>
                <a:cxnLst/>
                <a:rect l="l" t="t" r="r" b="b"/>
                <a:pathLst>
                  <a:path w="17604" h="7800" extrusionOk="0">
                    <a:moveTo>
                      <a:pt x="14382" y="0"/>
                    </a:moveTo>
                    <a:cubicBezTo>
                      <a:pt x="11529" y="0"/>
                      <a:pt x="6257" y="152"/>
                      <a:pt x="3566" y="888"/>
                    </a:cubicBezTo>
                    <a:cubicBezTo>
                      <a:pt x="1" y="1871"/>
                      <a:pt x="1573" y="3696"/>
                      <a:pt x="1826" y="5436"/>
                    </a:cubicBezTo>
                    <a:cubicBezTo>
                      <a:pt x="2050" y="6980"/>
                      <a:pt x="3005" y="7458"/>
                      <a:pt x="4605" y="7766"/>
                    </a:cubicBezTo>
                    <a:cubicBezTo>
                      <a:pt x="4733" y="7789"/>
                      <a:pt x="4878" y="7799"/>
                      <a:pt x="5039" y="7799"/>
                    </a:cubicBezTo>
                    <a:cubicBezTo>
                      <a:pt x="6703" y="7799"/>
                      <a:pt x="10001" y="6643"/>
                      <a:pt x="12971" y="5184"/>
                    </a:cubicBezTo>
                    <a:cubicBezTo>
                      <a:pt x="16088" y="3696"/>
                      <a:pt x="17014" y="1787"/>
                      <a:pt x="17014" y="1787"/>
                    </a:cubicBezTo>
                    <a:lnTo>
                      <a:pt x="17014" y="1815"/>
                    </a:lnTo>
                    <a:cubicBezTo>
                      <a:pt x="17604" y="944"/>
                      <a:pt x="17576" y="102"/>
                      <a:pt x="15863" y="18"/>
                    </a:cubicBezTo>
                    <a:cubicBezTo>
                      <a:pt x="15523" y="8"/>
                      <a:pt x="15011" y="0"/>
                      <a:pt x="143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50"/>
              <p:cNvSpPr/>
              <p:nvPr/>
            </p:nvSpPr>
            <p:spPr>
              <a:xfrm>
                <a:off x="1432050" y="1675375"/>
                <a:ext cx="277275" cy="89275"/>
              </a:xfrm>
              <a:custGeom>
                <a:avLst/>
                <a:gdLst/>
                <a:ahLst/>
                <a:cxnLst/>
                <a:rect l="l" t="t" r="r" b="b"/>
                <a:pathLst>
                  <a:path w="11091" h="3571" extrusionOk="0">
                    <a:moveTo>
                      <a:pt x="4955" y="0"/>
                    </a:moveTo>
                    <a:cubicBezTo>
                      <a:pt x="4609" y="0"/>
                      <a:pt x="4371" y="35"/>
                      <a:pt x="4296" y="119"/>
                    </a:cubicBezTo>
                    <a:cubicBezTo>
                      <a:pt x="3847" y="597"/>
                      <a:pt x="3426" y="990"/>
                      <a:pt x="2836" y="1158"/>
                    </a:cubicBezTo>
                    <a:cubicBezTo>
                      <a:pt x="2218" y="1327"/>
                      <a:pt x="1" y="1439"/>
                      <a:pt x="85" y="2393"/>
                    </a:cubicBezTo>
                    <a:cubicBezTo>
                      <a:pt x="168" y="3035"/>
                      <a:pt x="1090" y="3570"/>
                      <a:pt x="2403" y="3570"/>
                    </a:cubicBezTo>
                    <a:cubicBezTo>
                      <a:pt x="2870" y="3570"/>
                      <a:pt x="3386" y="3503"/>
                      <a:pt x="3931" y="3348"/>
                    </a:cubicBezTo>
                    <a:cubicBezTo>
                      <a:pt x="5896" y="2815"/>
                      <a:pt x="9771" y="1635"/>
                      <a:pt x="10192" y="1411"/>
                    </a:cubicBezTo>
                    <a:cubicBezTo>
                      <a:pt x="10613" y="1186"/>
                      <a:pt x="11090" y="877"/>
                      <a:pt x="11090" y="877"/>
                    </a:cubicBezTo>
                    <a:cubicBezTo>
                      <a:pt x="11090" y="877"/>
                      <a:pt x="6684" y="0"/>
                      <a:pt x="4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50"/>
              <p:cNvSpPr/>
              <p:nvPr/>
            </p:nvSpPr>
            <p:spPr>
              <a:xfrm>
                <a:off x="1429700" y="1711500"/>
                <a:ext cx="277050" cy="107200"/>
              </a:xfrm>
              <a:custGeom>
                <a:avLst/>
                <a:gdLst/>
                <a:ahLst/>
                <a:cxnLst/>
                <a:rect l="l" t="t" r="r" b="b"/>
                <a:pathLst>
                  <a:path w="11082" h="4288" extrusionOk="0">
                    <a:moveTo>
                      <a:pt x="10774" y="1"/>
                    </a:moveTo>
                    <a:cubicBezTo>
                      <a:pt x="10750" y="1"/>
                      <a:pt x="10718" y="7"/>
                      <a:pt x="10679" y="22"/>
                    </a:cubicBezTo>
                    <a:cubicBezTo>
                      <a:pt x="10679" y="22"/>
                      <a:pt x="4893" y="2467"/>
                      <a:pt x="2967" y="2467"/>
                    </a:cubicBezTo>
                    <a:cubicBezTo>
                      <a:pt x="2935" y="2467"/>
                      <a:pt x="2904" y="2466"/>
                      <a:pt x="2874" y="2465"/>
                    </a:cubicBezTo>
                    <a:cubicBezTo>
                      <a:pt x="1583" y="2393"/>
                      <a:pt x="968" y="2218"/>
                      <a:pt x="626" y="2218"/>
                    </a:cubicBezTo>
                    <a:cubicBezTo>
                      <a:pt x="432" y="2218"/>
                      <a:pt x="326" y="2274"/>
                      <a:pt x="235" y="2436"/>
                    </a:cubicBezTo>
                    <a:cubicBezTo>
                      <a:pt x="0" y="2854"/>
                      <a:pt x="250" y="4288"/>
                      <a:pt x="1906" y="4288"/>
                    </a:cubicBezTo>
                    <a:cubicBezTo>
                      <a:pt x="2033" y="4288"/>
                      <a:pt x="2168" y="4279"/>
                      <a:pt x="2312" y="4261"/>
                    </a:cubicBezTo>
                    <a:cubicBezTo>
                      <a:pt x="4165" y="4065"/>
                      <a:pt x="5288" y="3981"/>
                      <a:pt x="6580" y="3335"/>
                    </a:cubicBezTo>
                    <a:cubicBezTo>
                      <a:pt x="7871" y="2661"/>
                      <a:pt x="9359" y="2212"/>
                      <a:pt x="9836" y="1622"/>
                    </a:cubicBezTo>
                    <a:cubicBezTo>
                      <a:pt x="10278" y="1076"/>
                      <a:pt x="11082" y="1"/>
                      <a:pt x="10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50"/>
              <p:cNvSpPr/>
              <p:nvPr/>
            </p:nvSpPr>
            <p:spPr>
              <a:xfrm>
                <a:off x="1403425" y="1733650"/>
                <a:ext cx="29925" cy="41100"/>
              </a:xfrm>
              <a:custGeom>
                <a:avLst/>
                <a:gdLst/>
                <a:ahLst/>
                <a:cxnLst/>
                <a:rect l="l" t="t" r="r" b="b"/>
                <a:pathLst>
                  <a:path w="1197" h="1644" extrusionOk="0">
                    <a:moveTo>
                      <a:pt x="540" y="0"/>
                    </a:moveTo>
                    <a:cubicBezTo>
                      <a:pt x="527" y="0"/>
                      <a:pt x="513" y="2"/>
                      <a:pt x="500" y="6"/>
                    </a:cubicBezTo>
                    <a:cubicBezTo>
                      <a:pt x="219" y="62"/>
                      <a:pt x="275" y="484"/>
                      <a:pt x="135" y="989"/>
                    </a:cubicBezTo>
                    <a:cubicBezTo>
                      <a:pt x="34" y="1418"/>
                      <a:pt x="1" y="1643"/>
                      <a:pt x="220" y="1643"/>
                    </a:cubicBezTo>
                    <a:cubicBezTo>
                      <a:pt x="245" y="1643"/>
                      <a:pt x="272" y="1640"/>
                      <a:pt x="303" y="1635"/>
                    </a:cubicBezTo>
                    <a:cubicBezTo>
                      <a:pt x="612" y="1579"/>
                      <a:pt x="1061" y="1242"/>
                      <a:pt x="1117" y="1129"/>
                    </a:cubicBezTo>
                    <a:lnTo>
                      <a:pt x="1089" y="1129"/>
                    </a:lnTo>
                    <a:cubicBezTo>
                      <a:pt x="1196" y="782"/>
                      <a:pt x="819" y="0"/>
                      <a:pt x="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50"/>
              <p:cNvSpPr/>
              <p:nvPr/>
            </p:nvSpPr>
            <p:spPr>
              <a:xfrm>
                <a:off x="1406075" y="1782075"/>
                <a:ext cx="54775" cy="51025"/>
              </a:xfrm>
              <a:custGeom>
                <a:avLst/>
                <a:gdLst/>
                <a:ahLst/>
                <a:cxnLst/>
                <a:rect l="l" t="t" r="r" b="b"/>
                <a:pathLst>
                  <a:path w="2191" h="2041" extrusionOk="0">
                    <a:moveTo>
                      <a:pt x="554" y="0"/>
                    </a:moveTo>
                    <a:cubicBezTo>
                      <a:pt x="482" y="0"/>
                      <a:pt x="393" y="35"/>
                      <a:pt x="282" y="119"/>
                    </a:cubicBezTo>
                    <a:cubicBezTo>
                      <a:pt x="85" y="287"/>
                      <a:pt x="1" y="1579"/>
                      <a:pt x="422" y="1803"/>
                    </a:cubicBezTo>
                    <a:cubicBezTo>
                      <a:pt x="684" y="1953"/>
                      <a:pt x="1058" y="2040"/>
                      <a:pt x="1379" y="2040"/>
                    </a:cubicBezTo>
                    <a:cubicBezTo>
                      <a:pt x="1539" y="2040"/>
                      <a:pt x="1685" y="2018"/>
                      <a:pt x="1798" y="1972"/>
                    </a:cubicBezTo>
                    <a:cubicBezTo>
                      <a:pt x="2134" y="1831"/>
                      <a:pt x="2191" y="1747"/>
                      <a:pt x="1966" y="1663"/>
                    </a:cubicBezTo>
                    <a:cubicBezTo>
                      <a:pt x="1769" y="1579"/>
                      <a:pt x="1011" y="1129"/>
                      <a:pt x="927" y="821"/>
                    </a:cubicBezTo>
                    <a:cubicBezTo>
                      <a:pt x="860" y="573"/>
                      <a:pt x="846"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50"/>
              <p:cNvSpPr/>
              <p:nvPr/>
            </p:nvSpPr>
            <p:spPr>
              <a:xfrm>
                <a:off x="1472050" y="1678700"/>
                <a:ext cx="51275" cy="19550"/>
              </a:xfrm>
              <a:custGeom>
                <a:avLst/>
                <a:gdLst/>
                <a:ahLst/>
                <a:cxnLst/>
                <a:rect l="l" t="t" r="r" b="b"/>
                <a:pathLst>
                  <a:path w="2051" h="782" extrusionOk="0">
                    <a:moveTo>
                      <a:pt x="1488" y="0"/>
                    </a:moveTo>
                    <a:cubicBezTo>
                      <a:pt x="1143" y="0"/>
                      <a:pt x="895" y="259"/>
                      <a:pt x="647" y="408"/>
                    </a:cubicBezTo>
                    <a:cubicBezTo>
                      <a:pt x="366" y="576"/>
                      <a:pt x="1" y="773"/>
                      <a:pt x="422" y="773"/>
                    </a:cubicBezTo>
                    <a:cubicBezTo>
                      <a:pt x="422" y="773"/>
                      <a:pt x="531" y="782"/>
                      <a:pt x="684" y="782"/>
                    </a:cubicBezTo>
                    <a:cubicBezTo>
                      <a:pt x="990" y="782"/>
                      <a:pt x="1470" y="744"/>
                      <a:pt x="1601" y="520"/>
                    </a:cubicBezTo>
                    <a:cubicBezTo>
                      <a:pt x="1826" y="183"/>
                      <a:pt x="2050" y="71"/>
                      <a:pt x="1629" y="14"/>
                    </a:cubicBezTo>
                    <a:cubicBezTo>
                      <a:pt x="1580" y="5"/>
                      <a:pt x="1533" y="0"/>
                      <a:pt x="1488" y="0"/>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50"/>
              <p:cNvSpPr/>
              <p:nvPr/>
            </p:nvSpPr>
            <p:spPr>
              <a:xfrm>
                <a:off x="919625" y="524875"/>
                <a:ext cx="913925" cy="1190700"/>
              </a:xfrm>
              <a:custGeom>
                <a:avLst/>
                <a:gdLst/>
                <a:ahLst/>
                <a:cxnLst/>
                <a:rect l="l" t="t" r="r" b="b"/>
                <a:pathLst>
                  <a:path w="36557" h="47628" extrusionOk="0">
                    <a:moveTo>
                      <a:pt x="3229" y="0"/>
                    </a:moveTo>
                    <a:cubicBezTo>
                      <a:pt x="0" y="0"/>
                      <a:pt x="3" y="5058"/>
                      <a:pt x="2923" y="12815"/>
                    </a:cubicBezTo>
                    <a:cubicBezTo>
                      <a:pt x="6994" y="23652"/>
                      <a:pt x="16202" y="28256"/>
                      <a:pt x="15978" y="31653"/>
                    </a:cubicBezTo>
                    <a:cubicBezTo>
                      <a:pt x="15781" y="34657"/>
                      <a:pt x="10194" y="39430"/>
                      <a:pt x="15332" y="42995"/>
                    </a:cubicBezTo>
                    <a:cubicBezTo>
                      <a:pt x="19066" y="45606"/>
                      <a:pt x="32008" y="47627"/>
                      <a:pt x="32008" y="47627"/>
                    </a:cubicBezTo>
                    <a:cubicBezTo>
                      <a:pt x="32008" y="47627"/>
                      <a:pt x="36556" y="35696"/>
                      <a:pt x="28751" y="25111"/>
                    </a:cubicBezTo>
                    <a:cubicBezTo>
                      <a:pt x="15381" y="7071"/>
                      <a:pt x="7046" y="0"/>
                      <a:pt x="3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50"/>
              <p:cNvSpPr/>
              <p:nvPr/>
            </p:nvSpPr>
            <p:spPr>
              <a:xfrm>
                <a:off x="923650" y="556275"/>
                <a:ext cx="589150" cy="1117175"/>
              </a:xfrm>
              <a:custGeom>
                <a:avLst/>
                <a:gdLst/>
                <a:ahLst/>
                <a:cxnLst/>
                <a:rect l="l" t="t" r="r" b="b"/>
                <a:pathLst>
                  <a:path w="23566" h="44687" extrusionOk="0">
                    <a:moveTo>
                      <a:pt x="3111" y="1"/>
                    </a:moveTo>
                    <a:cubicBezTo>
                      <a:pt x="1" y="1"/>
                      <a:pt x="226" y="4813"/>
                      <a:pt x="2762" y="11559"/>
                    </a:cubicBezTo>
                    <a:cubicBezTo>
                      <a:pt x="6833" y="22396"/>
                      <a:pt x="16041" y="27000"/>
                      <a:pt x="15817" y="30397"/>
                    </a:cubicBezTo>
                    <a:cubicBezTo>
                      <a:pt x="15620" y="33401"/>
                      <a:pt x="10033" y="38174"/>
                      <a:pt x="15171" y="41739"/>
                    </a:cubicBezTo>
                    <a:cubicBezTo>
                      <a:pt x="16687" y="42806"/>
                      <a:pt x="20280" y="43901"/>
                      <a:pt x="23565" y="44687"/>
                    </a:cubicBezTo>
                    <a:cubicBezTo>
                      <a:pt x="23312" y="43788"/>
                      <a:pt x="22779" y="42497"/>
                      <a:pt x="21993" y="42160"/>
                    </a:cubicBezTo>
                    <a:cubicBezTo>
                      <a:pt x="20589" y="41571"/>
                      <a:pt x="18231" y="38398"/>
                      <a:pt x="19915" y="35394"/>
                    </a:cubicBezTo>
                    <a:cubicBezTo>
                      <a:pt x="21796" y="32053"/>
                      <a:pt x="19354" y="28712"/>
                      <a:pt x="15873" y="20318"/>
                    </a:cubicBezTo>
                    <a:cubicBezTo>
                      <a:pt x="13619" y="14900"/>
                      <a:pt x="15611" y="13358"/>
                      <a:pt x="18256" y="13358"/>
                    </a:cubicBezTo>
                    <a:cubicBezTo>
                      <a:pt x="18873" y="13358"/>
                      <a:pt x="19526" y="13442"/>
                      <a:pt x="20168" y="13580"/>
                    </a:cubicBezTo>
                    <a:cubicBezTo>
                      <a:pt x="11332" y="3843"/>
                      <a:pt x="5890" y="1"/>
                      <a:pt x="3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50"/>
              <p:cNvSpPr/>
              <p:nvPr/>
            </p:nvSpPr>
            <p:spPr>
              <a:xfrm>
                <a:off x="1358350" y="1006325"/>
                <a:ext cx="403600" cy="679075"/>
              </a:xfrm>
              <a:custGeom>
                <a:avLst/>
                <a:gdLst/>
                <a:ahLst/>
                <a:cxnLst/>
                <a:rect l="l" t="t" r="r" b="b"/>
                <a:pathLst>
                  <a:path w="16144" h="27163" extrusionOk="0">
                    <a:moveTo>
                      <a:pt x="2656" y="0"/>
                    </a:moveTo>
                    <a:cubicBezTo>
                      <a:pt x="2152" y="0"/>
                      <a:pt x="1757" y="402"/>
                      <a:pt x="1376" y="1221"/>
                    </a:cubicBezTo>
                    <a:cubicBezTo>
                      <a:pt x="1" y="4141"/>
                      <a:pt x="4605" y="10430"/>
                      <a:pt x="6065" y="14557"/>
                    </a:cubicBezTo>
                    <a:cubicBezTo>
                      <a:pt x="7216" y="17841"/>
                      <a:pt x="10360" y="18459"/>
                      <a:pt x="11848" y="19750"/>
                    </a:cubicBezTo>
                    <a:cubicBezTo>
                      <a:pt x="13140" y="20901"/>
                      <a:pt x="14347" y="27162"/>
                      <a:pt x="14347" y="27162"/>
                    </a:cubicBezTo>
                    <a:cubicBezTo>
                      <a:pt x="14347" y="27162"/>
                      <a:pt x="16144" y="14472"/>
                      <a:pt x="11680" y="9363"/>
                    </a:cubicBezTo>
                    <a:cubicBezTo>
                      <a:pt x="6386" y="3238"/>
                      <a:pt x="4085" y="0"/>
                      <a:pt x="2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50"/>
              <p:cNvSpPr/>
              <p:nvPr/>
            </p:nvSpPr>
            <p:spPr>
              <a:xfrm>
                <a:off x="1439075" y="1435625"/>
                <a:ext cx="270250" cy="261700"/>
              </a:xfrm>
              <a:custGeom>
                <a:avLst/>
                <a:gdLst/>
                <a:ahLst/>
                <a:cxnLst/>
                <a:rect l="l" t="t" r="r" b="b"/>
                <a:pathLst>
                  <a:path w="10810" h="10468" extrusionOk="0">
                    <a:moveTo>
                      <a:pt x="2157" y="1"/>
                    </a:moveTo>
                    <a:cubicBezTo>
                      <a:pt x="1533" y="1"/>
                      <a:pt x="912" y="337"/>
                      <a:pt x="590" y="1568"/>
                    </a:cubicBezTo>
                    <a:cubicBezTo>
                      <a:pt x="0" y="3701"/>
                      <a:pt x="927" y="5723"/>
                      <a:pt x="2639" y="6425"/>
                    </a:cubicBezTo>
                    <a:cubicBezTo>
                      <a:pt x="4155" y="7042"/>
                      <a:pt x="3538" y="8558"/>
                      <a:pt x="4352" y="8923"/>
                    </a:cubicBezTo>
                    <a:cubicBezTo>
                      <a:pt x="5099" y="9255"/>
                      <a:pt x="8494" y="10215"/>
                      <a:pt x="9423" y="10215"/>
                    </a:cubicBezTo>
                    <a:cubicBezTo>
                      <a:pt x="9436" y="10215"/>
                      <a:pt x="9449" y="10215"/>
                      <a:pt x="9461" y="10215"/>
                    </a:cubicBezTo>
                    <a:cubicBezTo>
                      <a:pt x="10276" y="10215"/>
                      <a:pt x="10809" y="10467"/>
                      <a:pt x="10809" y="10467"/>
                    </a:cubicBezTo>
                    <a:cubicBezTo>
                      <a:pt x="10809" y="10467"/>
                      <a:pt x="9181" y="3308"/>
                      <a:pt x="8086" y="2691"/>
                    </a:cubicBezTo>
                    <a:cubicBezTo>
                      <a:pt x="6907" y="2017"/>
                      <a:pt x="4324" y="697"/>
                      <a:pt x="3650" y="417"/>
                    </a:cubicBezTo>
                    <a:cubicBezTo>
                      <a:pt x="3301" y="282"/>
                      <a:pt x="2728" y="1"/>
                      <a:pt x="2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50"/>
              <p:cNvSpPr/>
              <p:nvPr/>
            </p:nvSpPr>
            <p:spPr>
              <a:xfrm>
                <a:off x="1442575" y="1322275"/>
                <a:ext cx="61550" cy="105325"/>
              </a:xfrm>
              <a:custGeom>
                <a:avLst/>
                <a:gdLst/>
                <a:ahLst/>
                <a:cxnLst/>
                <a:rect l="l" t="t" r="r" b="b"/>
                <a:pathLst>
                  <a:path w="2462" h="4213" extrusionOk="0">
                    <a:moveTo>
                      <a:pt x="516" y="0"/>
                    </a:moveTo>
                    <a:cubicBezTo>
                      <a:pt x="179" y="0"/>
                      <a:pt x="85" y="494"/>
                      <a:pt x="422" y="1526"/>
                    </a:cubicBezTo>
                    <a:cubicBezTo>
                      <a:pt x="815" y="2761"/>
                      <a:pt x="1" y="3547"/>
                      <a:pt x="309" y="3996"/>
                    </a:cubicBezTo>
                    <a:cubicBezTo>
                      <a:pt x="421" y="4148"/>
                      <a:pt x="735" y="4213"/>
                      <a:pt x="1088" y="4213"/>
                    </a:cubicBezTo>
                    <a:cubicBezTo>
                      <a:pt x="1712" y="4213"/>
                      <a:pt x="2461" y="4012"/>
                      <a:pt x="2443" y="3743"/>
                    </a:cubicBezTo>
                    <a:cubicBezTo>
                      <a:pt x="2387" y="3070"/>
                      <a:pt x="1404" y="403"/>
                      <a:pt x="815" y="94"/>
                    </a:cubicBezTo>
                    <a:cubicBezTo>
                      <a:pt x="702" y="32"/>
                      <a:pt x="601"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50"/>
              <p:cNvSpPr/>
              <p:nvPr/>
            </p:nvSpPr>
            <p:spPr>
              <a:xfrm>
                <a:off x="1739475" y="1690850"/>
                <a:ext cx="206375" cy="254075"/>
              </a:xfrm>
              <a:custGeom>
                <a:avLst/>
                <a:gdLst/>
                <a:ahLst/>
                <a:cxnLst/>
                <a:rect l="l" t="t" r="r" b="b"/>
                <a:pathLst>
                  <a:path w="8255" h="10163" extrusionOk="0">
                    <a:moveTo>
                      <a:pt x="2287" y="1"/>
                    </a:moveTo>
                    <a:cubicBezTo>
                      <a:pt x="1731" y="1"/>
                      <a:pt x="1289" y="556"/>
                      <a:pt x="1011" y="1241"/>
                    </a:cubicBezTo>
                    <a:cubicBezTo>
                      <a:pt x="1011" y="1241"/>
                      <a:pt x="0" y="3066"/>
                      <a:pt x="253" y="5284"/>
                    </a:cubicBezTo>
                    <a:cubicBezTo>
                      <a:pt x="506" y="7614"/>
                      <a:pt x="1179" y="9776"/>
                      <a:pt x="1994" y="10028"/>
                    </a:cubicBezTo>
                    <a:cubicBezTo>
                      <a:pt x="2268" y="10112"/>
                      <a:pt x="2528" y="10163"/>
                      <a:pt x="2790" y="10163"/>
                    </a:cubicBezTo>
                    <a:cubicBezTo>
                      <a:pt x="3409" y="10163"/>
                      <a:pt x="4036" y="9875"/>
                      <a:pt x="4885" y="9046"/>
                    </a:cubicBezTo>
                    <a:cubicBezTo>
                      <a:pt x="6289" y="7726"/>
                      <a:pt x="8254" y="6772"/>
                      <a:pt x="7468" y="4891"/>
                    </a:cubicBezTo>
                    <a:cubicBezTo>
                      <a:pt x="6738" y="3122"/>
                      <a:pt x="3706" y="764"/>
                      <a:pt x="2836" y="174"/>
                    </a:cubicBezTo>
                    <a:cubicBezTo>
                      <a:pt x="2643" y="54"/>
                      <a:pt x="2459" y="1"/>
                      <a:pt x="2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50"/>
              <p:cNvSpPr/>
              <p:nvPr/>
            </p:nvSpPr>
            <p:spPr>
              <a:xfrm>
                <a:off x="1780175" y="1719750"/>
                <a:ext cx="110225" cy="131075"/>
              </a:xfrm>
              <a:custGeom>
                <a:avLst/>
                <a:gdLst/>
                <a:ahLst/>
                <a:cxnLst/>
                <a:rect l="l" t="t" r="r" b="b"/>
                <a:pathLst>
                  <a:path w="4409" h="5243" extrusionOk="0">
                    <a:moveTo>
                      <a:pt x="29" y="1"/>
                    </a:moveTo>
                    <a:cubicBezTo>
                      <a:pt x="29" y="1"/>
                      <a:pt x="1" y="394"/>
                      <a:pt x="29" y="731"/>
                    </a:cubicBezTo>
                    <a:cubicBezTo>
                      <a:pt x="57" y="1040"/>
                      <a:pt x="871" y="3229"/>
                      <a:pt x="1320" y="4324"/>
                    </a:cubicBezTo>
                    <a:cubicBezTo>
                      <a:pt x="1587" y="4967"/>
                      <a:pt x="2081" y="5242"/>
                      <a:pt x="2583" y="5242"/>
                    </a:cubicBezTo>
                    <a:cubicBezTo>
                      <a:pt x="2980" y="5242"/>
                      <a:pt x="3381" y="5071"/>
                      <a:pt x="3678" y="4774"/>
                    </a:cubicBezTo>
                    <a:cubicBezTo>
                      <a:pt x="4408" y="4044"/>
                      <a:pt x="3566" y="3229"/>
                      <a:pt x="3426" y="2921"/>
                    </a:cubicBezTo>
                    <a:cubicBezTo>
                      <a:pt x="3257" y="2612"/>
                      <a:pt x="3398" y="2135"/>
                      <a:pt x="3538" y="1601"/>
                    </a:cubicBezTo>
                    <a:cubicBezTo>
                      <a:pt x="3706" y="1068"/>
                      <a:pt x="29" y="1"/>
                      <a:pt x="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50"/>
              <p:cNvSpPr/>
              <p:nvPr/>
            </p:nvSpPr>
            <p:spPr>
              <a:xfrm>
                <a:off x="1746825" y="1726613"/>
                <a:ext cx="101100" cy="161950"/>
              </a:xfrm>
              <a:custGeom>
                <a:avLst/>
                <a:gdLst/>
                <a:ahLst/>
                <a:cxnLst/>
                <a:rect l="l" t="t" r="r" b="b"/>
                <a:pathLst>
                  <a:path w="4044" h="6478" extrusionOk="0">
                    <a:moveTo>
                      <a:pt x="990" y="1"/>
                    </a:moveTo>
                    <a:cubicBezTo>
                      <a:pt x="835" y="1"/>
                      <a:pt x="422" y="1043"/>
                      <a:pt x="225" y="1610"/>
                    </a:cubicBezTo>
                    <a:cubicBezTo>
                      <a:pt x="0" y="2227"/>
                      <a:pt x="309" y="3098"/>
                      <a:pt x="393" y="4052"/>
                    </a:cubicBezTo>
                    <a:cubicBezTo>
                      <a:pt x="449" y="5007"/>
                      <a:pt x="899" y="5400"/>
                      <a:pt x="1544" y="6186"/>
                    </a:cubicBezTo>
                    <a:cubicBezTo>
                      <a:pt x="1718" y="6394"/>
                      <a:pt x="1929" y="6477"/>
                      <a:pt x="2153" y="6477"/>
                    </a:cubicBezTo>
                    <a:cubicBezTo>
                      <a:pt x="2832" y="6477"/>
                      <a:pt x="3621" y="5710"/>
                      <a:pt x="3790" y="5372"/>
                    </a:cubicBezTo>
                    <a:cubicBezTo>
                      <a:pt x="4043" y="4922"/>
                      <a:pt x="3594" y="5119"/>
                      <a:pt x="2639" y="4558"/>
                    </a:cubicBezTo>
                    <a:cubicBezTo>
                      <a:pt x="1797" y="4024"/>
                      <a:pt x="1039" y="66"/>
                      <a:pt x="1039" y="66"/>
                    </a:cubicBezTo>
                    <a:cubicBezTo>
                      <a:pt x="1029" y="21"/>
                      <a:pt x="1012" y="1"/>
                      <a:pt x="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50"/>
              <p:cNvSpPr/>
              <p:nvPr/>
            </p:nvSpPr>
            <p:spPr>
              <a:xfrm>
                <a:off x="1851075" y="1843375"/>
                <a:ext cx="31600" cy="35825"/>
              </a:xfrm>
              <a:custGeom>
                <a:avLst/>
                <a:gdLst/>
                <a:ahLst/>
                <a:cxnLst/>
                <a:rect l="l" t="t" r="r" b="b"/>
                <a:pathLst>
                  <a:path w="1264" h="1433" extrusionOk="0">
                    <a:moveTo>
                      <a:pt x="1158" y="1"/>
                    </a:moveTo>
                    <a:cubicBezTo>
                      <a:pt x="968" y="1"/>
                      <a:pt x="311" y="430"/>
                      <a:pt x="112" y="727"/>
                    </a:cubicBezTo>
                    <a:cubicBezTo>
                      <a:pt x="28" y="839"/>
                      <a:pt x="0" y="1232"/>
                      <a:pt x="84" y="1373"/>
                    </a:cubicBezTo>
                    <a:cubicBezTo>
                      <a:pt x="105" y="1413"/>
                      <a:pt x="130" y="1433"/>
                      <a:pt x="161" y="1433"/>
                    </a:cubicBezTo>
                    <a:cubicBezTo>
                      <a:pt x="257" y="1433"/>
                      <a:pt x="405" y="1243"/>
                      <a:pt x="618" y="923"/>
                    </a:cubicBezTo>
                    <a:cubicBezTo>
                      <a:pt x="927" y="502"/>
                      <a:pt x="1263" y="165"/>
                      <a:pt x="1207" y="25"/>
                    </a:cubicBezTo>
                    <a:cubicBezTo>
                      <a:pt x="1201" y="9"/>
                      <a:pt x="1184" y="1"/>
                      <a:pt x="1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50"/>
              <p:cNvSpPr/>
              <p:nvPr/>
            </p:nvSpPr>
            <p:spPr>
              <a:xfrm>
                <a:off x="1793500" y="1881375"/>
                <a:ext cx="51650" cy="37350"/>
              </a:xfrm>
              <a:custGeom>
                <a:avLst/>
                <a:gdLst/>
                <a:ahLst/>
                <a:cxnLst/>
                <a:rect l="l" t="t" r="r" b="b"/>
                <a:pathLst>
                  <a:path w="2066" h="1494" extrusionOk="0">
                    <a:moveTo>
                      <a:pt x="1974" y="0"/>
                    </a:moveTo>
                    <a:cubicBezTo>
                      <a:pt x="1812" y="0"/>
                      <a:pt x="1449" y="383"/>
                      <a:pt x="1264" y="526"/>
                    </a:cubicBezTo>
                    <a:cubicBezTo>
                      <a:pt x="1012" y="751"/>
                      <a:pt x="338" y="891"/>
                      <a:pt x="198" y="891"/>
                    </a:cubicBezTo>
                    <a:cubicBezTo>
                      <a:pt x="29" y="891"/>
                      <a:pt x="1" y="976"/>
                      <a:pt x="57" y="1172"/>
                    </a:cubicBezTo>
                    <a:cubicBezTo>
                      <a:pt x="81" y="1363"/>
                      <a:pt x="328" y="1493"/>
                      <a:pt x="609" y="1493"/>
                    </a:cubicBezTo>
                    <a:cubicBezTo>
                      <a:pt x="658" y="1493"/>
                      <a:pt x="709" y="1489"/>
                      <a:pt x="759" y="1481"/>
                    </a:cubicBezTo>
                    <a:cubicBezTo>
                      <a:pt x="1096" y="1425"/>
                      <a:pt x="2022" y="358"/>
                      <a:pt x="2050" y="190"/>
                    </a:cubicBezTo>
                    <a:cubicBezTo>
                      <a:pt x="2066" y="53"/>
                      <a:pt x="2034" y="0"/>
                      <a:pt x="1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50"/>
              <p:cNvSpPr/>
              <p:nvPr/>
            </p:nvSpPr>
            <p:spPr>
              <a:xfrm>
                <a:off x="1867200" y="1768350"/>
                <a:ext cx="18275" cy="26775"/>
              </a:xfrm>
              <a:custGeom>
                <a:avLst/>
                <a:gdLst/>
                <a:ahLst/>
                <a:cxnLst/>
                <a:rect l="l" t="t" r="r" b="b"/>
                <a:pathLst>
                  <a:path w="731" h="1071" extrusionOk="0">
                    <a:moveTo>
                      <a:pt x="409" y="1"/>
                    </a:moveTo>
                    <a:cubicBezTo>
                      <a:pt x="277" y="1"/>
                      <a:pt x="257" y="164"/>
                      <a:pt x="141" y="443"/>
                    </a:cubicBezTo>
                    <a:cubicBezTo>
                      <a:pt x="1" y="780"/>
                      <a:pt x="450" y="1033"/>
                      <a:pt x="450" y="1033"/>
                    </a:cubicBezTo>
                    <a:cubicBezTo>
                      <a:pt x="481" y="1059"/>
                      <a:pt x="507" y="1070"/>
                      <a:pt x="528" y="1070"/>
                    </a:cubicBezTo>
                    <a:cubicBezTo>
                      <a:pt x="618" y="1070"/>
                      <a:pt x="618" y="851"/>
                      <a:pt x="618" y="668"/>
                    </a:cubicBezTo>
                    <a:cubicBezTo>
                      <a:pt x="618" y="443"/>
                      <a:pt x="731" y="106"/>
                      <a:pt x="506" y="22"/>
                    </a:cubicBezTo>
                    <a:cubicBezTo>
                      <a:pt x="468" y="8"/>
                      <a:pt x="436" y="1"/>
                      <a:pt x="409" y="1"/>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50"/>
              <p:cNvSpPr/>
              <p:nvPr/>
            </p:nvSpPr>
            <p:spPr>
              <a:xfrm>
                <a:off x="1762625" y="1068625"/>
                <a:ext cx="1154625" cy="710125"/>
              </a:xfrm>
              <a:custGeom>
                <a:avLst/>
                <a:gdLst/>
                <a:ahLst/>
                <a:cxnLst/>
                <a:rect l="l" t="t" r="r" b="b"/>
                <a:pathLst>
                  <a:path w="46185" h="28405" extrusionOk="0">
                    <a:moveTo>
                      <a:pt x="42570" y="1"/>
                    </a:moveTo>
                    <a:cubicBezTo>
                      <a:pt x="39569" y="1"/>
                      <a:pt x="31851" y="2802"/>
                      <a:pt x="17716" y="9959"/>
                    </a:cubicBezTo>
                    <a:cubicBezTo>
                      <a:pt x="6879" y="15434"/>
                      <a:pt x="1" y="26495"/>
                      <a:pt x="1" y="26495"/>
                    </a:cubicBezTo>
                    <a:cubicBezTo>
                      <a:pt x="1" y="26495"/>
                      <a:pt x="5231" y="28404"/>
                      <a:pt x="8857" y="28404"/>
                    </a:cubicBezTo>
                    <a:cubicBezTo>
                      <a:pt x="9448" y="28404"/>
                      <a:pt x="9996" y="28354"/>
                      <a:pt x="10473" y="28236"/>
                    </a:cubicBezTo>
                    <a:cubicBezTo>
                      <a:pt x="15105" y="27085"/>
                      <a:pt x="16200" y="21610"/>
                      <a:pt x="18221" y="19252"/>
                    </a:cubicBezTo>
                    <a:cubicBezTo>
                      <a:pt x="20523" y="16585"/>
                      <a:pt x="27177" y="16135"/>
                      <a:pt x="35852" y="9482"/>
                    </a:cubicBezTo>
                    <a:cubicBezTo>
                      <a:pt x="42955" y="4066"/>
                      <a:pt x="46185" y="1"/>
                      <a:pt x="42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50"/>
              <p:cNvSpPr/>
              <p:nvPr/>
            </p:nvSpPr>
            <p:spPr>
              <a:xfrm>
                <a:off x="1883350" y="1088575"/>
                <a:ext cx="1015025" cy="689525"/>
              </a:xfrm>
              <a:custGeom>
                <a:avLst/>
                <a:gdLst/>
                <a:ahLst/>
                <a:cxnLst/>
                <a:rect l="l" t="t" r="r" b="b"/>
                <a:pathLst>
                  <a:path w="40601" h="27581" extrusionOk="0">
                    <a:moveTo>
                      <a:pt x="36947" y="0"/>
                    </a:moveTo>
                    <a:cubicBezTo>
                      <a:pt x="34872" y="0"/>
                      <a:pt x="30556" y="1253"/>
                      <a:pt x="23274" y="4304"/>
                    </a:cubicBezTo>
                    <a:cubicBezTo>
                      <a:pt x="25043" y="4950"/>
                      <a:pt x="25885" y="6775"/>
                      <a:pt x="20327" y="10789"/>
                    </a:cubicBezTo>
                    <a:cubicBezTo>
                      <a:pt x="13168" y="15983"/>
                      <a:pt x="9855" y="17724"/>
                      <a:pt x="8226" y="20924"/>
                    </a:cubicBezTo>
                    <a:cubicBezTo>
                      <a:pt x="6767" y="23844"/>
                      <a:pt x="3538" y="25557"/>
                      <a:pt x="2499" y="25557"/>
                    </a:cubicBezTo>
                    <a:cubicBezTo>
                      <a:pt x="1938" y="25585"/>
                      <a:pt x="787" y="26427"/>
                      <a:pt x="1" y="27045"/>
                    </a:cubicBezTo>
                    <a:cubicBezTo>
                      <a:pt x="1401" y="27340"/>
                      <a:pt x="2940" y="27581"/>
                      <a:pt x="4209" y="27581"/>
                    </a:cubicBezTo>
                    <a:cubicBezTo>
                      <a:pt x="4746" y="27581"/>
                      <a:pt x="5234" y="27538"/>
                      <a:pt x="5644" y="27438"/>
                    </a:cubicBezTo>
                    <a:cubicBezTo>
                      <a:pt x="10276" y="26287"/>
                      <a:pt x="11371" y="20812"/>
                      <a:pt x="13392" y="18454"/>
                    </a:cubicBezTo>
                    <a:cubicBezTo>
                      <a:pt x="15694" y="15759"/>
                      <a:pt x="22348" y="15337"/>
                      <a:pt x="31023" y="8684"/>
                    </a:cubicBezTo>
                    <a:cubicBezTo>
                      <a:pt x="37308" y="3885"/>
                      <a:pt x="40601" y="0"/>
                      <a:pt x="36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6" name="Google Shape;3986;p50"/>
              <p:cNvSpPr/>
              <p:nvPr/>
            </p:nvSpPr>
            <p:spPr>
              <a:xfrm>
                <a:off x="1786500" y="1278100"/>
                <a:ext cx="610650" cy="429050"/>
              </a:xfrm>
              <a:custGeom>
                <a:avLst/>
                <a:gdLst/>
                <a:ahLst/>
                <a:cxnLst/>
                <a:rect l="l" t="t" r="r" b="b"/>
                <a:pathLst>
                  <a:path w="24426" h="17162" extrusionOk="0">
                    <a:moveTo>
                      <a:pt x="23875" y="1"/>
                    </a:moveTo>
                    <a:cubicBezTo>
                      <a:pt x="22839" y="1"/>
                      <a:pt x="19724" y="1584"/>
                      <a:pt x="14094" y="4079"/>
                    </a:cubicBezTo>
                    <a:cubicBezTo>
                      <a:pt x="8563" y="6521"/>
                      <a:pt x="0" y="17161"/>
                      <a:pt x="0" y="17161"/>
                    </a:cubicBezTo>
                    <a:lnTo>
                      <a:pt x="28" y="17161"/>
                    </a:lnTo>
                    <a:cubicBezTo>
                      <a:pt x="28" y="17161"/>
                      <a:pt x="5138" y="12585"/>
                      <a:pt x="6542" y="12136"/>
                    </a:cubicBezTo>
                    <a:cubicBezTo>
                      <a:pt x="8114" y="11603"/>
                      <a:pt x="9854" y="12164"/>
                      <a:pt x="12690" y="10002"/>
                    </a:cubicBezTo>
                    <a:cubicBezTo>
                      <a:pt x="16199" y="7307"/>
                      <a:pt x="22348" y="4079"/>
                      <a:pt x="23836" y="1440"/>
                    </a:cubicBezTo>
                    <a:cubicBezTo>
                      <a:pt x="24390" y="447"/>
                      <a:pt x="24426" y="1"/>
                      <a:pt x="2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7" name="Google Shape;3987;p50"/>
              <p:cNvSpPr/>
              <p:nvPr/>
            </p:nvSpPr>
            <p:spPr>
              <a:xfrm>
                <a:off x="1780875" y="1577275"/>
                <a:ext cx="306750" cy="164300"/>
              </a:xfrm>
              <a:custGeom>
                <a:avLst/>
                <a:gdLst/>
                <a:ahLst/>
                <a:cxnLst/>
                <a:rect l="l" t="t" r="r" b="b"/>
                <a:pathLst>
                  <a:path w="12270" h="6572" extrusionOk="0">
                    <a:moveTo>
                      <a:pt x="10388" y="113"/>
                    </a:moveTo>
                    <a:cubicBezTo>
                      <a:pt x="9911" y="113"/>
                      <a:pt x="7890" y="281"/>
                      <a:pt x="6907" y="422"/>
                    </a:cubicBezTo>
                    <a:cubicBezTo>
                      <a:pt x="5981" y="534"/>
                      <a:pt x="1" y="5700"/>
                      <a:pt x="1" y="5700"/>
                    </a:cubicBezTo>
                    <a:cubicBezTo>
                      <a:pt x="1" y="5700"/>
                      <a:pt x="33" y="5696"/>
                      <a:pt x="86" y="5696"/>
                    </a:cubicBezTo>
                    <a:cubicBezTo>
                      <a:pt x="232" y="5696"/>
                      <a:pt x="540" y="5726"/>
                      <a:pt x="787" y="5952"/>
                    </a:cubicBezTo>
                    <a:cubicBezTo>
                      <a:pt x="1111" y="6223"/>
                      <a:pt x="3208" y="6572"/>
                      <a:pt x="3888" y="6572"/>
                    </a:cubicBezTo>
                    <a:cubicBezTo>
                      <a:pt x="3914" y="6572"/>
                      <a:pt x="3938" y="6571"/>
                      <a:pt x="3959" y="6570"/>
                    </a:cubicBezTo>
                    <a:cubicBezTo>
                      <a:pt x="4549" y="6542"/>
                      <a:pt x="5391" y="5166"/>
                      <a:pt x="6486" y="5166"/>
                    </a:cubicBezTo>
                    <a:cubicBezTo>
                      <a:pt x="7693" y="5166"/>
                      <a:pt x="9574" y="3875"/>
                      <a:pt x="10837" y="2022"/>
                    </a:cubicBezTo>
                    <a:cubicBezTo>
                      <a:pt x="12269" y="1"/>
                      <a:pt x="10894" y="141"/>
                      <a:pt x="10388" y="1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50"/>
              <p:cNvSpPr/>
              <p:nvPr/>
            </p:nvSpPr>
            <p:spPr>
              <a:xfrm>
                <a:off x="2066775" y="1508450"/>
                <a:ext cx="99050" cy="80375"/>
              </a:xfrm>
              <a:custGeom>
                <a:avLst/>
                <a:gdLst/>
                <a:ahLst/>
                <a:cxnLst/>
                <a:rect l="l" t="t" r="r" b="b"/>
                <a:pathLst>
                  <a:path w="3962" h="3215" extrusionOk="0">
                    <a:moveTo>
                      <a:pt x="3546" y="1"/>
                    </a:moveTo>
                    <a:cubicBezTo>
                      <a:pt x="3531" y="1"/>
                      <a:pt x="3516" y="1"/>
                      <a:pt x="3500" y="2"/>
                    </a:cubicBezTo>
                    <a:cubicBezTo>
                      <a:pt x="3079" y="58"/>
                      <a:pt x="777" y="1771"/>
                      <a:pt x="272" y="2304"/>
                    </a:cubicBezTo>
                    <a:cubicBezTo>
                      <a:pt x="1" y="2576"/>
                      <a:pt x="422" y="3215"/>
                      <a:pt x="814" y="3215"/>
                    </a:cubicBezTo>
                    <a:cubicBezTo>
                      <a:pt x="868" y="3215"/>
                      <a:pt x="922" y="3202"/>
                      <a:pt x="974" y="3175"/>
                    </a:cubicBezTo>
                    <a:cubicBezTo>
                      <a:pt x="1395" y="2950"/>
                      <a:pt x="1647" y="2052"/>
                      <a:pt x="2658" y="1238"/>
                    </a:cubicBezTo>
                    <a:cubicBezTo>
                      <a:pt x="3717" y="396"/>
                      <a:pt x="3962" y="1"/>
                      <a:pt x="3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50"/>
              <p:cNvSpPr/>
              <p:nvPr/>
            </p:nvSpPr>
            <p:spPr>
              <a:xfrm>
                <a:off x="1773850" y="1572375"/>
                <a:ext cx="63200" cy="73125"/>
              </a:xfrm>
              <a:custGeom>
                <a:avLst/>
                <a:gdLst/>
                <a:ahLst/>
                <a:cxnLst/>
                <a:rect l="l" t="t" r="r" b="b"/>
                <a:pathLst>
                  <a:path w="2528" h="2925" extrusionOk="0">
                    <a:moveTo>
                      <a:pt x="1096" y="0"/>
                    </a:moveTo>
                    <a:lnTo>
                      <a:pt x="1" y="2611"/>
                    </a:lnTo>
                    <a:lnTo>
                      <a:pt x="590" y="2920"/>
                    </a:lnTo>
                    <a:cubicBezTo>
                      <a:pt x="590" y="2920"/>
                      <a:pt x="628" y="2924"/>
                      <a:pt x="692" y="2924"/>
                    </a:cubicBezTo>
                    <a:cubicBezTo>
                      <a:pt x="987" y="2924"/>
                      <a:pt x="1840" y="2830"/>
                      <a:pt x="2163" y="1769"/>
                    </a:cubicBezTo>
                    <a:cubicBezTo>
                      <a:pt x="2528" y="477"/>
                      <a:pt x="1096" y="0"/>
                      <a:pt x="109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50"/>
              <p:cNvSpPr/>
              <p:nvPr/>
            </p:nvSpPr>
            <p:spPr>
              <a:xfrm>
                <a:off x="1798425" y="1432150"/>
                <a:ext cx="316625" cy="180950"/>
              </a:xfrm>
              <a:custGeom>
                <a:avLst/>
                <a:gdLst/>
                <a:ahLst/>
                <a:cxnLst/>
                <a:rect l="l" t="t" r="r" b="b"/>
                <a:pathLst>
                  <a:path w="12665" h="7238" extrusionOk="0">
                    <a:moveTo>
                      <a:pt x="12494" y="1"/>
                    </a:moveTo>
                    <a:cubicBezTo>
                      <a:pt x="12265" y="1"/>
                      <a:pt x="11782" y="557"/>
                      <a:pt x="11287" y="1089"/>
                    </a:cubicBezTo>
                    <a:cubicBezTo>
                      <a:pt x="10529" y="1875"/>
                      <a:pt x="8984" y="2970"/>
                      <a:pt x="4970" y="4149"/>
                    </a:cubicBezTo>
                    <a:cubicBezTo>
                      <a:pt x="983" y="5356"/>
                      <a:pt x="1" y="7237"/>
                      <a:pt x="1" y="7237"/>
                    </a:cubicBezTo>
                    <a:lnTo>
                      <a:pt x="478" y="7013"/>
                    </a:lnTo>
                    <a:cubicBezTo>
                      <a:pt x="478" y="7013"/>
                      <a:pt x="1601" y="5497"/>
                      <a:pt x="5335" y="4402"/>
                    </a:cubicBezTo>
                    <a:cubicBezTo>
                      <a:pt x="9097" y="3279"/>
                      <a:pt x="12410" y="1707"/>
                      <a:pt x="12606" y="556"/>
                    </a:cubicBezTo>
                    <a:cubicBezTo>
                      <a:pt x="12664" y="157"/>
                      <a:pt x="12615" y="1"/>
                      <a:pt x="12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50"/>
              <p:cNvSpPr/>
              <p:nvPr/>
            </p:nvSpPr>
            <p:spPr>
              <a:xfrm>
                <a:off x="1750000" y="1574575"/>
                <a:ext cx="72325" cy="68700"/>
              </a:xfrm>
              <a:custGeom>
                <a:avLst/>
                <a:gdLst/>
                <a:ahLst/>
                <a:cxnLst/>
                <a:rect l="l" t="t" r="r" b="b"/>
                <a:pathLst>
                  <a:path w="2893" h="2748" extrusionOk="0">
                    <a:moveTo>
                      <a:pt x="1818" y="1"/>
                    </a:moveTo>
                    <a:cubicBezTo>
                      <a:pt x="1484" y="1"/>
                      <a:pt x="1123" y="121"/>
                      <a:pt x="815" y="502"/>
                    </a:cubicBezTo>
                    <a:cubicBezTo>
                      <a:pt x="0" y="1540"/>
                      <a:pt x="786" y="2439"/>
                      <a:pt x="786" y="2439"/>
                    </a:cubicBezTo>
                    <a:lnTo>
                      <a:pt x="1376" y="2748"/>
                    </a:lnTo>
                    <a:lnTo>
                      <a:pt x="2892" y="361"/>
                    </a:lnTo>
                    <a:cubicBezTo>
                      <a:pt x="2892" y="361"/>
                      <a:pt x="2396" y="1"/>
                      <a:pt x="1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50"/>
              <p:cNvSpPr/>
              <p:nvPr/>
            </p:nvSpPr>
            <p:spPr>
              <a:xfrm>
                <a:off x="1739813" y="1243263"/>
                <a:ext cx="91275" cy="360850"/>
              </a:xfrm>
              <a:custGeom>
                <a:avLst/>
                <a:gdLst/>
                <a:ahLst/>
                <a:cxnLst/>
                <a:rect l="l" t="t" r="r" b="b"/>
                <a:pathLst>
                  <a:path w="3651" h="14434" extrusionOk="0">
                    <a:moveTo>
                      <a:pt x="1275" y="1"/>
                    </a:moveTo>
                    <a:cubicBezTo>
                      <a:pt x="1186" y="1"/>
                      <a:pt x="1048" y="86"/>
                      <a:pt x="843" y="284"/>
                    </a:cubicBezTo>
                    <a:cubicBezTo>
                      <a:pt x="1" y="1098"/>
                      <a:pt x="647" y="4719"/>
                      <a:pt x="1910" y="8425"/>
                    </a:cubicBezTo>
                    <a:cubicBezTo>
                      <a:pt x="3173" y="12131"/>
                      <a:pt x="2584" y="13900"/>
                      <a:pt x="2584" y="13900"/>
                    </a:cubicBezTo>
                    <a:lnTo>
                      <a:pt x="2668" y="14433"/>
                    </a:lnTo>
                    <a:cubicBezTo>
                      <a:pt x="2668" y="14433"/>
                      <a:pt x="3651" y="12524"/>
                      <a:pt x="2303" y="8566"/>
                    </a:cubicBezTo>
                    <a:cubicBezTo>
                      <a:pt x="955" y="4635"/>
                      <a:pt x="955" y="2726"/>
                      <a:pt x="1180" y="1659"/>
                    </a:cubicBezTo>
                    <a:cubicBezTo>
                      <a:pt x="1350" y="830"/>
                      <a:pt x="1552"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50"/>
              <p:cNvSpPr/>
              <p:nvPr/>
            </p:nvSpPr>
            <p:spPr>
              <a:xfrm>
                <a:off x="1590675" y="1610275"/>
                <a:ext cx="204975" cy="429925"/>
              </a:xfrm>
              <a:custGeom>
                <a:avLst/>
                <a:gdLst/>
                <a:ahLst/>
                <a:cxnLst/>
                <a:rect l="l" t="t" r="r" b="b"/>
                <a:pathLst>
                  <a:path w="8199" h="17197" extrusionOk="0">
                    <a:moveTo>
                      <a:pt x="7637" y="0"/>
                    </a:moveTo>
                    <a:lnTo>
                      <a:pt x="7637" y="28"/>
                    </a:lnTo>
                    <a:cubicBezTo>
                      <a:pt x="7356" y="225"/>
                      <a:pt x="5896" y="1348"/>
                      <a:pt x="4970" y="3510"/>
                    </a:cubicBezTo>
                    <a:cubicBezTo>
                      <a:pt x="3987" y="5868"/>
                      <a:pt x="4268" y="6429"/>
                      <a:pt x="4268" y="6429"/>
                    </a:cubicBezTo>
                    <a:cubicBezTo>
                      <a:pt x="4268" y="6429"/>
                      <a:pt x="365" y="13223"/>
                      <a:pt x="0" y="16677"/>
                    </a:cubicBezTo>
                    <a:cubicBezTo>
                      <a:pt x="0" y="17010"/>
                      <a:pt x="184" y="17197"/>
                      <a:pt x="421" y="17197"/>
                    </a:cubicBezTo>
                    <a:cubicBezTo>
                      <a:pt x="544" y="17197"/>
                      <a:pt x="681" y="17147"/>
                      <a:pt x="815" y="17042"/>
                    </a:cubicBezTo>
                    <a:cubicBezTo>
                      <a:pt x="3145" y="14431"/>
                      <a:pt x="5531" y="6991"/>
                      <a:pt x="5531" y="6991"/>
                    </a:cubicBezTo>
                    <a:cubicBezTo>
                      <a:pt x="5531" y="6991"/>
                      <a:pt x="6149" y="6822"/>
                      <a:pt x="7216" y="4492"/>
                    </a:cubicBezTo>
                    <a:cubicBezTo>
                      <a:pt x="8198" y="2387"/>
                      <a:pt x="8030" y="534"/>
                      <a:pt x="8002" y="197"/>
                    </a:cubicBezTo>
                    <a:lnTo>
                      <a:pt x="8030" y="169"/>
                    </a:lnTo>
                    <a:lnTo>
                      <a:pt x="8002" y="141"/>
                    </a:lnTo>
                    <a:lnTo>
                      <a:pt x="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4" name="Google Shape;3994;p50"/>
            <p:cNvSpPr/>
            <p:nvPr/>
          </p:nvSpPr>
          <p:spPr>
            <a:xfrm>
              <a:off x="1312863" y="1498740"/>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50"/>
            <p:cNvSpPr/>
            <p:nvPr/>
          </p:nvSpPr>
          <p:spPr>
            <a:xfrm>
              <a:off x="1312863" y="1391465"/>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50"/>
            <p:cNvSpPr/>
            <p:nvPr/>
          </p:nvSpPr>
          <p:spPr>
            <a:xfrm>
              <a:off x="1361213" y="1284190"/>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50"/>
            <p:cNvSpPr/>
            <p:nvPr/>
          </p:nvSpPr>
          <p:spPr>
            <a:xfrm>
              <a:off x="1312863" y="1183215"/>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50"/>
            <p:cNvSpPr/>
            <p:nvPr/>
          </p:nvSpPr>
          <p:spPr>
            <a:xfrm>
              <a:off x="1237121" y="1094873"/>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50"/>
            <p:cNvSpPr/>
            <p:nvPr/>
          </p:nvSpPr>
          <p:spPr>
            <a:xfrm>
              <a:off x="1142446" y="987573"/>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50"/>
            <p:cNvSpPr/>
            <p:nvPr/>
          </p:nvSpPr>
          <p:spPr>
            <a:xfrm>
              <a:off x="1073029" y="899223"/>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50"/>
            <p:cNvSpPr/>
            <p:nvPr/>
          </p:nvSpPr>
          <p:spPr>
            <a:xfrm>
              <a:off x="1016248" y="779309"/>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50"/>
            <p:cNvSpPr/>
            <p:nvPr/>
          </p:nvSpPr>
          <p:spPr>
            <a:xfrm>
              <a:off x="984693" y="659395"/>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50"/>
            <p:cNvSpPr/>
            <p:nvPr/>
          </p:nvSpPr>
          <p:spPr>
            <a:xfrm>
              <a:off x="1003626" y="577345"/>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50"/>
            <p:cNvSpPr/>
            <p:nvPr/>
          </p:nvSpPr>
          <p:spPr>
            <a:xfrm>
              <a:off x="2751768" y="1094871"/>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50"/>
            <p:cNvSpPr/>
            <p:nvPr/>
          </p:nvSpPr>
          <p:spPr>
            <a:xfrm>
              <a:off x="2676018" y="1183221"/>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50"/>
            <p:cNvSpPr/>
            <p:nvPr/>
          </p:nvSpPr>
          <p:spPr>
            <a:xfrm>
              <a:off x="2587643" y="1260909"/>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50"/>
            <p:cNvSpPr/>
            <p:nvPr/>
          </p:nvSpPr>
          <p:spPr>
            <a:xfrm>
              <a:off x="2492968" y="1304184"/>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50"/>
            <p:cNvSpPr/>
            <p:nvPr/>
          </p:nvSpPr>
          <p:spPr>
            <a:xfrm>
              <a:off x="2398318" y="1353770"/>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50"/>
            <p:cNvSpPr/>
            <p:nvPr/>
          </p:nvSpPr>
          <p:spPr>
            <a:xfrm>
              <a:off x="2303643" y="1422098"/>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50"/>
            <p:cNvSpPr/>
            <p:nvPr/>
          </p:nvSpPr>
          <p:spPr>
            <a:xfrm>
              <a:off x="2215293" y="1465348"/>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50"/>
            <p:cNvSpPr/>
            <p:nvPr/>
          </p:nvSpPr>
          <p:spPr>
            <a:xfrm>
              <a:off x="2007018" y="1692548"/>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50"/>
            <p:cNvSpPr/>
            <p:nvPr/>
          </p:nvSpPr>
          <p:spPr>
            <a:xfrm>
              <a:off x="2095368" y="1604198"/>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50"/>
            <p:cNvSpPr/>
            <p:nvPr/>
          </p:nvSpPr>
          <p:spPr>
            <a:xfrm>
              <a:off x="1121393" y="653084"/>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50"/>
            <p:cNvSpPr/>
            <p:nvPr/>
          </p:nvSpPr>
          <p:spPr>
            <a:xfrm>
              <a:off x="1190818" y="736034"/>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50"/>
            <p:cNvSpPr/>
            <p:nvPr/>
          </p:nvSpPr>
          <p:spPr>
            <a:xfrm>
              <a:off x="1285493" y="822584"/>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50"/>
            <p:cNvSpPr/>
            <p:nvPr/>
          </p:nvSpPr>
          <p:spPr>
            <a:xfrm>
              <a:off x="1361206" y="899221"/>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17" name="Google Shape;4017;p50"/>
          <p:cNvGrpSpPr/>
          <p:nvPr/>
        </p:nvGrpSpPr>
        <p:grpSpPr>
          <a:xfrm>
            <a:off x="6177387" y="3933356"/>
            <a:ext cx="985666" cy="1229078"/>
            <a:chOff x="4713500" y="587500"/>
            <a:chExt cx="2878696" cy="3589597"/>
          </a:xfrm>
        </p:grpSpPr>
        <p:sp>
          <p:nvSpPr>
            <p:cNvPr id="4018" name="Google Shape;4018;p50"/>
            <p:cNvSpPr/>
            <p:nvPr/>
          </p:nvSpPr>
          <p:spPr>
            <a:xfrm>
              <a:off x="6114667" y="2294437"/>
              <a:ext cx="598611" cy="1882661"/>
            </a:xfrm>
            <a:custGeom>
              <a:avLst/>
              <a:gdLst/>
              <a:ahLst/>
              <a:cxnLst/>
              <a:rect l="l" t="t" r="r" b="b"/>
              <a:pathLst>
                <a:path w="11989" h="37706" fill="none" extrusionOk="0">
                  <a:moveTo>
                    <a:pt x="1152" y="1"/>
                  </a:moveTo>
                  <a:cubicBezTo>
                    <a:pt x="1152" y="1"/>
                    <a:pt x="1" y="16284"/>
                    <a:pt x="11989" y="37705"/>
                  </a:cubicBezTo>
                </a:path>
              </a:pathLst>
            </a:custGeom>
            <a:noFill/>
            <a:ln w="133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50"/>
            <p:cNvSpPr/>
            <p:nvPr/>
          </p:nvSpPr>
          <p:spPr>
            <a:xfrm>
              <a:off x="5287637" y="2301477"/>
              <a:ext cx="1061212" cy="1058366"/>
            </a:xfrm>
            <a:custGeom>
              <a:avLst/>
              <a:gdLst/>
              <a:ahLst/>
              <a:cxnLst/>
              <a:rect l="l" t="t" r="r" b="b"/>
              <a:pathLst>
                <a:path w="21254" h="21197" extrusionOk="0">
                  <a:moveTo>
                    <a:pt x="1" y="0"/>
                  </a:moveTo>
                  <a:cubicBezTo>
                    <a:pt x="1" y="1"/>
                    <a:pt x="3201" y="20046"/>
                    <a:pt x="21253" y="21197"/>
                  </a:cubicBezTo>
                  <a:cubicBezTo>
                    <a:pt x="21253" y="21197"/>
                    <a:pt x="16789" y="85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50"/>
            <p:cNvSpPr/>
            <p:nvPr/>
          </p:nvSpPr>
          <p:spPr>
            <a:xfrm>
              <a:off x="5287637" y="2301477"/>
              <a:ext cx="1061212" cy="1058366"/>
            </a:xfrm>
            <a:custGeom>
              <a:avLst/>
              <a:gdLst/>
              <a:ahLst/>
              <a:cxnLst/>
              <a:rect l="l" t="t" r="r" b="b"/>
              <a:pathLst>
                <a:path w="21254" h="21197" extrusionOk="0">
                  <a:moveTo>
                    <a:pt x="1" y="0"/>
                  </a:moveTo>
                  <a:cubicBezTo>
                    <a:pt x="1" y="1"/>
                    <a:pt x="3230" y="20046"/>
                    <a:pt x="21253" y="21197"/>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50"/>
            <p:cNvSpPr/>
            <p:nvPr/>
          </p:nvSpPr>
          <p:spPr>
            <a:xfrm>
              <a:off x="6410448" y="2919653"/>
              <a:ext cx="587377" cy="991111"/>
            </a:xfrm>
            <a:custGeom>
              <a:avLst/>
              <a:gdLst/>
              <a:ahLst/>
              <a:cxnLst/>
              <a:rect l="l" t="t" r="r" b="b"/>
              <a:pathLst>
                <a:path w="11764" h="19850" extrusionOk="0">
                  <a:moveTo>
                    <a:pt x="4212" y="0"/>
                  </a:moveTo>
                  <a:cubicBezTo>
                    <a:pt x="1" y="11735"/>
                    <a:pt x="3622" y="19849"/>
                    <a:pt x="3622" y="19849"/>
                  </a:cubicBezTo>
                  <a:cubicBezTo>
                    <a:pt x="11764" y="11090"/>
                    <a:pt x="4212" y="1"/>
                    <a:pt x="4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50"/>
            <p:cNvSpPr/>
            <p:nvPr/>
          </p:nvSpPr>
          <p:spPr>
            <a:xfrm>
              <a:off x="6591292" y="2919653"/>
              <a:ext cx="406530" cy="991111"/>
            </a:xfrm>
            <a:custGeom>
              <a:avLst/>
              <a:gdLst/>
              <a:ahLst/>
              <a:cxnLst/>
              <a:rect l="l" t="t" r="r" b="b"/>
              <a:pathLst>
                <a:path w="8142" h="19850" extrusionOk="0">
                  <a:moveTo>
                    <a:pt x="590" y="0"/>
                  </a:moveTo>
                  <a:lnTo>
                    <a:pt x="0" y="19849"/>
                  </a:lnTo>
                  <a:cubicBezTo>
                    <a:pt x="8142" y="11090"/>
                    <a:pt x="590" y="1"/>
                    <a:pt x="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50"/>
            <p:cNvSpPr/>
            <p:nvPr/>
          </p:nvSpPr>
          <p:spPr>
            <a:xfrm>
              <a:off x="5293279" y="587500"/>
              <a:ext cx="892948" cy="1859843"/>
            </a:xfrm>
            <a:custGeom>
              <a:avLst/>
              <a:gdLst/>
              <a:ahLst/>
              <a:cxnLst/>
              <a:rect l="l" t="t" r="r" b="b"/>
              <a:pathLst>
                <a:path w="17884" h="37249" extrusionOk="0">
                  <a:moveTo>
                    <a:pt x="3951" y="0"/>
                  </a:moveTo>
                  <a:cubicBezTo>
                    <a:pt x="1034" y="0"/>
                    <a:pt x="109" y="6573"/>
                    <a:pt x="0" y="9510"/>
                  </a:cubicBezTo>
                  <a:cubicBezTo>
                    <a:pt x="0" y="9903"/>
                    <a:pt x="0" y="10212"/>
                    <a:pt x="0" y="10437"/>
                  </a:cubicBezTo>
                  <a:cubicBezTo>
                    <a:pt x="477" y="18354"/>
                    <a:pt x="6570" y="23379"/>
                    <a:pt x="11202" y="29134"/>
                  </a:cubicBezTo>
                  <a:cubicBezTo>
                    <a:pt x="12213" y="30398"/>
                    <a:pt x="13757" y="31689"/>
                    <a:pt x="14543" y="33121"/>
                  </a:cubicBezTo>
                  <a:cubicBezTo>
                    <a:pt x="15428" y="34697"/>
                    <a:pt x="17130" y="37200"/>
                    <a:pt x="17154" y="37248"/>
                  </a:cubicBezTo>
                  <a:lnTo>
                    <a:pt x="17154" y="37248"/>
                  </a:lnTo>
                  <a:cubicBezTo>
                    <a:pt x="17884" y="32952"/>
                    <a:pt x="16761" y="28910"/>
                    <a:pt x="15806" y="24867"/>
                  </a:cubicBezTo>
                  <a:cubicBezTo>
                    <a:pt x="13953" y="17034"/>
                    <a:pt x="13729" y="8780"/>
                    <a:pt x="7664" y="2744"/>
                  </a:cubicBezTo>
                  <a:cubicBezTo>
                    <a:pt x="6738" y="1818"/>
                    <a:pt x="5615" y="246"/>
                    <a:pt x="4239" y="21"/>
                  </a:cubicBezTo>
                  <a:cubicBezTo>
                    <a:pt x="4141" y="7"/>
                    <a:pt x="4045" y="0"/>
                    <a:pt x="3951" y="0"/>
                  </a:cubicBezTo>
                  <a:close/>
                  <a:moveTo>
                    <a:pt x="17154" y="37248"/>
                  </a:moveTo>
                  <a:cubicBezTo>
                    <a:pt x="17154" y="37248"/>
                    <a:pt x="17154" y="37248"/>
                    <a:pt x="17154" y="37248"/>
                  </a:cubicBezTo>
                  <a:cubicBezTo>
                    <a:pt x="17154" y="37248"/>
                    <a:pt x="17154" y="37248"/>
                    <a:pt x="17154" y="37248"/>
                  </a:cubicBezTo>
                  <a:cubicBezTo>
                    <a:pt x="17154" y="37248"/>
                    <a:pt x="17154" y="37248"/>
                    <a:pt x="17154" y="372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50"/>
            <p:cNvSpPr/>
            <p:nvPr/>
          </p:nvSpPr>
          <p:spPr>
            <a:xfrm>
              <a:off x="5307210" y="1033469"/>
              <a:ext cx="887406" cy="1434888"/>
            </a:xfrm>
            <a:custGeom>
              <a:avLst/>
              <a:gdLst/>
              <a:ahLst/>
              <a:cxnLst/>
              <a:rect l="l" t="t" r="r" b="b"/>
              <a:pathLst>
                <a:path w="17773" h="28738" extrusionOk="0">
                  <a:moveTo>
                    <a:pt x="5398" y="1"/>
                  </a:moveTo>
                  <a:cubicBezTo>
                    <a:pt x="5318" y="1"/>
                    <a:pt x="5250" y="51"/>
                    <a:pt x="5196" y="157"/>
                  </a:cubicBezTo>
                  <a:cubicBezTo>
                    <a:pt x="4690" y="1168"/>
                    <a:pt x="7049" y="7653"/>
                    <a:pt x="6880" y="9702"/>
                  </a:cubicBezTo>
                  <a:cubicBezTo>
                    <a:pt x="3997" y="5180"/>
                    <a:pt x="417" y="3024"/>
                    <a:pt x="35" y="3024"/>
                  </a:cubicBezTo>
                  <a:cubicBezTo>
                    <a:pt x="12" y="3024"/>
                    <a:pt x="0" y="3032"/>
                    <a:pt x="2" y="3049"/>
                  </a:cubicBezTo>
                  <a:cubicBezTo>
                    <a:pt x="956" y="10320"/>
                    <a:pt x="6684" y="15149"/>
                    <a:pt x="11091" y="20624"/>
                  </a:cubicBezTo>
                  <a:cubicBezTo>
                    <a:pt x="12102" y="21887"/>
                    <a:pt x="13646" y="23178"/>
                    <a:pt x="14432" y="24610"/>
                  </a:cubicBezTo>
                  <a:cubicBezTo>
                    <a:pt x="15317" y="26186"/>
                    <a:pt x="17019" y="28689"/>
                    <a:pt x="17043" y="28737"/>
                  </a:cubicBezTo>
                  <a:lnTo>
                    <a:pt x="17043" y="28737"/>
                  </a:lnTo>
                  <a:cubicBezTo>
                    <a:pt x="17773" y="24441"/>
                    <a:pt x="16650" y="20399"/>
                    <a:pt x="15696" y="16356"/>
                  </a:cubicBezTo>
                  <a:cubicBezTo>
                    <a:pt x="14544" y="11499"/>
                    <a:pt x="14011" y="6474"/>
                    <a:pt x="12327" y="1926"/>
                  </a:cubicBezTo>
                  <a:cubicBezTo>
                    <a:pt x="12313" y="1885"/>
                    <a:pt x="12284" y="1864"/>
                    <a:pt x="12244" y="1864"/>
                  </a:cubicBezTo>
                  <a:cubicBezTo>
                    <a:pt x="11784" y="1864"/>
                    <a:pt x="9802" y="4556"/>
                    <a:pt x="10782" y="11443"/>
                  </a:cubicBezTo>
                  <a:cubicBezTo>
                    <a:pt x="9789" y="9142"/>
                    <a:pt x="6483" y="1"/>
                    <a:pt x="5398" y="1"/>
                  </a:cubicBezTo>
                  <a:close/>
                  <a:moveTo>
                    <a:pt x="17043" y="28737"/>
                  </a:moveTo>
                  <a:cubicBezTo>
                    <a:pt x="17043" y="28737"/>
                    <a:pt x="17043" y="28737"/>
                    <a:pt x="17043" y="28737"/>
                  </a:cubicBezTo>
                  <a:cubicBezTo>
                    <a:pt x="17043" y="28737"/>
                    <a:pt x="17043" y="28737"/>
                    <a:pt x="17043" y="28737"/>
                  </a:cubicBezTo>
                  <a:cubicBezTo>
                    <a:pt x="17043" y="28737"/>
                    <a:pt x="17043" y="28737"/>
                    <a:pt x="17043" y="28737"/>
                  </a:cubicBezTo>
                  <a:close/>
                </a:path>
              </a:pathLst>
            </a:custGeom>
            <a:solidFill>
              <a:srgbClr val="E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50"/>
            <p:cNvSpPr/>
            <p:nvPr/>
          </p:nvSpPr>
          <p:spPr>
            <a:xfrm>
              <a:off x="5040936" y="1011351"/>
              <a:ext cx="888754" cy="1145794"/>
            </a:xfrm>
            <a:custGeom>
              <a:avLst/>
              <a:gdLst/>
              <a:ahLst/>
              <a:cxnLst/>
              <a:rect l="l" t="t" r="r" b="b"/>
              <a:pathLst>
                <a:path w="17800" h="22948" extrusionOk="0">
                  <a:moveTo>
                    <a:pt x="775" y="1"/>
                  </a:moveTo>
                  <a:cubicBezTo>
                    <a:pt x="714" y="1"/>
                    <a:pt x="662" y="13"/>
                    <a:pt x="618" y="39"/>
                  </a:cubicBezTo>
                  <a:cubicBezTo>
                    <a:pt x="1" y="404"/>
                    <a:pt x="1" y="1555"/>
                    <a:pt x="197" y="2790"/>
                  </a:cubicBezTo>
                  <a:cubicBezTo>
                    <a:pt x="927" y="7113"/>
                    <a:pt x="2948" y="11746"/>
                    <a:pt x="6458" y="14525"/>
                  </a:cubicBezTo>
                  <a:cubicBezTo>
                    <a:pt x="9237" y="16715"/>
                    <a:pt x="14768" y="19944"/>
                    <a:pt x="17126" y="22639"/>
                  </a:cubicBezTo>
                  <a:lnTo>
                    <a:pt x="17800" y="22948"/>
                  </a:lnTo>
                  <a:cubicBezTo>
                    <a:pt x="17772" y="22751"/>
                    <a:pt x="17688" y="22555"/>
                    <a:pt x="17603" y="22246"/>
                  </a:cubicBezTo>
                  <a:cubicBezTo>
                    <a:pt x="16424" y="17248"/>
                    <a:pt x="11006" y="9696"/>
                    <a:pt x="7553" y="5962"/>
                  </a:cubicBezTo>
                  <a:cubicBezTo>
                    <a:pt x="7043" y="5400"/>
                    <a:pt x="2057" y="1"/>
                    <a:pt x="7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50"/>
            <p:cNvSpPr/>
            <p:nvPr/>
          </p:nvSpPr>
          <p:spPr>
            <a:xfrm>
              <a:off x="5167108" y="1275727"/>
              <a:ext cx="762581" cy="882812"/>
            </a:xfrm>
            <a:custGeom>
              <a:avLst/>
              <a:gdLst/>
              <a:ahLst/>
              <a:cxnLst/>
              <a:rect l="l" t="t" r="r" b="b"/>
              <a:pathLst>
                <a:path w="15273" h="17681" extrusionOk="0">
                  <a:moveTo>
                    <a:pt x="2084" y="0"/>
                  </a:moveTo>
                  <a:cubicBezTo>
                    <a:pt x="1979" y="0"/>
                    <a:pt x="1918" y="60"/>
                    <a:pt x="1909" y="190"/>
                  </a:cubicBezTo>
                  <a:cubicBezTo>
                    <a:pt x="2078" y="2969"/>
                    <a:pt x="7945" y="4850"/>
                    <a:pt x="10248" y="11223"/>
                  </a:cubicBezTo>
                  <a:cubicBezTo>
                    <a:pt x="2948" y="9371"/>
                    <a:pt x="1516" y="6226"/>
                    <a:pt x="0" y="4401"/>
                  </a:cubicBezTo>
                  <a:lnTo>
                    <a:pt x="0" y="4401"/>
                  </a:lnTo>
                  <a:cubicBezTo>
                    <a:pt x="1011" y="6254"/>
                    <a:pt x="2302" y="7939"/>
                    <a:pt x="3931" y="9230"/>
                  </a:cubicBezTo>
                  <a:cubicBezTo>
                    <a:pt x="6738" y="11420"/>
                    <a:pt x="12241" y="14649"/>
                    <a:pt x="14599" y="17372"/>
                  </a:cubicBezTo>
                  <a:lnTo>
                    <a:pt x="15273" y="17681"/>
                  </a:lnTo>
                  <a:cubicBezTo>
                    <a:pt x="15273" y="17456"/>
                    <a:pt x="15161" y="17260"/>
                    <a:pt x="15104" y="16951"/>
                  </a:cubicBezTo>
                  <a:cubicBezTo>
                    <a:pt x="14515" y="14564"/>
                    <a:pt x="12999" y="11588"/>
                    <a:pt x="11174" y="8725"/>
                  </a:cubicBezTo>
                  <a:lnTo>
                    <a:pt x="11174" y="8725"/>
                  </a:lnTo>
                  <a:cubicBezTo>
                    <a:pt x="11175" y="8727"/>
                    <a:pt x="11175" y="8728"/>
                    <a:pt x="11174" y="8728"/>
                  </a:cubicBezTo>
                  <a:cubicBezTo>
                    <a:pt x="11093" y="8728"/>
                    <a:pt x="3356" y="0"/>
                    <a:pt x="2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50"/>
            <p:cNvSpPr/>
            <p:nvPr/>
          </p:nvSpPr>
          <p:spPr>
            <a:xfrm>
              <a:off x="5863772" y="683814"/>
              <a:ext cx="511683" cy="1617732"/>
            </a:xfrm>
            <a:custGeom>
              <a:avLst/>
              <a:gdLst/>
              <a:ahLst/>
              <a:cxnLst/>
              <a:rect l="l" t="t" r="r" b="b"/>
              <a:pathLst>
                <a:path w="10248" h="32400" extrusionOk="0">
                  <a:moveTo>
                    <a:pt x="7889" y="1"/>
                  </a:moveTo>
                  <a:cubicBezTo>
                    <a:pt x="3426" y="1882"/>
                    <a:pt x="1573" y="6907"/>
                    <a:pt x="702" y="11259"/>
                  </a:cubicBezTo>
                  <a:cubicBezTo>
                    <a:pt x="0" y="14881"/>
                    <a:pt x="478" y="18699"/>
                    <a:pt x="1488" y="22208"/>
                  </a:cubicBezTo>
                  <a:cubicBezTo>
                    <a:pt x="1994" y="23977"/>
                    <a:pt x="5110" y="28020"/>
                    <a:pt x="5531" y="32399"/>
                  </a:cubicBezTo>
                  <a:cubicBezTo>
                    <a:pt x="5643" y="30518"/>
                    <a:pt x="5980" y="28693"/>
                    <a:pt x="6486" y="26840"/>
                  </a:cubicBezTo>
                  <a:cubicBezTo>
                    <a:pt x="7019" y="24819"/>
                    <a:pt x="8226" y="22994"/>
                    <a:pt x="8788" y="20973"/>
                  </a:cubicBezTo>
                  <a:cubicBezTo>
                    <a:pt x="9995" y="16537"/>
                    <a:pt x="10248" y="11849"/>
                    <a:pt x="9714" y="7300"/>
                  </a:cubicBezTo>
                  <a:cubicBezTo>
                    <a:pt x="9602" y="6402"/>
                    <a:pt x="8956" y="478"/>
                    <a:pt x="8254" y="141"/>
                  </a:cubicBezTo>
                  <a:cubicBezTo>
                    <a:pt x="8142" y="85"/>
                    <a:pt x="7946" y="29"/>
                    <a:pt x="78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50"/>
            <p:cNvSpPr/>
            <p:nvPr/>
          </p:nvSpPr>
          <p:spPr>
            <a:xfrm>
              <a:off x="5863772" y="1077757"/>
              <a:ext cx="493458" cy="1223784"/>
            </a:xfrm>
            <a:custGeom>
              <a:avLst/>
              <a:gdLst/>
              <a:ahLst/>
              <a:cxnLst/>
              <a:rect l="l" t="t" r="r" b="b"/>
              <a:pathLst>
                <a:path w="9883" h="24510" extrusionOk="0">
                  <a:moveTo>
                    <a:pt x="1573" y="0"/>
                  </a:moveTo>
                  <a:cubicBezTo>
                    <a:pt x="1208" y="1123"/>
                    <a:pt x="927" y="2274"/>
                    <a:pt x="702" y="3369"/>
                  </a:cubicBezTo>
                  <a:cubicBezTo>
                    <a:pt x="0" y="6991"/>
                    <a:pt x="478" y="10809"/>
                    <a:pt x="1488" y="14318"/>
                  </a:cubicBezTo>
                  <a:cubicBezTo>
                    <a:pt x="1994" y="16087"/>
                    <a:pt x="5110" y="20130"/>
                    <a:pt x="5531" y="24509"/>
                  </a:cubicBezTo>
                  <a:cubicBezTo>
                    <a:pt x="5643" y="22628"/>
                    <a:pt x="5980" y="20803"/>
                    <a:pt x="6458" y="18950"/>
                  </a:cubicBezTo>
                  <a:cubicBezTo>
                    <a:pt x="7019" y="16929"/>
                    <a:pt x="8226" y="15132"/>
                    <a:pt x="8760" y="13083"/>
                  </a:cubicBezTo>
                  <a:cubicBezTo>
                    <a:pt x="9377" y="10893"/>
                    <a:pt x="9742" y="8619"/>
                    <a:pt x="9883" y="6345"/>
                  </a:cubicBezTo>
                  <a:lnTo>
                    <a:pt x="9883" y="6345"/>
                  </a:lnTo>
                  <a:cubicBezTo>
                    <a:pt x="8956" y="11146"/>
                    <a:pt x="7075" y="9826"/>
                    <a:pt x="4885" y="12886"/>
                  </a:cubicBezTo>
                  <a:cubicBezTo>
                    <a:pt x="5515" y="9842"/>
                    <a:pt x="6047" y="2015"/>
                    <a:pt x="5563" y="2015"/>
                  </a:cubicBezTo>
                  <a:cubicBezTo>
                    <a:pt x="5530" y="2015"/>
                    <a:pt x="5491" y="2053"/>
                    <a:pt x="5447" y="2134"/>
                  </a:cubicBezTo>
                  <a:cubicBezTo>
                    <a:pt x="4380" y="2751"/>
                    <a:pt x="3650" y="9152"/>
                    <a:pt x="3819" y="12072"/>
                  </a:cubicBezTo>
                  <a:cubicBezTo>
                    <a:pt x="1769" y="8844"/>
                    <a:pt x="1573" y="3790"/>
                    <a:pt x="15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50"/>
            <p:cNvSpPr/>
            <p:nvPr/>
          </p:nvSpPr>
          <p:spPr>
            <a:xfrm>
              <a:off x="6016555" y="830956"/>
              <a:ext cx="1575641" cy="1080885"/>
            </a:xfrm>
            <a:custGeom>
              <a:avLst/>
              <a:gdLst/>
              <a:ahLst/>
              <a:cxnLst/>
              <a:rect l="l" t="t" r="r" b="b"/>
              <a:pathLst>
                <a:path w="31557" h="21648" extrusionOk="0">
                  <a:moveTo>
                    <a:pt x="29108" y="0"/>
                  </a:moveTo>
                  <a:cubicBezTo>
                    <a:pt x="28767" y="0"/>
                    <a:pt x="17745" y="10137"/>
                    <a:pt x="9742" y="14236"/>
                  </a:cubicBezTo>
                  <a:cubicBezTo>
                    <a:pt x="5447" y="16369"/>
                    <a:pt x="759" y="17633"/>
                    <a:pt x="1" y="21647"/>
                  </a:cubicBezTo>
                  <a:cubicBezTo>
                    <a:pt x="2443" y="21254"/>
                    <a:pt x="4801" y="19289"/>
                    <a:pt x="7244" y="18531"/>
                  </a:cubicBezTo>
                  <a:cubicBezTo>
                    <a:pt x="9771" y="17745"/>
                    <a:pt x="12325" y="17127"/>
                    <a:pt x="14824" y="16285"/>
                  </a:cubicBezTo>
                  <a:cubicBezTo>
                    <a:pt x="19737" y="14601"/>
                    <a:pt x="24341" y="12130"/>
                    <a:pt x="27430" y="7835"/>
                  </a:cubicBezTo>
                  <a:cubicBezTo>
                    <a:pt x="28440" y="6487"/>
                    <a:pt x="31556" y="1349"/>
                    <a:pt x="29114" y="2"/>
                  </a:cubicBezTo>
                  <a:cubicBezTo>
                    <a:pt x="29113" y="1"/>
                    <a:pt x="29111" y="0"/>
                    <a:pt x="29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0" name="Google Shape;4030;p50"/>
            <p:cNvSpPr/>
            <p:nvPr/>
          </p:nvSpPr>
          <p:spPr>
            <a:xfrm>
              <a:off x="6016555" y="902505"/>
              <a:ext cx="1509733" cy="1009335"/>
            </a:xfrm>
            <a:custGeom>
              <a:avLst/>
              <a:gdLst/>
              <a:ahLst/>
              <a:cxnLst/>
              <a:rect l="l" t="t" r="r" b="b"/>
              <a:pathLst>
                <a:path w="30237" h="20215" extrusionOk="0">
                  <a:moveTo>
                    <a:pt x="30012" y="1"/>
                  </a:moveTo>
                  <a:cubicBezTo>
                    <a:pt x="29142" y="6626"/>
                    <a:pt x="18277" y="12017"/>
                    <a:pt x="11960" y="12325"/>
                  </a:cubicBezTo>
                  <a:cubicBezTo>
                    <a:pt x="14263" y="11231"/>
                    <a:pt x="15863" y="9265"/>
                    <a:pt x="18614" y="7019"/>
                  </a:cubicBezTo>
                  <a:lnTo>
                    <a:pt x="18614" y="7019"/>
                  </a:lnTo>
                  <a:cubicBezTo>
                    <a:pt x="15694" y="9209"/>
                    <a:pt x="12522" y="11371"/>
                    <a:pt x="9742" y="12803"/>
                  </a:cubicBezTo>
                  <a:cubicBezTo>
                    <a:pt x="5447" y="14936"/>
                    <a:pt x="759" y="16200"/>
                    <a:pt x="1" y="20214"/>
                  </a:cubicBezTo>
                  <a:cubicBezTo>
                    <a:pt x="2443" y="19821"/>
                    <a:pt x="4801" y="17856"/>
                    <a:pt x="7244" y="17098"/>
                  </a:cubicBezTo>
                  <a:cubicBezTo>
                    <a:pt x="9771" y="16312"/>
                    <a:pt x="12325" y="15694"/>
                    <a:pt x="14824" y="14852"/>
                  </a:cubicBezTo>
                  <a:cubicBezTo>
                    <a:pt x="19737" y="13168"/>
                    <a:pt x="24341" y="10697"/>
                    <a:pt x="27430" y="6402"/>
                  </a:cubicBezTo>
                  <a:cubicBezTo>
                    <a:pt x="28216" y="5363"/>
                    <a:pt x="30237" y="2050"/>
                    <a:pt x="300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1" name="Google Shape;4031;p50"/>
            <p:cNvSpPr/>
            <p:nvPr/>
          </p:nvSpPr>
          <p:spPr>
            <a:xfrm>
              <a:off x="5939465" y="1889309"/>
              <a:ext cx="559366" cy="765477"/>
            </a:xfrm>
            <a:custGeom>
              <a:avLst/>
              <a:gdLst/>
              <a:ahLst/>
              <a:cxnLst/>
              <a:rect l="l" t="t" r="r" b="b"/>
              <a:pathLst>
                <a:path w="11203" h="15331" extrusionOk="0">
                  <a:moveTo>
                    <a:pt x="11108" y="0"/>
                  </a:moveTo>
                  <a:cubicBezTo>
                    <a:pt x="9896" y="0"/>
                    <a:pt x="4357" y="465"/>
                    <a:pt x="2583" y="956"/>
                  </a:cubicBezTo>
                  <a:lnTo>
                    <a:pt x="2583" y="984"/>
                  </a:lnTo>
                  <a:cubicBezTo>
                    <a:pt x="674" y="1517"/>
                    <a:pt x="450" y="1882"/>
                    <a:pt x="422" y="1938"/>
                  </a:cubicBezTo>
                  <a:cubicBezTo>
                    <a:pt x="0" y="2584"/>
                    <a:pt x="197" y="5279"/>
                    <a:pt x="2864" y="8873"/>
                  </a:cubicBezTo>
                  <a:cubicBezTo>
                    <a:pt x="4464" y="11035"/>
                    <a:pt x="4773" y="13281"/>
                    <a:pt x="5559" y="15330"/>
                  </a:cubicBezTo>
                  <a:cubicBezTo>
                    <a:pt x="5924" y="12888"/>
                    <a:pt x="5391" y="9182"/>
                    <a:pt x="5700" y="6627"/>
                  </a:cubicBezTo>
                  <a:cubicBezTo>
                    <a:pt x="5980" y="4493"/>
                    <a:pt x="5840" y="2809"/>
                    <a:pt x="11202" y="1"/>
                  </a:cubicBezTo>
                  <a:cubicBezTo>
                    <a:pt x="11175" y="0"/>
                    <a:pt x="11143" y="0"/>
                    <a:pt x="11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50"/>
            <p:cNvSpPr/>
            <p:nvPr/>
          </p:nvSpPr>
          <p:spPr>
            <a:xfrm>
              <a:off x="5946482" y="1932612"/>
              <a:ext cx="545335" cy="765477"/>
            </a:xfrm>
            <a:custGeom>
              <a:avLst/>
              <a:gdLst/>
              <a:ahLst/>
              <a:cxnLst/>
              <a:rect l="l" t="t" r="r" b="b"/>
              <a:pathLst>
                <a:path w="10922" h="15331" extrusionOk="0">
                  <a:moveTo>
                    <a:pt x="10827" y="0"/>
                  </a:moveTo>
                  <a:cubicBezTo>
                    <a:pt x="9615" y="0"/>
                    <a:pt x="4076" y="465"/>
                    <a:pt x="2302" y="956"/>
                  </a:cubicBezTo>
                  <a:cubicBezTo>
                    <a:pt x="393" y="1517"/>
                    <a:pt x="169" y="1882"/>
                    <a:pt x="141" y="1938"/>
                  </a:cubicBezTo>
                  <a:cubicBezTo>
                    <a:pt x="0" y="2135"/>
                    <a:pt x="2667" y="2528"/>
                    <a:pt x="4829" y="2668"/>
                  </a:cubicBezTo>
                  <a:lnTo>
                    <a:pt x="4801" y="2668"/>
                  </a:lnTo>
                  <a:cubicBezTo>
                    <a:pt x="2920" y="4774"/>
                    <a:pt x="2976" y="7217"/>
                    <a:pt x="4099" y="11793"/>
                  </a:cubicBezTo>
                  <a:cubicBezTo>
                    <a:pt x="4548" y="13000"/>
                    <a:pt x="4857" y="14207"/>
                    <a:pt x="5278" y="15330"/>
                  </a:cubicBezTo>
                  <a:cubicBezTo>
                    <a:pt x="5643" y="12888"/>
                    <a:pt x="5110" y="9182"/>
                    <a:pt x="5419" y="6627"/>
                  </a:cubicBezTo>
                  <a:cubicBezTo>
                    <a:pt x="5699" y="4493"/>
                    <a:pt x="5559" y="2809"/>
                    <a:pt x="10921" y="1"/>
                  </a:cubicBezTo>
                  <a:cubicBezTo>
                    <a:pt x="10894" y="0"/>
                    <a:pt x="10862" y="0"/>
                    <a:pt x="108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50"/>
            <p:cNvSpPr/>
            <p:nvPr/>
          </p:nvSpPr>
          <p:spPr>
            <a:xfrm>
              <a:off x="5863772" y="1658036"/>
              <a:ext cx="199121" cy="452865"/>
            </a:xfrm>
            <a:custGeom>
              <a:avLst/>
              <a:gdLst/>
              <a:ahLst/>
              <a:cxnLst/>
              <a:rect l="l" t="t" r="r" b="b"/>
              <a:pathLst>
                <a:path w="3988" h="9070" extrusionOk="0">
                  <a:moveTo>
                    <a:pt x="225" y="1"/>
                  </a:moveTo>
                  <a:cubicBezTo>
                    <a:pt x="85" y="29"/>
                    <a:pt x="0" y="141"/>
                    <a:pt x="0" y="282"/>
                  </a:cubicBezTo>
                  <a:lnTo>
                    <a:pt x="0" y="310"/>
                  </a:lnTo>
                  <a:cubicBezTo>
                    <a:pt x="0" y="310"/>
                    <a:pt x="29" y="450"/>
                    <a:pt x="85" y="731"/>
                  </a:cubicBezTo>
                  <a:cubicBezTo>
                    <a:pt x="113" y="843"/>
                    <a:pt x="141" y="1012"/>
                    <a:pt x="197" y="1208"/>
                  </a:cubicBezTo>
                  <a:cubicBezTo>
                    <a:pt x="253" y="1377"/>
                    <a:pt x="309" y="1573"/>
                    <a:pt x="365" y="1798"/>
                  </a:cubicBezTo>
                  <a:cubicBezTo>
                    <a:pt x="450" y="2022"/>
                    <a:pt x="506" y="2247"/>
                    <a:pt x="618" y="2500"/>
                  </a:cubicBezTo>
                  <a:cubicBezTo>
                    <a:pt x="702" y="2752"/>
                    <a:pt x="787" y="3005"/>
                    <a:pt x="899" y="3258"/>
                  </a:cubicBezTo>
                  <a:cubicBezTo>
                    <a:pt x="1011" y="3510"/>
                    <a:pt x="1123" y="3791"/>
                    <a:pt x="1264" y="4072"/>
                  </a:cubicBezTo>
                  <a:cubicBezTo>
                    <a:pt x="1376" y="4324"/>
                    <a:pt x="1516" y="4605"/>
                    <a:pt x="1629" y="4886"/>
                  </a:cubicBezTo>
                  <a:cubicBezTo>
                    <a:pt x="1910" y="5419"/>
                    <a:pt x="2190" y="5953"/>
                    <a:pt x="2443" y="6458"/>
                  </a:cubicBezTo>
                  <a:cubicBezTo>
                    <a:pt x="2724" y="6935"/>
                    <a:pt x="2976" y="7385"/>
                    <a:pt x="3201" y="7778"/>
                  </a:cubicBezTo>
                  <a:cubicBezTo>
                    <a:pt x="3678" y="8564"/>
                    <a:pt x="3987" y="9069"/>
                    <a:pt x="3987" y="9069"/>
                  </a:cubicBezTo>
                  <a:cubicBezTo>
                    <a:pt x="3987" y="9069"/>
                    <a:pt x="3706" y="8564"/>
                    <a:pt x="3285" y="7750"/>
                  </a:cubicBezTo>
                  <a:cubicBezTo>
                    <a:pt x="3061" y="7357"/>
                    <a:pt x="2836" y="6879"/>
                    <a:pt x="2583" y="6374"/>
                  </a:cubicBezTo>
                  <a:cubicBezTo>
                    <a:pt x="2359" y="5869"/>
                    <a:pt x="2106" y="5335"/>
                    <a:pt x="1853" y="4774"/>
                  </a:cubicBezTo>
                  <a:cubicBezTo>
                    <a:pt x="1741" y="4493"/>
                    <a:pt x="1629" y="4212"/>
                    <a:pt x="1516" y="3959"/>
                  </a:cubicBezTo>
                  <a:cubicBezTo>
                    <a:pt x="1404" y="3679"/>
                    <a:pt x="1320" y="3398"/>
                    <a:pt x="1236" y="3145"/>
                  </a:cubicBezTo>
                  <a:cubicBezTo>
                    <a:pt x="1123" y="2865"/>
                    <a:pt x="1067" y="2612"/>
                    <a:pt x="983" y="2387"/>
                  </a:cubicBezTo>
                  <a:cubicBezTo>
                    <a:pt x="899" y="2135"/>
                    <a:pt x="843" y="1910"/>
                    <a:pt x="787" y="1685"/>
                  </a:cubicBezTo>
                  <a:cubicBezTo>
                    <a:pt x="730" y="1461"/>
                    <a:pt x="702" y="1264"/>
                    <a:pt x="646" y="1096"/>
                  </a:cubicBezTo>
                  <a:cubicBezTo>
                    <a:pt x="618" y="927"/>
                    <a:pt x="590" y="759"/>
                    <a:pt x="562" y="647"/>
                  </a:cubicBezTo>
                  <a:cubicBezTo>
                    <a:pt x="534" y="394"/>
                    <a:pt x="506" y="254"/>
                    <a:pt x="506" y="254"/>
                  </a:cubicBezTo>
                  <a:lnTo>
                    <a:pt x="506" y="226"/>
                  </a:lnTo>
                  <a:cubicBezTo>
                    <a:pt x="506" y="85"/>
                    <a:pt x="365" y="1"/>
                    <a:pt x="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50"/>
            <p:cNvSpPr/>
            <p:nvPr/>
          </p:nvSpPr>
          <p:spPr>
            <a:xfrm>
              <a:off x="5846946" y="1625682"/>
              <a:ext cx="60315" cy="105402"/>
            </a:xfrm>
            <a:custGeom>
              <a:avLst/>
              <a:gdLst/>
              <a:ahLst/>
              <a:cxnLst/>
              <a:rect l="l" t="t" r="r" b="b"/>
              <a:pathLst>
                <a:path w="1208" h="2111" extrusionOk="0">
                  <a:moveTo>
                    <a:pt x="479" y="0"/>
                  </a:moveTo>
                  <a:cubicBezTo>
                    <a:pt x="451" y="0"/>
                    <a:pt x="423" y="1"/>
                    <a:pt x="394" y="3"/>
                  </a:cubicBezTo>
                  <a:cubicBezTo>
                    <a:pt x="1" y="3"/>
                    <a:pt x="85" y="537"/>
                    <a:pt x="113" y="1126"/>
                  </a:cubicBezTo>
                  <a:cubicBezTo>
                    <a:pt x="140" y="1697"/>
                    <a:pt x="115" y="2110"/>
                    <a:pt x="470" y="2110"/>
                  </a:cubicBezTo>
                  <a:cubicBezTo>
                    <a:pt x="481" y="2110"/>
                    <a:pt x="493" y="2110"/>
                    <a:pt x="506" y="2109"/>
                  </a:cubicBezTo>
                  <a:cubicBezTo>
                    <a:pt x="899" y="2081"/>
                    <a:pt x="1208" y="1323"/>
                    <a:pt x="1180" y="733"/>
                  </a:cubicBezTo>
                  <a:cubicBezTo>
                    <a:pt x="1154" y="184"/>
                    <a:pt x="860" y="0"/>
                    <a:pt x="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50"/>
            <p:cNvSpPr/>
            <p:nvPr/>
          </p:nvSpPr>
          <p:spPr>
            <a:xfrm>
              <a:off x="5992739" y="1670319"/>
              <a:ext cx="53325" cy="491012"/>
            </a:xfrm>
            <a:custGeom>
              <a:avLst/>
              <a:gdLst/>
              <a:ahLst/>
              <a:cxnLst/>
              <a:rect l="l" t="t" r="r" b="b"/>
              <a:pathLst>
                <a:path w="1068" h="9834" extrusionOk="0">
                  <a:moveTo>
                    <a:pt x="785" y="1"/>
                  </a:moveTo>
                  <a:cubicBezTo>
                    <a:pt x="686" y="1"/>
                    <a:pt x="581" y="59"/>
                    <a:pt x="534" y="176"/>
                  </a:cubicBezTo>
                  <a:cubicBezTo>
                    <a:pt x="534" y="176"/>
                    <a:pt x="534" y="204"/>
                    <a:pt x="534" y="204"/>
                  </a:cubicBezTo>
                  <a:cubicBezTo>
                    <a:pt x="534" y="204"/>
                    <a:pt x="506" y="345"/>
                    <a:pt x="421" y="597"/>
                  </a:cubicBezTo>
                  <a:cubicBezTo>
                    <a:pt x="393" y="738"/>
                    <a:pt x="337" y="906"/>
                    <a:pt x="309" y="1074"/>
                  </a:cubicBezTo>
                  <a:cubicBezTo>
                    <a:pt x="281" y="1271"/>
                    <a:pt x="225" y="1468"/>
                    <a:pt x="197" y="1692"/>
                  </a:cubicBezTo>
                  <a:cubicBezTo>
                    <a:pt x="169" y="1917"/>
                    <a:pt x="141" y="2169"/>
                    <a:pt x="113" y="2422"/>
                  </a:cubicBezTo>
                  <a:cubicBezTo>
                    <a:pt x="85" y="2675"/>
                    <a:pt x="56" y="2955"/>
                    <a:pt x="56" y="3236"/>
                  </a:cubicBezTo>
                  <a:cubicBezTo>
                    <a:pt x="28" y="3517"/>
                    <a:pt x="0" y="3826"/>
                    <a:pt x="0" y="4107"/>
                  </a:cubicBezTo>
                  <a:cubicBezTo>
                    <a:pt x="0" y="4415"/>
                    <a:pt x="0" y="4724"/>
                    <a:pt x="0" y="5033"/>
                  </a:cubicBezTo>
                  <a:cubicBezTo>
                    <a:pt x="0" y="5623"/>
                    <a:pt x="28" y="6212"/>
                    <a:pt x="56" y="6802"/>
                  </a:cubicBezTo>
                  <a:cubicBezTo>
                    <a:pt x="85" y="7363"/>
                    <a:pt x="113" y="7869"/>
                    <a:pt x="169" y="8318"/>
                  </a:cubicBezTo>
                  <a:cubicBezTo>
                    <a:pt x="225" y="9216"/>
                    <a:pt x="309" y="9834"/>
                    <a:pt x="309" y="9834"/>
                  </a:cubicBezTo>
                  <a:lnTo>
                    <a:pt x="309" y="9806"/>
                  </a:lnTo>
                  <a:cubicBezTo>
                    <a:pt x="309" y="9806"/>
                    <a:pt x="253" y="9216"/>
                    <a:pt x="225" y="8318"/>
                  </a:cubicBezTo>
                  <a:cubicBezTo>
                    <a:pt x="225" y="7869"/>
                    <a:pt x="225" y="7335"/>
                    <a:pt x="225" y="6774"/>
                  </a:cubicBezTo>
                  <a:cubicBezTo>
                    <a:pt x="225" y="6212"/>
                    <a:pt x="225" y="5623"/>
                    <a:pt x="253" y="5033"/>
                  </a:cubicBezTo>
                  <a:cubicBezTo>
                    <a:pt x="281" y="4724"/>
                    <a:pt x="281" y="4415"/>
                    <a:pt x="309" y="4135"/>
                  </a:cubicBezTo>
                  <a:cubicBezTo>
                    <a:pt x="337" y="3826"/>
                    <a:pt x="365" y="3545"/>
                    <a:pt x="393" y="3264"/>
                  </a:cubicBezTo>
                  <a:cubicBezTo>
                    <a:pt x="421" y="2984"/>
                    <a:pt x="478" y="2731"/>
                    <a:pt x="506" y="2478"/>
                  </a:cubicBezTo>
                  <a:cubicBezTo>
                    <a:pt x="534" y="2226"/>
                    <a:pt x="590" y="1973"/>
                    <a:pt x="618" y="1776"/>
                  </a:cubicBezTo>
                  <a:cubicBezTo>
                    <a:pt x="674" y="1552"/>
                    <a:pt x="730" y="1355"/>
                    <a:pt x="758" y="1187"/>
                  </a:cubicBezTo>
                  <a:cubicBezTo>
                    <a:pt x="786" y="1018"/>
                    <a:pt x="843" y="850"/>
                    <a:pt x="899" y="738"/>
                  </a:cubicBezTo>
                  <a:cubicBezTo>
                    <a:pt x="955" y="485"/>
                    <a:pt x="1011" y="373"/>
                    <a:pt x="1011" y="373"/>
                  </a:cubicBezTo>
                  <a:lnTo>
                    <a:pt x="1011" y="345"/>
                  </a:lnTo>
                  <a:cubicBezTo>
                    <a:pt x="1067" y="204"/>
                    <a:pt x="983" y="64"/>
                    <a:pt x="843" y="8"/>
                  </a:cubicBezTo>
                  <a:cubicBezTo>
                    <a:pt x="824" y="3"/>
                    <a:pt x="804" y="1"/>
                    <a:pt x="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50"/>
            <p:cNvSpPr/>
            <p:nvPr/>
          </p:nvSpPr>
          <p:spPr>
            <a:xfrm>
              <a:off x="5982903" y="1635868"/>
              <a:ext cx="89774" cy="100409"/>
            </a:xfrm>
            <a:custGeom>
              <a:avLst/>
              <a:gdLst/>
              <a:ahLst/>
              <a:cxnLst/>
              <a:rect l="l" t="t" r="r" b="b"/>
              <a:pathLst>
                <a:path w="1798" h="2011" extrusionOk="0">
                  <a:moveTo>
                    <a:pt x="1082" y="0"/>
                  </a:moveTo>
                  <a:cubicBezTo>
                    <a:pt x="781" y="0"/>
                    <a:pt x="646" y="453"/>
                    <a:pt x="422" y="950"/>
                  </a:cubicBezTo>
                  <a:lnTo>
                    <a:pt x="450" y="922"/>
                  </a:lnTo>
                  <a:lnTo>
                    <a:pt x="450" y="922"/>
                  </a:lnTo>
                  <a:cubicBezTo>
                    <a:pt x="225" y="1484"/>
                    <a:pt x="1" y="1821"/>
                    <a:pt x="366" y="1989"/>
                  </a:cubicBezTo>
                  <a:cubicBezTo>
                    <a:pt x="404" y="2004"/>
                    <a:pt x="446" y="2011"/>
                    <a:pt x="489" y="2011"/>
                  </a:cubicBezTo>
                  <a:cubicBezTo>
                    <a:pt x="857" y="2011"/>
                    <a:pt x="1372" y="1511"/>
                    <a:pt x="1573" y="1035"/>
                  </a:cubicBezTo>
                  <a:cubicBezTo>
                    <a:pt x="1798" y="501"/>
                    <a:pt x="1573" y="192"/>
                    <a:pt x="1208" y="24"/>
                  </a:cubicBezTo>
                  <a:cubicBezTo>
                    <a:pt x="1163" y="8"/>
                    <a:pt x="1121" y="0"/>
                    <a:pt x="10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50"/>
            <p:cNvSpPr/>
            <p:nvPr/>
          </p:nvSpPr>
          <p:spPr>
            <a:xfrm>
              <a:off x="5762865" y="1787404"/>
              <a:ext cx="319652" cy="280007"/>
            </a:xfrm>
            <a:custGeom>
              <a:avLst/>
              <a:gdLst/>
              <a:ahLst/>
              <a:cxnLst/>
              <a:rect l="l" t="t" r="r" b="b"/>
              <a:pathLst>
                <a:path w="6402" h="5608" extrusionOk="0">
                  <a:moveTo>
                    <a:pt x="6401" y="5524"/>
                  </a:moveTo>
                  <a:lnTo>
                    <a:pt x="6388" y="5542"/>
                  </a:lnTo>
                  <a:lnTo>
                    <a:pt x="6388" y="5542"/>
                  </a:lnTo>
                  <a:cubicBezTo>
                    <a:pt x="6397" y="5548"/>
                    <a:pt x="6401" y="5552"/>
                    <a:pt x="6401" y="5552"/>
                  </a:cubicBezTo>
                  <a:lnTo>
                    <a:pt x="6401" y="5524"/>
                  </a:lnTo>
                  <a:close/>
                  <a:moveTo>
                    <a:pt x="281" y="0"/>
                  </a:moveTo>
                  <a:cubicBezTo>
                    <a:pt x="233" y="0"/>
                    <a:pt x="185" y="16"/>
                    <a:pt x="140" y="49"/>
                  </a:cubicBezTo>
                  <a:cubicBezTo>
                    <a:pt x="28" y="133"/>
                    <a:pt x="0" y="302"/>
                    <a:pt x="84" y="414"/>
                  </a:cubicBezTo>
                  <a:cubicBezTo>
                    <a:pt x="84" y="414"/>
                    <a:pt x="169" y="526"/>
                    <a:pt x="337" y="751"/>
                  </a:cubicBezTo>
                  <a:cubicBezTo>
                    <a:pt x="421" y="863"/>
                    <a:pt x="533" y="1004"/>
                    <a:pt x="646" y="1116"/>
                  </a:cubicBezTo>
                  <a:cubicBezTo>
                    <a:pt x="786" y="1256"/>
                    <a:pt x="927" y="1425"/>
                    <a:pt x="1095" y="1593"/>
                  </a:cubicBezTo>
                  <a:cubicBezTo>
                    <a:pt x="1235" y="1733"/>
                    <a:pt x="1432" y="1930"/>
                    <a:pt x="1600" y="2098"/>
                  </a:cubicBezTo>
                  <a:cubicBezTo>
                    <a:pt x="1797" y="2267"/>
                    <a:pt x="2021" y="2463"/>
                    <a:pt x="2218" y="2632"/>
                  </a:cubicBezTo>
                  <a:cubicBezTo>
                    <a:pt x="2443" y="2800"/>
                    <a:pt x="2667" y="2997"/>
                    <a:pt x="2892" y="3193"/>
                  </a:cubicBezTo>
                  <a:cubicBezTo>
                    <a:pt x="3144" y="3362"/>
                    <a:pt x="3369" y="3558"/>
                    <a:pt x="3622" y="3727"/>
                  </a:cubicBezTo>
                  <a:cubicBezTo>
                    <a:pt x="4099" y="4092"/>
                    <a:pt x="4576" y="4429"/>
                    <a:pt x="5053" y="4766"/>
                  </a:cubicBezTo>
                  <a:cubicBezTo>
                    <a:pt x="5531" y="5074"/>
                    <a:pt x="6345" y="5608"/>
                    <a:pt x="6345" y="5608"/>
                  </a:cubicBezTo>
                  <a:lnTo>
                    <a:pt x="6388" y="5542"/>
                  </a:lnTo>
                  <a:lnTo>
                    <a:pt x="6388" y="5542"/>
                  </a:lnTo>
                  <a:cubicBezTo>
                    <a:pt x="6284" y="5467"/>
                    <a:pt x="5556" y="4937"/>
                    <a:pt x="5166" y="4625"/>
                  </a:cubicBezTo>
                  <a:cubicBezTo>
                    <a:pt x="4717" y="4288"/>
                    <a:pt x="4239" y="3923"/>
                    <a:pt x="3762" y="3530"/>
                  </a:cubicBezTo>
                  <a:cubicBezTo>
                    <a:pt x="3537" y="3362"/>
                    <a:pt x="3313" y="3165"/>
                    <a:pt x="3088" y="2969"/>
                  </a:cubicBezTo>
                  <a:cubicBezTo>
                    <a:pt x="2864" y="2772"/>
                    <a:pt x="2667" y="2576"/>
                    <a:pt x="2471" y="2379"/>
                  </a:cubicBezTo>
                  <a:cubicBezTo>
                    <a:pt x="2246" y="2183"/>
                    <a:pt x="2078" y="1986"/>
                    <a:pt x="1881" y="1818"/>
                  </a:cubicBezTo>
                  <a:cubicBezTo>
                    <a:pt x="1713" y="1621"/>
                    <a:pt x="1544" y="1453"/>
                    <a:pt x="1404" y="1284"/>
                  </a:cubicBezTo>
                  <a:cubicBezTo>
                    <a:pt x="1235" y="1116"/>
                    <a:pt x="1123" y="975"/>
                    <a:pt x="1011" y="835"/>
                  </a:cubicBezTo>
                  <a:cubicBezTo>
                    <a:pt x="898" y="695"/>
                    <a:pt x="786" y="554"/>
                    <a:pt x="730" y="470"/>
                  </a:cubicBezTo>
                  <a:cubicBezTo>
                    <a:pt x="590" y="246"/>
                    <a:pt x="505" y="133"/>
                    <a:pt x="505" y="133"/>
                  </a:cubicBezTo>
                  <a:lnTo>
                    <a:pt x="477" y="105"/>
                  </a:lnTo>
                  <a:cubicBezTo>
                    <a:pt x="426" y="37"/>
                    <a:pt x="355"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50"/>
            <p:cNvSpPr/>
            <p:nvPr/>
          </p:nvSpPr>
          <p:spPr>
            <a:xfrm>
              <a:off x="5729212" y="1757096"/>
              <a:ext cx="88326" cy="101258"/>
            </a:xfrm>
            <a:custGeom>
              <a:avLst/>
              <a:gdLst/>
              <a:ahLst/>
              <a:cxnLst/>
              <a:rect l="l" t="t" r="r" b="b"/>
              <a:pathLst>
                <a:path w="1769" h="2028" extrusionOk="0">
                  <a:moveTo>
                    <a:pt x="769" y="1"/>
                  </a:moveTo>
                  <a:cubicBezTo>
                    <a:pt x="632" y="1"/>
                    <a:pt x="495" y="47"/>
                    <a:pt x="365" y="123"/>
                  </a:cubicBezTo>
                  <a:cubicBezTo>
                    <a:pt x="0" y="319"/>
                    <a:pt x="337" y="768"/>
                    <a:pt x="618" y="1274"/>
                  </a:cubicBezTo>
                  <a:cubicBezTo>
                    <a:pt x="871" y="1688"/>
                    <a:pt x="1011" y="2027"/>
                    <a:pt x="1255" y="2027"/>
                  </a:cubicBezTo>
                  <a:cubicBezTo>
                    <a:pt x="1308" y="2027"/>
                    <a:pt x="1366" y="2011"/>
                    <a:pt x="1432" y="1975"/>
                  </a:cubicBezTo>
                  <a:cubicBezTo>
                    <a:pt x="1769" y="1779"/>
                    <a:pt x="1657" y="937"/>
                    <a:pt x="1376" y="431"/>
                  </a:cubicBezTo>
                  <a:cubicBezTo>
                    <a:pt x="1203" y="120"/>
                    <a:pt x="987" y="1"/>
                    <a:pt x="7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50"/>
            <p:cNvSpPr/>
            <p:nvPr/>
          </p:nvSpPr>
          <p:spPr>
            <a:xfrm>
              <a:off x="5754426" y="1810870"/>
              <a:ext cx="4244" cy="8438"/>
            </a:xfrm>
            <a:custGeom>
              <a:avLst/>
              <a:gdLst/>
              <a:ahLst/>
              <a:cxnLst/>
              <a:rect l="l" t="t" r="r" b="b"/>
              <a:pathLst>
                <a:path w="85" h="169" extrusionOk="0">
                  <a:moveTo>
                    <a:pt x="1" y="0"/>
                  </a:moveTo>
                  <a:cubicBezTo>
                    <a:pt x="29" y="56"/>
                    <a:pt x="57" y="112"/>
                    <a:pt x="85" y="169"/>
                  </a:cubicBezTo>
                  <a:cubicBezTo>
                    <a:pt x="57" y="84"/>
                    <a:pt x="29" y="56"/>
                    <a:pt x="1" y="0"/>
                  </a:cubicBezTo>
                  <a:close/>
                </a:path>
              </a:pathLst>
            </a:custGeom>
            <a:solidFill>
              <a:srgbClr val="F2D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50"/>
            <p:cNvSpPr/>
            <p:nvPr/>
          </p:nvSpPr>
          <p:spPr>
            <a:xfrm>
              <a:off x="5748834" y="1801034"/>
              <a:ext cx="5642" cy="9886"/>
            </a:xfrm>
            <a:custGeom>
              <a:avLst/>
              <a:gdLst/>
              <a:ahLst/>
              <a:cxnLst/>
              <a:rect l="l" t="t" r="r" b="b"/>
              <a:pathLst>
                <a:path w="113" h="198" extrusionOk="0">
                  <a:moveTo>
                    <a:pt x="0" y="1"/>
                  </a:moveTo>
                  <a:cubicBezTo>
                    <a:pt x="28" y="57"/>
                    <a:pt x="56" y="113"/>
                    <a:pt x="113" y="197"/>
                  </a:cubicBezTo>
                  <a:cubicBezTo>
                    <a:pt x="56" y="113"/>
                    <a:pt x="28" y="57"/>
                    <a:pt x="0" y="1"/>
                  </a:cubicBezTo>
                  <a:close/>
                </a:path>
              </a:pathLst>
            </a:custGeom>
            <a:solidFill>
              <a:srgbClr val="F2D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50"/>
            <p:cNvSpPr/>
            <p:nvPr/>
          </p:nvSpPr>
          <p:spPr>
            <a:xfrm>
              <a:off x="5960485" y="1564818"/>
              <a:ext cx="1131264" cy="421309"/>
            </a:xfrm>
            <a:custGeom>
              <a:avLst/>
              <a:gdLst/>
              <a:ahLst/>
              <a:cxnLst/>
              <a:rect l="l" t="t" r="r" b="b"/>
              <a:pathLst>
                <a:path w="22657" h="8438" extrusionOk="0">
                  <a:moveTo>
                    <a:pt x="15287" y="1"/>
                  </a:moveTo>
                  <a:cubicBezTo>
                    <a:pt x="14368" y="1"/>
                    <a:pt x="13448" y="43"/>
                    <a:pt x="12550" y="127"/>
                  </a:cubicBezTo>
                  <a:cubicBezTo>
                    <a:pt x="9013" y="436"/>
                    <a:pt x="5728" y="1840"/>
                    <a:pt x="2836" y="3917"/>
                  </a:cubicBezTo>
                  <a:lnTo>
                    <a:pt x="2864" y="3917"/>
                  </a:lnTo>
                  <a:cubicBezTo>
                    <a:pt x="1629" y="4788"/>
                    <a:pt x="1" y="6949"/>
                    <a:pt x="29" y="8437"/>
                  </a:cubicBezTo>
                  <a:cubicBezTo>
                    <a:pt x="1011" y="8353"/>
                    <a:pt x="1994" y="8044"/>
                    <a:pt x="3005" y="7960"/>
                  </a:cubicBezTo>
                  <a:cubicBezTo>
                    <a:pt x="3987" y="7876"/>
                    <a:pt x="5026" y="7820"/>
                    <a:pt x="6037" y="7736"/>
                  </a:cubicBezTo>
                  <a:cubicBezTo>
                    <a:pt x="10529" y="7371"/>
                    <a:pt x="17070" y="7651"/>
                    <a:pt x="20046" y="3609"/>
                  </a:cubicBezTo>
                  <a:cubicBezTo>
                    <a:pt x="21000" y="2317"/>
                    <a:pt x="22657" y="2149"/>
                    <a:pt x="21253" y="829"/>
                  </a:cubicBezTo>
                  <a:cubicBezTo>
                    <a:pt x="20579" y="212"/>
                    <a:pt x="18895" y="212"/>
                    <a:pt x="18025" y="127"/>
                  </a:cubicBezTo>
                  <a:cubicBezTo>
                    <a:pt x="17126" y="43"/>
                    <a:pt x="16207" y="1"/>
                    <a:pt x="15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50"/>
            <p:cNvSpPr/>
            <p:nvPr/>
          </p:nvSpPr>
          <p:spPr>
            <a:xfrm>
              <a:off x="5652121" y="1564119"/>
              <a:ext cx="1145294" cy="422008"/>
            </a:xfrm>
            <a:custGeom>
              <a:avLst/>
              <a:gdLst/>
              <a:ahLst/>
              <a:cxnLst/>
              <a:rect l="l" t="t" r="r" b="b"/>
              <a:pathLst>
                <a:path w="22938" h="8452" extrusionOk="0">
                  <a:moveTo>
                    <a:pt x="21365" y="1"/>
                  </a:moveTo>
                  <a:lnTo>
                    <a:pt x="21365" y="1"/>
                  </a:lnTo>
                  <a:cubicBezTo>
                    <a:pt x="20467" y="29"/>
                    <a:pt x="19596" y="57"/>
                    <a:pt x="18726" y="141"/>
                  </a:cubicBezTo>
                  <a:cubicBezTo>
                    <a:pt x="15189" y="450"/>
                    <a:pt x="11904" y="1854"/>
                    <a:pt x="9012" y="3931"/>
                  </a:cubicBezTo>
                  <a:cubicBezTo>
                    <a:pt x="7805" y="4802"/>
                    <a:pt x="6177" y="6963"/>
                    <a:pt x="6205" y="8451"/>
                  </a:cubicBezTo>
                  <a:cubicBezTo>
                    <a:pt x="7187" y="8367"/>
                    <a:pt x="8170" y="8058"/>
                    <a:pt x="9181" y="7974"/>
                  </a:cubicBezTo>
                  <a:cubicBezTo>
                    <a:pt x="9939" y="7918"/>
                    <a:pt x="10725" y="7862"/>
                    <a:pt x="11511" y="7806"/>
                  </a:cubicBezTo>
                  <a:cubicBezTo>
                    <a:pt x="0" y="5335"/>
                    <a:pt x="22937" y="2528"/>
                    <a:pt x="20832" y="1573"/>
                  </a:cubicBezTo>
                  <a:cubicBezTo>
                    <a:pt x="11707" y="1236"/>
                    <a:pt x="20803" y="1096"/>
                    <a:pt x="21365" y="1"/>
                  </a:cubicBezTo>
                  <a:close/>
                </a:path>
              </a:pathLst>
            </a:custGeom>
            <a:solidFill>
              <a:srgbClr val="E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50"/>
            <p:cNvSpPr/>
            <p:nvPr/>
          </p:nvSpPr>
          <p:spPr>
            <a:xfrm>
              <a:off x="4713500" y="1891107"/>
              <a:ext cx="1556867" cy="742609"/>
            </a:xfrm>
            <a:custGeom>
              <a:avLst/>
              <a:gdLst/>
              <a:ahLst/>
              <a:cxnLst/>
              <a:rect l="l" t="t" r="r" b="b"/>
              <a:pathLst>
                <a:path w="31181" h="14873" extrusionOk="0">
                  <a:moveTo>
                    <a:pt x="18115" y="0"/>
                  </a:moveTo>
                  <a:cubicBezTo>
                    <a:pt x="16257" y="0"/>
                    <a:pt x="14375" y="114"/>
                    <a:pt x="12566" y="114"/>
                  </a:cubicBezTo>
                  <a:cubicBezTo>
                    <a:pt x="12026" y="114"/>
                    <a:pt x="11491" y="104"/>
                    <a:pt x="10966" y="78"/>
                  </a:cubicBezTo>
                  <a:cubicBezTo>
                    <a:pt x="10481" y="60"/>
                    <a:pt x="9696" y="28"/>
                    <a:pt x="8768" y="28"/>
                  </a:cubicBezTo>
                  <a:cubicBezTo>
                    <a:pt x="5349" y="28"/>
                    <a:pt x="0" y="463"/>
                    <a:pt x="663" y="3643"/>
                  </a:cubicBezTo>
                  <a:cubicBezTo>
                    <a:pt x="680" y="3713"/>
                    <a:pt x="1209" y="5240"/>
                    <a:pt x="4251" y="5240"/>
                  </a:cubicBezTo>
                  <a:cubicBezTo>
                    <a:pt x="6097" y="5240"/>
                    <a:pt x="8870" y="4677"/>
                    <a:pt x="13016" y="2885"/>
                  </a:cubicBezTo>
                  <a:cubicBezTo>
                    <a:pt x="13666" y="2603"/>
                    <a:pt x="14412" y="2485"/>
                    <a:pt x="15202" y="2485"/>
                  </a:cubicBezTo>
                  <a:cubicBezTo>
                    <a:pt x="17247" y="2485"/>
                    <a:pt x="19593" y="3275"/>
                    <a:pt x="21354" y="4064"/>
                  </a:cubicBezTo>
                  <a:cubicBezTo>
                    <a:pt x="23965" y="5243"/>
                    <a:pt x="27193" y="6787"/>
                    <a:pt x="29804" y="14873"/>
                  </a:cubicBezTo>
                  <a:cubicBezTo>
                    <a:pt x="29804" y="14873"/>
                    <a:pt x="31180" y="2324"/>
                    <a:pt x="23123" y="471"/>
                  </a:cubicBezTo>
                  <a:cubicBezTo>
                    <a:pt x="21525" y="97"/>
                    <a:pt x="19830" y="0"/>
                    <a:pt x="18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50"/>
            <p:cNvSpPr/>
            <p:nvPr/>
          </p:nvSpPr>
          <p:spPr>
            <a:xfrm>
              <a:off x="5530144" y="1907584"/>
              <a:ext cx="740212" cy="726132"/>
            </a:xfrm>
            <a:custGeom>
              <a:avLst/>
              <a:gdLst/>
              <a:ahLst/>
              <a:cxnLst/>
              <a:rect l="l" t="t" r="r" b="b"/>
              <a:pathLst>
                <a:path w="14825" h="14543" extrusionOk="0">
                  <a:moveTo>
                    <a:pt x="6149" y="0"/>
                  </a:moveTo>
                  <a:cubicBezTo>
                    <a:pt x="6570" y="281"/>
                    <a:pt x="1" y="1881"/>
                    <a:pt x="394" y="2134"/>
                  </a:cubicBezTo>
                  <a:cubicBezTo>
                    <a:pt x="916" y="2478"/>
                    <a:pt x="2336" y="2647"/>
                    <a:pt x="3842" y="2647"/>
                  </a:cubicBezTo>
                  <a:cubicBezTo>
                    <a:pt x="5410" y="2647"/>
                    <a:pt x="7073" y="2464"/>
                    <a:pt x="7918" y="2106"/>
                  </a:cubicBezTo>
                  <a:cubicBezTo>
                    <a:pt x="8065" y="2044"/>
                    <a:pt x="8194" y="2015"/>
                    <a:pt x="8308" y="2015"/>
                  </a:cubicBezTo>
                  <a:cubicBezTo>
                    <a:pt x="9179" y="2015"/>
                    <a:pt x="9186" y="3670"/>
                    <a:pt x="9434" y="4885"/>
                  </a:cubicBezTo>
                  <a:cubicBezTo>
                    <a:pt x="8837" y="4746"/>
                    <a:pt x="8239" y="4691"/>
                    <a:pt x="7652" y="4691"/>
                  </a:cubicBezTo>
                  <a:cubicBezTo>
                    <a:pt x="7411" y="4691"/>
                    <a:pt x="7172" y="4700"/>
                    <a:pt x="6935" y="4717"/>
                  </a:cubicBezTo>
                  <a:cubicBezTo>
                    <a:pt x="9097" y="6008"/>
                    <a:pt x="11455" y="8367"/>
                    <a:pt x="13448" y="14543"/>
                  </a:cubicBezTo>
                  <a:cubicBezTo>
                    <a:pt x="13448" y="14543"/>
                    <a:pt x="14824" y="1965"/>
                    <a:pt x="6767" y="113"/>
                  </a:cubicBezTo>
                  <a:cubicBezTo>
                    <a:pt x="6570" y="84"/>
                    <a:pt x="6346" y="56"/>
                    <a:pt x="6149" y="0"/>
                  </a:cubicBezTo>
                  <a:close/>
                </a:path>
              </a:pathLst>
            </a:custGeom>
            <a:solidFill>
              <a:srgbClr val="D9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50"/>
            <p:cNvSpPr/>
            <p:nvPr/>
          </p:nvSpPr>
          <p:spPr>
            <a:xfrm>
              <a:off x="4756389" y="1932748"/>
              <a:ext cx="748600" cy="210355"/>
            </a:xfrm>
            <a:custGeom>
              <a:avLst/>
              <a:gdLst/>
              <a:ahLst/>
              <a:cxnLst/>
              <a:rect l="l" t="t" r="r" b="b"/>
              <a:pathLst>
                <a:path w="14993" h="4213" extrusionOk="0">
                  <a:moveTo>
                    <a:pt x="3868" y="0"/>
                  </a:moveTo>
                  <a:cubicBezTo>
                    <a:pt x="2337" y="0"/>
                    <a:pt x="1011" y="281"/>
                    <a:pt x="169" y="1097"/>
                  </a:cubicBezTo>
                  <a:cubicBezTo>
                    <a:pt x="113" y="1153"/>
                    <a:pt x="57" y="1265"/>
                    <a:pt x="0" y="1349"/>
                  </a:cubicBezTo>
                  <a:cubicBezTo>
                    <a:pt x="1657" y="3679"/>
                    <a:pt x="12802" y="2276"/>
                    <a:pt x="5475" y="4213"/>
                  </a:cubicBezTo>
                  <a:cubicBezTo>
                    <a:pt x="7159" y="3904"/>
                    <a:pt x="9349" y="3258"/>
                    <a:pt x="12157" y="2051"/>
                  </a:cubicBezTo>
                  <a:cubicBezTo>
                    <a:pt x="12799" y="1785"/>
                    <a:pt x="13546" y="1659"/>
                    <a:pt x="14343" y="1659"/>
                  </a:cubicBezTo>
                  <a:cubicBezTo>
                    <a:pt x="14556" y="1659"/>
                    <a:pt x="14773" y="1668"/>
                    <a:pt x="14992" y="1686"/>
                  </a:cubicBezTo>
                  <a:cubicBezTo>
                    <a:pt x="14627" y="1518"/>
                    <a:pt x="14262" y="1405"/>
                    <a:pt x="13841" y="1377"/>
                  </a:cubicBezTo>
                  <a:cubicBezTo>
                    <a:pt x="11459" y="1320"/>
                    <a:pt x="7184" y="0"/>
                    <a:pt x="3868" y="0"/>
                  </a:cubicBezTo>
                  <a:close/>
                </a:path>
              </a:pathLst>
            </a:custGeom>
            <a:solidFill>
              <a:srgbClr val="D9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50"/>
            <p:cNvSpPr/>
            <p:nvPr/>
          </p:nvSpPr>
          <p:spPr>
            <a:xfrm>
              <a:off x="4747951" y="1890108"/>
              <a:ext cx="1191579" cy="167665"/>
            </a:xfrm>
            <a:custGeom>
              <a:avLst/>
              <a:gdLst/>
              <a:ahLst/>
              <a:cxnLst/>
              <a:rect l="l" t="t" r="r" b="b"/>
              <a:pathLst>
                <a:path w="23865" h="3358" extrusionOk="0">
                  <a:moveTo>
                    <a:pt x="7246" y="1"/>
                  </a:moveTo>
                  <a:cubicBezTo>
                    <a:pt x="4289" y="1"/>
                    <a:pt x="491" y="382"/>
                    <a:pt x="1" y="2596"/>
                  </a:cubicBezTo>
                  <a:cubicBezTo>
                    <a:pt x="330" y="1949"/>
                    <a:pt x="697" y="1714"/>
                    <a:pt x="1214" y="1714"/>
                  </a:cubicBezTo>
                  <a:cubicBezTo>
                    <a:pt x="2579" y="1714"/>
                    <a:pt x="4988" y="3357"/>
                    <a:pt x="10487" y="3357"/>
                  </a:cubicBezTo>
                  <a:cubicBezTo>
                    <a:pt x="13731" y="3357"/>
                    <a:pt x="18050" y="2786"/>
                    <a:pt x="23864" y="968"/>
                  </a:cubicBezTo>
                  <a:cubicBezTo>
                    <a:pt x="23415" y="771"/>
                    <a:pt x="22938" y="603"/>
                    <a:pt x="22433" y="491"/>
                  </a:cubicBezTo>
                  <a:cubicBezTo>
                    <a:pt x="20835" y="117"/>
                    <a:pt x="19140" y="20"/>
                    <a:pt x="17425" y="20"/>
                  </a:cubicBezTo>
                  <a:cubicBezTo>
                    <a:pt x="15567" y="20"/>
                    <a:pt x="13685" y="134"/>
                    <a:pt x="11876" y="134"/>
                  </a:cubicBezTo>
                  <a:cubicBezTo>
                    <a:pt x="11336" y="134"/>
                    <a:pt x="10801" y="124"/>
                    <a:pt x="10276" y="98"/>
                  </a:cubicBezTo>
                  <a:cubicBezTo>
                    <a:pt x="9649" y="72"/>
                    <a:pt x="8526" y="1"/>
                    <a:pt x="7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50"/>
            <p:cNvSpPr/>
            <p:nvPr/>
          </p:nvSpPr>
          <p:spPr>
            <a:xfrm>
              <a:off x="4747951" y="1907584"/>
              <a:ext cx="1191579" cy="150189"/>
            </a:xfrm>
            <a:custGeom>
              <a:avLst/>
              <a:gdLst/>
              <a:ahLst/>
              <a:cxnLst/>
              <a:rect l="l" t="t" r="r" b="b"/>
              <a:pathLst>
                <a:path w="23865" h="3008" extrusionOk="0">
                  <a:moveTo>
                    <a:pt x="3145" y="0"/>
                  </a:moveTo>
                  <a:cubicBezTo>
                    <a:pt x="1545" y="365"/>
                    <a:pt x="254" y="1039"/>
                    <a:pt x="1" y="2246"/>
                  </a:cubicBezTo>
                  <a:cubicBezTo>
                    <a:pt x="330" y="1599"/>
                    <a:pt x="697" y="1364"/>
                    <a:pt x="1214" y="1364"/>
                  </a:cubicBezTo>
                  <a:cubicBezTo>
                    <a:pt x="2579" y="1364"/>
                    <a:pt x="4988" y="3007"/>
                    <a:pt x="10487" y="3007"/>
                  </a:cubicBezTo>
                  <a:cubicBezTo>
                    <a:pt x="13731" y="3007"/>
                    <a:pt x="18050" y="2436"/>
                    <a:pt x="23864" y="618"/>
                  </a:cubicBezTo>
                  <a:cubicBezTo>
                    <a:pt x="23415" y="421"/>
                    <a:pt x="22938" y="253"/>
                    <a:pt x="22433" y="113"/>
                  </a:cubicBezTo>
                  <a:cubicBezTo>
                    <a:pt x="22348" y="113"/>
                    <a:pt x="22292" y="113"/>
                    <a:pt x="22208" y="84"/>
                  </a:cubicBezTo>
                  <a:lnTo>
                    <a:pt x="22208" y="113"/>
                  </a:lnTo>
                  <a:cubicBezTo>
                    <a:pt x="20063" y="1239"/>
                    <a:pt x="17883" y="1621"/>
                    <a:pt x="15679" y="1621"/>
                  </a:cubicBezTo>
                  <a:cubicBezTo>
                    <a:pt x="11566" y="1621"/>
                    <a:pt x="7368" y="293"/>
                    <a:pt x="31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48" name="Google Shape;4048;p50"/>
          <p:cNvGrpSpPr/>
          <p:nvPr/>
        </p:nvGrpSpPr>
        <p:grpSpPr>
          <a:xfrm>
            <a:off x="5406853" y="3636305"/>
            <a:ext cx="451305" cy="1541081"/>
            <a:chOff x="4864845" y="1806137"/>
            <a:chExt cx="880939" cy="3008160"/>
          </a:xfrm>
        </p:grpSpPr>
        <p:sp>
          <p:nvSpPr>
            <p:cNvPr id="4049" name="Google Shape;4049;p50"/>
            <p:cNvSpPr/>
            <p:nvPr/>
          </p:nvSpPr>
          <p:spPr>
            <a:xfrm>
              <a:off x="5441971" y="3203860"/>
              <a:ext cx="303813" cy="999322"/>
            </a:xfrm>
            <a:custGeom>
              <a:avLst/>
              <a:gdLst/>
              <a:ahLst/>
              <a:cxnLst/>
              <a:rect l="l" t="t" r="r" b="b"/>
              <a:pathLst>
                <a:path w="6226" h="20480" extrusionOk="0">
                  <a:moveTo>
                    <a:pt x="5480" y="0"/>
                  </a:moveTo>
                  <a:cubicBezTo>
                    <a:pt x="4735" y="0"/>
                    <a:pt x="2310" y="3458"/>
                    <a:pt x="1144" y="8043"/>
                  </a:cubicBezTo>
                  <a:cubicBezTo>
                    <a:pt x="1" y="12536"/>
                    <a:pt x="897" y="19674"/>
                    <a:pt x="995" y="20417"/>
                  </a:cubicBezTo>
                  <a:lnTo>
                    <a:pt x="995" y="20417"/>
                  </a:lnTo>
                  <a:cubicBezTo>
                    <a:pt x="1249" y="19601"/>
                    <a:pt x="3893" y="11092"/>
                    <a:pt x="4401" y="8660"/>
                  </a:cubicBezTo>
                  <a:cubicBezTo>
                    <a:pt x="4962" y="6077"/>
                    <a:pt x="6225" y="238"/>
                    <a:pt x="5552" y="13"/>
                  </a:cubicBezTo>
                  <a:cubicBezTo>
                    <a:pt x="5530" y="5"/>
                    <a:pt x="5506" y="0"/>
                    <a:pt x="5480" y="0"/>
                  </a:cubicBezTo>
                  <a:close/>
                  <a:moveTo>
                    <a:pt x="995" y="20417"/>
                  </a:moveTo>
                  <a:cubicBezTo>
                    <a:pt x="982" y="20458"/>
                    <a:pt x="975" y="20480"/>
                    <a:pt x="975" y="20480"/>
                  </a:cubicBezTo>
                  <a:lnTo>
                    <a:pt x="1004" y="20480"/>
                  </a:lnTo>
                  <a:cubicBezTo>
                    <a:pt x="1004" y="20480"/>
                    <a:pt x="1001" y="20458"/>
                    <a:pt x="995" y="204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50"/>
            <p:cNvSpPr/>
            <p:nvPr/>
          </p:nvSpPr>
          <p:spPr>
            <a:xfrm>
              <a:off x="5334763" y="2546937"/>
              <a:ext cx="267020" cy="983610"/>
            </a:xfrm>
            <a:custGeom>
              <a:avLst/>
              <a:gdLst/>
              <a:ahLst/>
              <a:cxnLst/>
              <a:rect l="l" t="t" r="r" b="b"/>
              <a:pathLst>
                <a:path w="5472" h="20158" extrusionOk="0">
                  <a:moveTo>
                    <a:pt x="5028" y="0"/>
                  </a:moveTo>
                  <a:cubicBezTo>
                    <a:pt x="5027" y="0"/>
                    <a:pt x="5026" y="0"/>
                    <a:pt x="5025" y="0"/>
                  </a:cubicBezTo>
                  <a:cubicBezTo>
                    <a:pt x="4604" y="0"/>
                    <a:pt x="2527" y="2948"/>
                    <a:pt x="1263" y="8367"/>
                  </a:cubicBezTo>
                  <a:cubicBezTo>
                    <a:pt x="0" y="13785"/>
                    <a:pt x="702" y="20158"/>
                    <a:pt x="702" y="20158"/>
                  </a:cubicBezTo>
                  <a:cubicBezTo>
                    <a:pt x="702" y="20158"/>
                    <a:pt x="2106" y="15133"/>
                    <a:pt x="3313" y="11399"/>
                  </a:cubicBezTo>
                  <a:cubicBezTo>
                    <a:pt x="4518" y="7672"/>
                    <a:pt x="5471" y="0"/>
                    <a:pt x="5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50"/>
            <p:cNvSpPr/>
            <p:nvPr/>
          </p:nvSpPr>
          <p:spPr>
            <a:xfrm>
              <a:off x="5323784" y="2109640"/>
              <a:ext cx="290492" cy="727777"/>
            </a:xfrm>
            <a:custGeom>
              <a:avLst/>
              <a:gdLst/>
              <a:ahLst/>
              <a:cxnLst/>
              <a:rect l="l" t="t" r="r" b="b"/>
              <a:pathLst>
                <a:path w="5953" h="14915" extrusionOk="0">
                  <a:moveTo>
                    <a:pt x="4975" y="0"/>
                  </a:moveTo>
                  <a:cubicBezTo>
                    <a:pt x="4183" y="0"/>
                    <a:pt x="2896" y="1215"/>
                    <a:pt x="1516" y="4639"/>
                  </a:cubicBezTo>
                  <a:cubicBezTo>
                    <a:pt x="0" y="8429"/>
                    <a:pt x="365" y="14914"/>
                    <a:pt x="365" y="14914"/>
                  </a:cubicBezTo>
                  <a:cubicBezTo>
                    <a:pt x="1460" y="11040"/>
                    <a:pt x="5952" y="315"/>
                    <a:pt x="5194" y="35"/>
                  </a:cubicBezTo>
                  <a:cubicBezTo>
                    <a:pt x="5126" y="12"/>
                    <a:pt x="5053" y="0"/>
                    <a:pt x="4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50"/>
            <p:cNvSpPr/>
            <p:nvPr/>
          </p:nvSpPr>
          <p:spPr>
            <a:xfrm>
              <a:off x="4864845" y="3484868"/>
              <a:ext cx="561757" cy="799165"/>
            </a:xfrm>
            <a:custGeom>
              <a:avLst/>
              <a:gdLst/>
              <a:ahLst/>
              <a:cxnLst/>
              <a:rect l="l" t="t" r="r" b="b"/>
              <a:pathLst>
                <a:path w="11512" h="16378" extrusionOk="0">
                  <a:moveTo>
                    <a:pt x="505" y="0"/>
                  </a:moveTo>
                  <a:cubicBezTo>
                    <a:pt x="494" y="0"/>
                    <a:pt x="485" y="3"/>
                    <a:pt x="478" y="10"/>
                  </a:cubicBezTo>
                  <a:cubicBezTo>
                    <a:pt x="0" y="403"/>
                    <a:pt x="1881" y="5989"/>
                    <a:pt x="4605" y="9976"/>
                  </a:cubicBezTo>
                  <a:cubicBezTo>
                    <a:pt x="7356" y="13963"/>
                    <a:pt x="11511" y="16377"/>
                    <a:pt x="11511" y="16377"/>
                  </a:cubicBezTo>
                  <a:cubicBezTo>
                    <a:pt x="8885" y="12093"/>
                    <a:pt x="1199"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50"/>
            <p:cNvSpPr/>
            <p:nvPr/>
          </p:nvSpPr>
          <p:spPr>
            <a:xfrm>
              <a:off x="4956633" y="2884792"/>
              <a:ext cx="389111" cy="878652"/>
            </a:xfrm>
            <a:custGeom>
              <a:avLst/>
              <a:gdLst/>
              <a:ahLst/>
              <a:cxnLst/>
              <a:rect l="l" t="t" r="r" b="b"/>
              <a:pathLst>
                <a:path w="7974" h="18007" extrusionOk="0">
                  <a:moveTo>
                    <a:pt x="519" y="1"/>
                  </a:moveTo>
                  <a:cubicBezTo>
                    <a:pt x="503" y="1"/>
                    <a:pt x="490" y="4"/>
                    <a:pt x="478" y="11"/>
                  </a:cubicBezTo>
                  <a:cubicBezTo>
                    <a:pt x="0" y="320"/>
                    <a:pt x="534" y="4222"/>
                    <a:pt x="2246" y="8798"/>
                  </a:cubicBezTo>
                  <a:cubicBezTo>
                    <a:pt x="3959" y="13346"/>
                    <a:pt x="7974" y="18007"/>
                    <a:pt x="7974" y="18007"/>
                  </a:cubicBezTo>
                  <a:cubicBezTo>
                    <a:pt x="7974" y="18007"/>
                    <a:pt x="6794" y="11353"/>
                    <a:pt x="5700" y="8433"/>
                  </a:cubicBezTo>
                  <a:cubicBezTo>
                    <a:pt x="4630" y="5582"/>
                    <a:pt x="1152" y="1"/>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50"/>
            <p:cNvSpPr/>
            <p:nvPr/>
          </p:nvSpPr>
          <p:spPr>
            <a:xfrm>
              <a:off x="5118298" y="2268857"/>
              <a:ext cx="176745" cy="832931"/>
            </a:xfrm>
            <a:custGeom>
              <a:avLst/>
              <a:gdLst/>
              <a:ahLst/>
              <a:cxnLst/>
              <a:rect l="l" t="t" r="r" b="b"/>
              <a:pathLst>
                <a:path w="3622" h="17070" extrusionOk="0">
                  <a:moveTo>
                    <a:pt x="1123" y="0"/>
                  </a:moveTo>
                  <a:cubicBezTo>
                    <a:pt x="618" y="0"/>
                    <a:pt x="0" y="3762"/>
                    <a:pt x="506" y="7973"/>
                  </a:cubicBezTo>
                  <a:cubicBezTo>
                    <a:pt x="983" y="12157"/>
                    <a:pt x="3622" y="17070"/>
                    <a:pt x="3622" y="17070"/>
                  </a:cubicBezTo>
                  <a:cubicBezTo>
                    <a:pt x="3341" y="11623"/>
                    <a:pt x="1629" y="0"/>
                    <a:pt x="1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50"/>
            <p:cNvSpPr/>
            <p:nvPr/>
          </p:nvSpPr>
          <p:spPr>
            <a:xfrm>
              <a:off x="5255272" y="1806137"/>
              <a:ext cx="184991" cy="816194"/>
            </a:xfrm>
            <a:custGeom>
              <a:avLst/>
              <a:gdLst/>
              <a:ahLst/>
              <a:cxnLst/>
              <a:rect l="l" t="t" r="r" b="b"/>
              <a:pathLst>
                <a:path w="3791" h="16727" extrusionOk="0">
                  <a:moveTo>
                    <a:pt x="3521" y="1"/>
                  </a:moveTo>
                  <a:cubicBezTo>
                    <a:pt x="3204" y="1"/>
                    <a:pt x="1828" y="2009"/>
                    <a:pt x="927" y="6142"/>
                  </a:cubicBezTo>
                  <a:cubicBezTo>
                    <a:pt x="1" y="10550"/>
                    <a:pt x="1320" y="16726"/>
                    <a:pt x="1320" y="16726"/>
                  </a:cubicBezTo>
                  <a:cubicBezTo>
                    <a:pt x="2499" y="9764"/>
                    <a:pt x="3791" y="275"/>
                    <a:pt x="3566" y="22"/>
                  </a:cubicBezTo>
                  <a:cubicBezTo>
                    <a:pt x="3555" y="8"/>
                    <a:pt x="3540" y="1"/>
                    <a:pt x="3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50"/>
            <p:cNvSpPr/>
            <p:nvPr/>
          </p:nvSpPr>
          <p:spPr>
            <a:xfrm>
              <a:off x="5308705" y="2163509"/>
              <a:ext cx="342705" cy="2650788"/>
            </a:xfrm>
            <a:custGeom>
              <a:avLst/>
              <a:gdLst/>
              <a:ahLst/>
              <a:cxnLst/>
              <a:rect l="l" t="t" r="r" b="b"/>
              <a:pathLst>
                <a:path w="7023" h="54325" extrusionOk="0">
                  <a:moveTo>
                    <a:pt x="777" y="1"/>
                  </a:moveTo>
                  <a:cubicBezTo>
                    <a:pt x="708" y="1"/>
                    <a:pt x="633" y="50"/>
                    <a:pt x="618" y="138"/>
                  </a:cubicBezTo>
                  <a:lnTo>
                    <a:pt x="618" y="110"/>
                  </a:lnTo>
                  <a:cubicBezTo>
                    <a:pt x="506" y="1289"/>
                    <a:pt x="422" y="2468"/>
                    <a:pt x="338" y="3647"/>
                  </a:cubicBezTo>
                  <a:cubicBezTo>
                    <a:pt x="169" y="6679"/>
                    <a:pt x="57" y="9711"/>
                    <a:pt x="29" y="12743"/>
                  </a:cubicBezTo>
                  <a:cubicBezTo>
                    <a:pt x="1" y="16983"/>
                    <a:pt x="113" y="21194"/>
                    <a:pt x="394" y="25405"/>
                  </a:cubicBezTo>
                  <a:cubicBezTo>
                    <a:pt x="731" y="30094"/>
                    <a:pt x="1264" y="34782"/>
                    <a:pt x="2162" y="39386"/>
                  </a:cubicBezTo>
                  <a:cubicBezTo>
                    <a:pt x="3033" y="43962"/>
                    <a:pt x="4268" y="48483"/>
                    <a:pt x="6065" y="52778"/>
                  </a:cubicBezTo>
                  <a:cubicBezTo>
                    <a:pt x="6289" y="53283"/>
                    <a:pt x="6514" y="53761"/>
                    <a:pt x="6739" y="54266"/>
                  </a:cubicBezTo>
                  <a:cubicBezTo>
                    <a:pt x="6755" y="54307"/>
                    <a:pt x="6788" y="54324"/>
                    <a:pt x="6825" y="54324"/>
                  </a:cubicBezTo>
                  <a:cubicBezTo>
                    <a:pt x="6914" y="54324"/>
                    <a:pt x="7023" y="54225"/>
                    <a:pt x="6963" y="54126"/>
                  </a:cubicBezTo>
                  <a:cubicBezTo>
                    <a:pt x="5026" y="49914"/>
                    <a:pt x="3706" y="45450"/>
                    <a:pt x="2752" y="40958"/>
                  </a:cubicBezTo>
                  <a:cubicBezTo>
                    <a:pt x="1797" y="36438"/>
                    <a:pt x="1152" y="31582"/>
                    <a:pt x="787" y="26865"/>
                  </a:cubicBezTo>
                  <a:cubicBezTo>
                    <a:pt x="450" y="22598"/>
                    <a:pt x="281" y="18330"/>
                    <a:pt x="309" y="14035"/>
                  </a:cubicBezTo>
                  <a:cubicBezTo>
                    <a:pt x="309" y="10834"/>
                    <a:pt x="394" y="7662"/>
                    <a:pt x="562" y="4461"/>
                  </a:cubicBezTo>
                  <a:cubicBezTo>
                    <a:pt x="618" y="3479"/>
                    <a:pt x="702" y="2496"/>
                    <a:pt x="759" y="1513"/>
                  </a:cubicBezTo>
                  <a:cubicBezTo>
                    <a:pt x="815" y="1092"/>
                    <a:pt x="871" y="615"/>
                    <a:pt x="871" y="194"/>
                  </a:cubicBezTo>
                  <a:cubicBezTo>
                    <a:pt x="871" y="166"/>
                    <a:pt x="899" y="138"/>
                    <a:pt x="899" y="138"/>
                  </a:cubicBezTo>
                  <a:cubicBezTo>
                    <a:pt x="899" y="43"/>
                    <a:pt x="841" y="1"/>
                    <a:pt x="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50"/>
            <p:cNvSpPr/>
            <p:nvPr/>
          </p:nvSpPr>
          <p:spPr>
            <a:xfrm>
              <a:off x="5453926" y="3383961"/>
              <a:ext cx="191823" cy="1049385"/>
            </a:xfrm>
            <a:custGeom>
              <a:avLst/>
              <a:gdLst/>
              <a:ahLst/>
              <a:cxnLst/>
              <a:rect l="l" t="t" r="r" b="b"/>
              <a:pathLst>
                <a:path w="3931" h="21506" extrusionOk="0">
                  <a:moveTo>
                    <a:pt x="3931" y="0"/>
                  </a:moveTo>
                  <a:lnTo>
                    <a:pt x="3931" y="0"/>
                  </a:lnTo>
                  <a:cubicBezTo>
                    <a:pt x="1348" y="6794"/>
                    <a:pt x="1" y="14262"/>
                    <a:pt x="1039" y="21505"/>
                  </a:cubicBezTo>
                  <a:lnTo>
                    <a:pt x="927" y="20130"/>
                  </a:lnTo>
                  <a:cubicBezTo>
                    <a:pt x="450" y="13307"/>
                    <a:pt x="1769" y="6457"/>
                    <a:pt x="3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50"/>
            <p:cNvSpPr/>
            <p:nvPr/>
          </p:nvSpPr>
          <p:spPr>
            <a:xfrm>
              <a:off x="5337496" y="2670241"/>
              <a:ext cx="208268" cy="1123358"/>
            </a:xfrm>
            <a:custGeom>
              <a:avLst/>
              <a:gdLst/>
              <a:ahLst/>
              <a:cxnLst/>
              <a:rect l="l" t="t" r="r" b="b"/>
              <a:pathLst>
                <a:path w="4268" h="23022" extrusionOk="0">
                  <a:moveTo>
                    <a:pt x="4268" y="0"/>
                  </a:moveTo>
                  <a:lnTo>
                    <a:pt x="4268" y="0"/>
                  </a:lnTo>
                  <a:cubicBezTo>
                    <a:pt x="1600" y="7328"/>
                    <a:pt x="0" y="15217"/>
                    <a:pt x="758" y="23021"/>
                  </a:cubicBezTo>
                  <a:cubicBezTo>
                    <a:pt x="702" y="22039"/>
                    <a:pt x="618" y="21056"/>
                    <a:pt x="674" y="20102"/>
                  </a:cubicBezTo>
                  <a:cubicBezTo>
                    <a:pt x="702" y="13251"/>
                    <a:pt x="2162" y="6485"/>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50"/>
            <p:cNvSpPr/>
            <p:nvPr/>
          </p:nvSpPr>
          <p:spPr>
            <a:xfrm>
              <a:off x="5318318" y="2281153"/>
              <a:ext cx="160300" cy="746661"/>
            </a:xfrm>
            <a:custGeom>
              <a:avLst/>
              <a:gdLst/>
              <a:ahLst/>
              <a:cxnLst/>
              <a:rect l="l" t="t" r="r" b="b"/>
              <a:pathLst>
                <a:path w="3285" h="15302" extrusionOk="0">
                  <a:moveTo>
                    <a:pt x="3285" y="1"/>
                  </a:moveTo>
                  <a:lnTo>
                    <a:pt x="3285" y="1"/>
                  </a:lnTo>
                  <a:cubicBezTo>
                    <a:pt x="1207" y="4830"/>
                    <a:pt x="449" y="10108"/>
                    <a:pt x="0" y="15302"/>
                  </a:cubicBezTo>
                  <a:cubicBezTo>
                    <a:pt x="730" y="10136"/>
                    <a:pt x="1488" y="4914"/>
                    <a:pt x="3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50"/>
            <p:cNvSpPr/>
            <p:nvPr/>
          </p:nvSpPr>
          <p:spPr>
            <a:xfrm>
              <a:off x="5051153" y="3086655"/>
              <a:ext cx="330213" cy="765838"/>
            </a:xfrm>
            <a:custGeom>
              <a:avLst/>
              <a:gdLst/>
              <a:ahLst/>
              <a:cxnLst/>
              <a:rect l="l" t="t" r="r" b="b"/>
              <a:pathLst>
                <a:path w="6767" h="15695" extrusionOk="0">
                  <a:moveTo>
                    <a:pt x="1" y="1"/>
                  </a:moveTo>
                  <a:cubicBezTo>
                    <a:pt x="1994" y="4437"/>
                    <a:pt x="4829" y="11146"/>
                    <a:pt x="6767" y="15695"/>
                  </a:cubicBezTo>
                  <a:cubicBezTo>
                    <a:pt x="4773" y="10360"/>
                    <a:pt x="2583" y="508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50"/>
            <p:cNvSpPr/>
            <p:nvPr/>
          </p:nvSpPr>
          <p:spPr>
            <a:xfrm>
              <a:off x="5011432" y="3730501"/>
              <a:ext cx="467187" cy="608327"/>
            </a:xfrm>
            <a:custGeom>
              <a:avLst/>
              <a:gdLst/>
              <a:ahLst/>
              <a:cxnLst/>
              <a:rect l="l" t="t" r="r" b="b"/>
              <a:pathLst>
                <a:path w="9574" h="12467" extrusionOk="0">
                  <a:moveTo>
                    <a:pt x="0" y="1"/>
                  </a:moveTo>
                  <a:cubicBezTo>
                    <a:pt x="2668" y="4521"/>
                    <a:pt x="5840" y="8760"/>
                    <a:pt x="9574" y="12466"/>
                  </a:cubicBezTo>
                  <a:cubicBezTo>
                    <a:pt x="6065" y="8592"/>
                    <a:pt x="2920" y="4353"/>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50"/>
            <p:cNvSpPr/>
            <p:nvPr/>
          </p:nvSpPr>
          <p:spPr>
            <a:xfrm>
              <a:off x="5184028" y="2461986"/>
              <a:ext cx="139805" cy="741196"/>
            </a:xfrm>
            <a:custGeom>
              <a:avLst/>
              <a:gdLst/>
              <a:ahLst/>
              <a:cxnLst/>
              <a:rect l="l" t="t" r="r" b="b"/>
              <a:pathLst>
                <a:path w="2865" h="15190" extrusionOk="0">
                  <a:moveTo>
                    <a:pt x="1" y="1"/>
                  </a:moveTo>
                  <a:lnTo>
                    <a:pt x="1" y="1"/>
                  </a:lnTo>
                  <a:cubicBezTo>
                    <a:pt x="422" y="5138"/>
                    <a:pt x="1264" y="10276"/>
                    <a:pt x="2864" y="15189"/>
                  </a:cubicBezTo>
                  <a:cubicBezTo>
                    <a:pt x="1545" y="10192"/>
                    <a:pt x="703" y="51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3" name="Google Shape;4063;p50"/>
          <p:cNvGrpSpPr/>
          <p:nvPr/>
        </p:nvGrpSpPr>
        <p:grpSpPr>
          <a:xfrm>
            <a:off x="6898250" y="2528688"/>
            <a:ext cx="1098025" cy="404625"/>
            <a:chOff x="6898250" y="2528688"/>
            <a:chExt cx="1098025" cy="404625"/>
          </a:xfrm>
        </p:grpSpPr>
        <p:sp>
          <p:nvSpPr>
            <p:cNvPr id="4064" name="Google Shape;4064;p50"/>
            <p:cNvSpPr/>
            <p:nvPr/>
          </p:nvSpPr>
          <p:spPr>
            <a:xfrm rot="10800000">
              <a:off x="6898250" y="2889213"/>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50"/>
            <p:cNvSpPr/>
            <p:nvPr/>
          </p:nvSpPr>
          <p:spPr>
            <a:xfrm rot="10800000">
              <a:off x="7453625" y="252868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50"/>
            <p:cNvSpPr/>
            <p:nvPr/>
          </p:nvSpPr>
          <p:spPr>
            <a:xfrm rot="10800000">
              <a:off x="7952175" y="2711713"/>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67" name="Google Shape;4067;p50"/>
          <p:cNvGrpSpPr/>
          <p:nvPr/>
        </p:nvGrpSpPr>
        <p:grpSpPr>
          <a:xfrm>
            <a:off x="5406850" y="3524075"/>
            <a:ext cx="794875" cy="52363"/>
            <a:chOff x="5406850" y="3524075"/>
            <a:chExt cx="794875" cy="52363"/>
          </a:xfrm>
        </p:grpSpPr>
        <p:sp>
          <p:nvSpPr>
            <p:cNvPr id="4068" name="Google Shape;4068;p50"/>
            <p:cNvSpPr/>
            <p:nvPr/>
          </p:nvSpPr>
          <p:spPr>
            <a:xfrm rot="10800000">
              <a:off x="6157625" y="35323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50"/>
            <p:cNvSpPr/>
            <p:nvPr/>
          </p:nvSpPr>
          <p:spPr>
            <a:xfrm rot="10800000">
              <a:off x="5406850" y="352407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0" name="Google Shape;4070;p50"/>
          <p:cNvGrpSpPr/>
          <p:nvPr/>
        </p:nvGrpSpPr>
        <p:grpSpPr>
          <a:xfrm>
            <a:off x="6046250" y="2251188"/>
            <a:ext cx="262775" cy="342600"/>
            <a:chOff x="6046250" y="2251188"/>
            <a:chExt cx="262775" cy="342600"/>
          </a:xfrm>
        </p:grpSpPr>
        <p:sp>
          <p:nvSpPr>
            <p:cNvPr id="4071" name="Google Shape;4071;p50"/>
            <p:cNvSpPr/>
            <p:nvPr/>
          </p:nvSpPr>
          <p:spPr>
            <a:xfrm rot="10800000">
              <a:off x="6046250" y="254968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50"/>
            <p:cNvSpPr/>
            <p:nvPr/>
          </p:nvSpPr>
          <p:spPr>
            <a:xfrm rot="10800000">
              <a:off x="6264925" y="225118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xmlns="" id="{F4471DC0-33CF-8342-CA92-559D0CD0892D}"/>
              </a:ext>
            </a:extLst>
          </p:cNvPr>
          <p:cNvSpPr txBox="1"/>
          <p:nvPr/>
        </p:nvSpPr>
        <p:spPr>
          <a:xfrm>
            <a:off x="1892104" y="386862"/>
            <a:ext cx="4965896" cy="461665"/>
          </a:xfrm>
          <a:prstGeom prst="rect">
            <a:avLst/>
          </a:prstGeom>
          <a:noFill/>
        </p:spPr>
        <p:txBody>
          <a:bodyPr wrap="square" rtlCol="0">
            <a:spAutoFit/>
          </a:bodyPr>
          <a:lstStyle/>
          <a:p>
            <a:r>
              <a:rPr lang="en-IN" sz="2400" spc="15" dirty="0">
                <a:latin typeface="DejaVu Serif Condensed" panose="020B0604020202020204" charset="0"/>
                <a:ea typeface="DejaVu Serif Condensed" panose="020B0604020202020204" charset="0"/>
                <a:cs typeface="DejaVu Serif Condensed" panose="020B0604020202020204" charset="0"/>
              </a:rPr>
              <a:t>RESULTS AND SCREENSHOTS</a:t>
            </a:r>
            <a:endParaRPr lang="en-IN" sz="2400" dirty="0">
              <a:latin typeface="DejaVu Serif Condensed" panose="020B0604020202020204" charset="0"/>
              <a:ea typeface="DejaVu Serif Condensed" panose="020B0604020202020204" charset="0"/>
              <a:cs typeface="DejaVu Serif Condensed" panose="020B060402020202020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144" y="922207"/>
            <a:ext cx="2126343" cy="3498588"/>
          </a:xfrm>
          <a:prstGeom prst="rect">
            <a:avLst/>
          </a:prstGeom>
        </p:spPr>
      </p:pic>
      <p:pic>
        <p:nvPicPr>
          <p:cNvPr id="3" name="Picture 2"/>
          <p:cNvPicPr>
            <a:picLocks noChangeAspect="1"/>
          </p:cNvPicPr>
          <p:nvPr/>
        </p:nvPicPr>
        <p:blipFill>
          <a:blip r:embed="rId4"/>
          <a:stretch>
            <a:fillRect/>
          </a:stretch>
        </p:blipFill>
        <p:spPr>
          <a:xfrm>
            <a:off x="4476533" y="837720"/>
            <a:ext cx="1547792" cy="3492879"/>
          </a:xfrm>
          <a:prstGeom prst="rect">
            <a:avLst/>
          </a:prstGeom>
        </p:spPr>
      </p:pic>
      <p:sp>
        <p:nvSpPr>
          <p:cNvPr id="5" name="TextBox 4"/>
          <p:cNvSpPr txBox="1"/>
          <p:nvPr/>
        </p:nvSpPr>
        <p:spPr>
          <a:xfrm>
            <a:off x="1150706" y="4486929"/>
            <a:ext cx="1953781" cy="307777"/>
          </a:xfrm>
          <a:prstGeom prst="rect">
            <a:avLst/>
          </a:prstGeom>
          <a:noFill/>
        </p:spPr>
        <p:txBody>
          <a:bodyPr wrap="square" rtlCol="0">
            <a:spAutoFit/>
          </a:bodyPr>
          <a:lstStyle/>
          <a:p>
            <a:r>
              <a:rPr lang="en-US" dirty="0" smtClean="0"/>
              <a:t>Desktop view</a:t>
            </a:r>
            <a:endParaRPr lang="en-IN" dirty="0"/>
          </a:p>
        </p:txBody>
      </p:sp>
      <p:sp>
        <p:nvSpPr>
          <p:cNvPr id="6" name="TextBox 5"/>
          <p:cNvSpPr txBox="1"/>
          <p:nvPr/>
        </p:nvSpPr>
        <p:spPr>
          <a:xfrm>
            <a:off x="4602836" y="4508463"/>
            <a:ext cx="1807590" cy="523220"/>
          </a:xfrm>
          <a:prstGeom prst="rect">
            <a:avLst/>
          </a:prstGeom>
          <a:noFill/>
        </p:spPr>
        <p:txBody>
          <a:bodyPr wrap="square" rtlCol="0">
            <a:spAutoFit/>
          </a:bodyPr>
          <a:lstStyle/>
          <a:p>
            <a:r>
              <a:rPr lang="en-US" dirty="0" smtClean="0"/>
              <a:t>Mobile view</a:t>
            </a:r>
          </a:p>
          <a:p>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76"/>
        <p:cNvGrpSpPr/>
        <p:nvPr/>
      </p:nvGrpSpPr>
      <p:grpSpPr>
        <a:xfrm>
          <a:off x="0" y="0"/>
          <a:ext cx="0" cy="0"/>
          <a:chOff x="0" y="0"/>
          <a:chExt cx="0" cy="0"/>
        </a:xfrm>
      </p:grpSpPr>
      <p:grpSp>
        <p:nvGrpSpPr>
          <p:cNvPr id="4077" name="Google Shape;4077;p51"/>
          <p:cNvGrpSpPr/>
          <p:nvPr/>
        </p:nvGrpSpPr>
        <p:grpSpPr>
          <a:xfrm>
            <a:off x="277297" y="4234673"/>
            <a:ext cx="504673" cy="934075"/>
            <a:chOff x="2872172" y="647196"/>
            <a:chExt cx="504673" cy="934075"/>
          </a:xfrm>
        </p:grpSpPr>
        <p:sp>
          <p:nvSpPr>
            <p:cNvPr id="4078" name="Google Shape;4078;p51"/>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51"/>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51"/>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51"/>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51"/>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51"/>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51"/>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51"/>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51"/>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51"/>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51"/>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51"/>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51"/>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51"/>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51"/>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51"/>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51"/>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51"/>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51"/>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51"/>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51"/>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51"/>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51"/>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51"/>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51"/>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51"/>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51"/>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51"/>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51"/>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51"/>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08" name="Google Shape;4108;p51"/>
          <p:cNvGrpSpPr/>
          <p:nvPr/>
        </p:nvGrpSpPr>
        <p:grpSpPr>
          <a:xfrm flipH="1">
            <a:off x="1312297" y="4234673"/>
            <a:ext cx="504673" cy="934075"/>
            <a:chOff x="2872172" y="647196"/>
            <a:chExt cx="504673" cy="934075"/>
          </a:xfrm>
        </p:grpSpPr>
        <p:sp>
          <p:nvSpPr>
            <p:cNvPr id="4109" name="Google Shape;4109;p51"/>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51"/>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51"/>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51"/>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51"/>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51"/>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51"/>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51"/>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51"/>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8" name="Google Shape;4118;p51"/>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9" name="Google Shape;4119;p51"/>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51"/>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51"/>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51"/>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51"/>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51"/>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51"/>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51"/>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51"/>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51"/>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51"/>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51"/>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51"/>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51"/>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51"/>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51"/>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51"/>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51"/>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51"/>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51"/>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39" name="Google Shape;4139;p51"/>
          <p:cNvGrpSpPr/>
          <p:nvPr/>
        </p:nvGrpSpPr>
        <p:grpSpPr>
          <a:xfrm flipH="1">
            <a:off x="8267072" y="4234673"/>
            <a:ext cx="504673" cy="934075"/>
            <a:chOff x="2872172" y="647196"/>
            <a:chExt cx="504673" cy="934075"/>
          </a:xfrm>
        </p:grpSpPr>
        <p:sp>
          <p:nvSpPr>
            <p:cNvPr id="4140" name="Google Shape;4140;p51"/>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51"/>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51"/>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51"/>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51"/>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51"/>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51"/>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51"/>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51"/>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51"/>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51"/>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51"/>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51"/>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51"/>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51"/>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51"/>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51"/>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51"/>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51"/>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51"/>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51"/>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51"/>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2" name="Google Shape;4162;p51"/>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3" name="Google Shape;4163;p51"/>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51"/>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51"/>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51"/>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51"/>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51"/>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51"/>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2" name="Google Shape;4172;p51"/>
          <p:cNvGrpSpPr/>
          <p:nvPr/>
        </p:nvGrpSpPr>
        <p:grpSpPr>
          <a:xfrm>
            <a:off x="7408489" y="2933337"/>
            <a:ext cx="1514519" cy="2241722"/>
            <a:chOff x="4844540" y="421125"/>
            <a:chExt cx="3044260" cy="4505973"/>
          </a:xfrm>
        </p:grpSpPr>
        <p:sp>
          <p:nvSpPr>
            <p:cNvPr id="4173" name="Google Shape;4173;p51"/>
            <p:cNvSpPr/>
            <p:nvPr/>
          </p:nvSpPr>
          <p:spPr>
            <a:xfrm rot="5400000">
              <a:off x="4915598" y="2831841"/>
              <a:ext cx="1156931" cy="1299046"/>
            </a:xfrm>
            <a:custGeom>
              <a:avLst/>
              <a:gdLst/>
              <a:ahLst/>
              <a:cxnLst/>
              <a:rect l="l" t="t" r="r" b="b"/>
              <a:pathLst>
                <a:path w="27262" h="30609" extrusionOk="0">
                  <a:moveTo>
                    <a:pt x="21120" y="1"/>
                  </a:moveTo>
                  <a:cubicBezTo>
                    <a:pt x="18204" y="1"/>
                    <a:pt x="15335" y="669"/>
                    <a:pt x="12746" y="2169"/>
                  </a:cubicBezTo>
                  <a:cubicBezTo>
                    <a:pt x="9742" y="3909"/>
                    <a:pt x="7553" y="6745"/>
                    <a:pt x="5447" y="9496"/>
                  </a:cubicBezTo>
                  <a:cubicBezTo>
                    <a:pt x="4773" y="10395"/>
                    <a:pt x="4043" y="11349"/>
                    <a:pt x="3875" y="12472"/>
                  </a:cubicBezTo>
                  <a:cubicBezTo>
                    <a:pt x="3650" y="13651"/>
                    <a:pt x="4071" y="14887"/>
                    <a:pt x="3875" y="16094"/>
                  </a:cubicBezTo>
                  <a:cubicBezTo>
                    <a:pt x="3706" y="17048"/>
                    <a:pt x="3145" y="17919"/>
                    <a:pt x="2640" y="18761"/>
                  </a:cubicBezTo>
                  <a:cubicBezTo>
                    <a:pt x="674" y="22326"/>
                    <a:pt x="1" y="26622"/>
                    <a:pt x="815" y="30609"/>
                  </a:cubicBezTo>
                  <a:cubicBezTo>
                    <a:pt x="2359" y="26622"/>
                    <a:pt x="6570" y="24460"/>
                    <a:pt x="9771" y="21653"/>
                  </a:cubicBezTo>
                  <a:cubicBezTo>
                    <a:pt x="11876" y="19800"/>
                    <a:pt x="13645" y="17554"/>
                    <a:pt x="14936" y="15083"/>
                  </a:cubicBezTo>
                  <a:cubicBezTo>
                    <a:pt x="16115" y="12809"/>
                    <a:pt x="16930" y="10310"/>
                    <a:pt x="18418" y="8233"/>
                  </a:cubicBezTo>
                  <a:cubicBezTo>
                    <a:pt x="20635" y="5061"/>
                    <a:pt x="23864" y="2758"/>
                    <a:pt x="27261" y="934"/>
                  </a:cubicBezTo>
                  <a:cubicBezTo>
                    <a:pt x="25245" y="331"/>
                    <a:pt x="23171" y="1"/>
                    <a:pt x="2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51"/>
            <p:cNvSpPr/>
            <p:nvPr/>
          </p:nvSpPr>
          <p:spPr>
            <a:xfrm rot="5400000">
              <a:off x="6803951" y="2441200"/>
              <a:ext cx="705354" cy="1259449"/>
            </a:xfrm>
            <a:custGeom>
              <a:avLst/>
              <a:gdLst/>
              <a:ahLst/>
              <a:cxnLst/>
              <a:rect l="l" t="t" r="r" b="b"/>
              <a:pathLst>
                <a:path w="16621" h="29676" extrusionOk="0">
                  <a:moveTo>
                    <a:pt x="2078" y="1"/>
                  </a:moveTo>
                  <a:lnTo>
                    <a:pt x="2078" y="1"/>
                  </a:lnTo>
                  <a:cubicBezTo>
                    <a:pt x="2358" y="3707"/>
                    <a:pt x="0" y="7413"/>
                    <a:pt x="926" y="11006"/>
                  </a:cubicBezTo>
                  <a:cubicBezTo>
                    <a:pt x="1488" y="13140"/>
                    <a:pt x="3088" y="14796"/>
                    <a:pt x="4043" y="16762"/>
                  </a:cubicBezTo>
                  <a:cubicBezTo>
                    <a:pt x="5053" y="18727"/>
                    <a:pt x="5418" y="21029"/>
                    <a:pt x="6654" y="22854"/>
                  </a:cubicBezTo>
                  <a:cubicBezTo>
                    <a:pt x="7917" y="24707"/>
                    <a:pt x="9967" y="25886"/>
                    <a:pt x="11904" y="27009"/>
                  </a:cubicBezTo>
                  <a:cubicBezTo>
                    <a:pt x="13476" y="27907"/>
                    <a:pt x="15048" y="28778"/>
                    <a:pt x="16620" y="29676"/>
                  </a:cubicBezTo>
                  <a:cubicBezTo>
                    <a:pt x="14290" y="27318"/>
                    <a:pt x="12577" y="24370"/>
                    <a:pt x="11679" y="21197"/>
                  </a:cubicBezTo>
                  <a:cubicBezTo>
                    <a:pt x="11005" y="18811"/>
                    <a:pt x="10781" y="16284"/>
                    <a:pt x="10023" y="13926"/>
                  </a:cubicBezTo>
                  <a:cubicBezTo>
                    <a:pt x="9209" y="11484"/>
                    <a:pt x="7833" y="9266"/>
                    <a:pt x="6485" y="7076"/>
                  </a:cubicBezTo>
                  <a:lnTo>
                    <a:pt x="20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51"/>
            <p:cNvSpPr/>
            <p:nvPr/>
          </p:nvSpPr>
          <p:spPr>
            <a:xfrm rot="5400000">
              <a:off x="5341179" y="1805298"/>
              <a:ext cx="1096161" cy="875070"/>
            </a:xfrm>
            <a:custGeom>
              <a:avLst/>
              <a:gdLst/>
              <a:ahLst/>
              <a:cxnLst/>
              <a:rect l="l" t="t" r="r" b="b"/>
              <a:pathLst>
                <a:path w="25830" h="20619" extrusionOk="0">
                  <a:moveTo>
                    <a:pt x="25830" y="1"/>
                  </a:moveTo>
                  <a:lnTo>
                    <a:pt x="25830" y="1"/>
                  </a:lnTo>
                  <a:cubicBezTo>
                    <a:pt x="22180" y="730"/>
                    <a:pt x="18193" y="1657"/>
                    <a:pt x="15919" y="4577"/>
                  </a:cubicBezTo>
                  <a:cubicBezTo>
                    <a:pt x="15245" y="5419"/>
                    <a:pt x="14768" y="6402"/>
                    <a:pt x="13982" y="7103"/>
                  </a:cubicBezTo>
                  <a:cubicBezTo>
                    <a:pt x="12073" y="8844"/>
                    <a:pt x="8872" y="8619"/>
                    <a:pt x="7132" y="10529"/>
                  </a:cubicBezTo>
                  <a:cubicBezTo>
                    <a:pt x="5925" y="11848"/>
                    <a:pt x="5784" y="13841"/>
                    <a:pt x="4745" y="15329"/>
                  </a:cubicBezTo>
                  <a:cubicBezTo>
                    <a:pt x="3398" y="17238"/>
                    <a:pt x="675" y="18165"/>
                    <a:pt x="1" y="20411"/>
                  </a:cubicBezTo>
                  <a:cubicBezTo>
                    <a:pt x="680" y="20553"/>
                    <a:pt x="1355" y="20619"/>
                    <a:pt x="2027" y="20619"/>
                  </a:cubicBezTo>
                  <a:cubicBezTo>
                    <a:pt x="6129" y="20619"/>
                    <a:pt x="10063" y="18171"/>
                    <a:pt x="13561" y="15807"/>
                  </a:cubicBezTo>
                  <a:cubicBezTo>
                    <a:pt x="16733" y="13673"/>
                    <a:pt x="20046" y="11371"/>
                    <a:pt x="21590" y="7918"/>
                  </a:cubicBezTo>
                  <a:cubicBezTo>
                    <a:pt x="22854" y="5110"/>
                    <a:pt x="23134" y="1432"/>
                    <a:pt x="25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51"/>
            <p:cNvSpPr/>
            <p:nvPr/>
          </p:nvSpPr>
          <p:spPr>
            <a:xfrm rot="5400000">
              <a:off x="6233842" y="1961607"/>
              <a:ext cx="997239" cy="513609"/>
            </a:xfrm>
            <a:custGeom>
              <a:avLst/>
              <a:gdLst/>
              <a:ahLst/>
              <a:cxnLst/>
              <a:rect l="l" t="t" r="r" b="b"/>
              <a:pathLst>
                <a:path w="23499" h="12102" extrusionOk="0">
                  <a:moveTo>
                    <a:pt x="0" y="1"/>
                  </a:moveTo>
                  <a:cubicBezTo>
                    <a:pt x="1208" y="1629"/>
                    <a:pt x="1825" y="3679"/>
                    <a:pt x="3285" y="5054"/>
                  </a:cubicBezTo>
                  <a:cubicBezTo>
                    <a:pt x="3931" y="5672"/>
                    <a:pt x="4717" y="6149"/>
                    <a:pt x="5503" y="6570"/>
                  </a:cubicBezTo>
                  <a:cubicBezTo>
                    <a:pt x="10972" y="9597"/>
                    <a:pt x="17073" y="11470"/>
                    <a:pt x="23290" y="12081"/>
                  </a:cubicBezTo>
                  <a:lnTo>
                    <a:pt x="23290" y="12081"/>
                  </a:lnTo>
                  <a:cubicBezTo>
                    <a:pt x="21523" y="11876"/>
                    <a:pt x="19968" y="10787"/>
                    <a:pt x="18698" y="9490"/>
                  </a:cubicBezTo>
                  <a:cubicBezTo>
                    <a:pt x="17407" y="8143"/>
                    <a:pt x="16368" y="6570"/>
                    <a:pt x="15077" y="5223"/>
                  </a:cubicBezTo>
                  <a:cubicBezTo>
                    <a:pt x="12606" y="2696"/>
                    <a:pt x="9237" y="1040"/>
                    <a:pt x="5700" y="647"/>
                  </a:cubicBezTo>
                  <a:cubicBezTo>
                    <a:pt x="3819" y="450"/>
                    <a:pt x="1825" y="591"/>
                    <a:pt x="0" y="1"/>
                  </a:cubicBezTo>
                  <a:close/>
                  <a:moveTo>
                    <a:pt x="23290" y="12081"/>
                  </a:moveTo>
                  <a:cubicBezTo>
                    <a:pt x="23359" y="12089"/>
                    <a:pt x="23429" y="12096"/>
                    <a:pt x="23499" y="12101"/>
                  </a:cubicBezTo>
                  <a:cubicBezTo>
                    <a:pt x="23429" y="12095"/>
                    <a:pt x="23360" y="12088"/>
                    <a:pt x="23290" y="1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51"/>
            <p:cNvSpPr/>
            <p:nvPr/>
          </p:nvSpPr>
          <p:spPr>
            <a:xfrm rot="5400000">
              <a:off x="5687869" y="3145057"/>
              <a:ext cx="997239" cy="274672"/>
            </a:xfrm>
            <a:custGeom>
              <a:avLst/>
              <a:gdLst/>
              <a:ahLst/>
              <a:cxnLst/>
              <a:rect l="l" t="t" r="r" b="b"/>
              <a:pathLst>
                <a:path w="23499" h="6472" extrusionOk="0">
                  <a:moveTo>
                    <a:pt x="13208" y="0"/>
                  </a:moveTo>
                  <a:cubicBezTo>
                    <a:pt x="12482" y="0"/>
                    <a:pt x="11756" y="41"/>
                    <a:pt x="11033" y="127"/>
                  </a:cubicBezTo>
                  <a:cubicBezTo>
                    <a:pt x="6766" y="632"/>
                    <a:pt x="2639" y="2738"/>
                    <a:pt x="0" y="6107"/>
                  </a:cubicBezTo>
                  <a:cubicBezTo>
                    <a:pt x="2443" y="6219"/>
                    <a:pt x="4885" y="6332"/>
                    <a:pt x="7328" y="6416"/>
                  </a:cubicBezTo>
                  <a:cubicBezTo>
                    <a:pt x="7964" y="6444"/>
                    <a:pt x="8607" y="6472"/>
                    <a:pt x="9247" y="6472"/>
                  </a:cubicBezTo>
                  <a:cubicBezTo>
                    <a:pt x="10528" y="6472"/>
                    <a:pt x="11801" y="6360"/>
                    <a:pt x="12999" y="5910"/>
                  </a:cubicBezTo>
                  <a:cubicBezTo>
                    <a:pt x="14431" y="5349"/>
                    <a:pt x="15638" y="4394"/>
                    <a:pt x="17013" y="3693"/>
                  </a:cubicBezTo>
                  <a:cubicBezTo>
                    <a:pt x="18517" y="2919"/>
                    <a:pt x="20217" y="2508"/>
                    <a:pt x="21926" y="2508"/>
                  </a:cubicBezTo>
                  <a:cubicBezTo>
                    <a:pt x="22451" y="2508"/>
                    <a:pt x="22977" y="2547"/>
                    <a:pt x="23499" y="2626"/>
                  </a:cubicBezTo>
                  <a:cubicBezTo>
                    <a:pt x="20327" y="993"/>
                    <a:pt x="16768" y="0"/>
                    <a:pt x="13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51"/>
            <p:cNvSpPr/>
            <p:nvPr/>
          </p:nvSpPr>
          <p:spPr>
            <a:xfrm rot="5400000">
              <a:off x="7235852" y="1707869"/>
              <a:ext cx="439652" cy="866243"/>
            </a:xfrm>
            <a:custGeom>
              <a:avLst/>
              <a:gdLst/>
              <a:ahLst/>
              <a:cxnLst/>
              <a:rect l="l" t="t" r="r" b="b"/>
              <a:pathLst>
                <a:path w="10360" h="20411" extrusionOk="0">
                  <a:moveTo>
                    <a:pt x="533" y="1"/>
                  </a:moveTo>
                  <a:cubicBezTo>
                    <a:pt x="0" y="2190"/>
                    <a:pt x="56" y="4492"/>
                    <a:pt x="84" y="6767"/>
                  </a:cubicBezTo>
                  <a:cubicBezTo>
                    <a:pt x="112" y="7637"/>
                    <a:pt x="140" y="8479"/>
                    <a:pt x="365" y="9321"/>
                  </a:cubicBezTo>
                  <a:cubicBezTo>
                    <a:pt x="562" y="10107"/>
                    <a:pt x="955" y="10837"/>
                    <a:pt x="1320" y="11567"/>
                  </a:cubicBezTo>
                  <a:cubicBezTo>
                    <a:pt x="1937" y="12718"/>
                    <a:pt x="2555" y="13898"/>
                    <a:pt x="3341" y="14936"/>
                  </a:cubicBezTo>
                  <a:cubicBezTo>
                    <a:pt x="5166" y="17323"/>
                    <a:pt x="7805" y="18895"/>
                    <a:pt x="10360" y="20411"/>
                  </a:cubicBezTo>
                  <a:cubicBezTo>
                    <a:pt x="8226" y="17800"/>
                    <a:pt x="8675" y="13841"/>
                    <a:pt x="6935" y="10922"/>
                  </a:cubicBezTo>
                  <a:cubicBezTo>
                    <a:pt x="6261" y="9771"/>
                    <a:pt x="5250" y="8816"/>
                    <a:pt x="4408" y="7777"/>
                  </a:cubicBezTo>
                  <a:cubicBezTo>
                    <a:pt x="2583" y="5503"/>
                    <a:pt x="1544" y="2724"/>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51"/>
            <p:cNvSpPr/>
            <p:nvPr/>
          </p:nvSpPr>
          <p:spPr>
            <a:xfrm rot="5400000">
              <a:off x="5798953" y="1252058"/>
              <a:ext cx="943640" cy="218226"/>
            </a:xfrm>
            <a:custGeom>
              <a:avLst/>
              <a:gdLst/>
              <a:ahLst/>
              <a:cxnLst/>
              <a:rect l="l" t="t" r="r" b="b"/>
              <a:pathLst>
                <a:path w="22236" h="5142" extrusionOk="0">
                  <a:moveTo>
                    <a:pt x="10247" y="0"/>
                  </a:moveTo>
                  <a:cubicBezTo>
                    <a:pt x="9722" y="0"/>
                    <a:pt x="9196" y="18"/>
                    <a:pt x="8675" y="44"/>
                  </a:cubicBezTo>
                  <a:cubicBezTo>
                    <a:pt x="5756" y="213"/>
                    <a:pt x="2836" y="662"/>
                    <a:pt x="0" y="1364"/>
                  </a:cubicBezTo>
                  <a:cubicBezTo>
                    <a:pt x="1994" y="2066"/>
                    <a:pt x="3987" y="2711"/>
                    <a:pt x="6008" y="3329"/>
                  </a:cubicBezTo>
                  <a:cubicBezTo>
                    <a:pt x="9108" y="4277"/>
                    <a:pt x="12360" y="5141"/>
                    <a:pt x="15560" y="5141"/>
                  </a:cubicBezTo>
                  <a:cubicBezTo>
                    <a:pt x="16911" y="5141"/>
                    <a:pt x="18252" y="4987"/>
                    <a:pt x="19568" y="4621"/>
                  </a:cubicBezTo>
                  <a:lnTo>
                    <a:pt x="22236" y="4592"/>
                  </a:lnTo>
                  <a:cubicBezTo>
                    <a:pt x="20663" y="3750"/>
                    <a:pt x="19119" y="2936"/>
                    <a:pt x="17547" y="2094"/>
                  </a:cubicBezTo>
                  <a:cubicBezTo>
                    <a:pt x="16312" y="1420"/>
                    <a:pt x="15076" y="774"/>
                    <a:pt x="13701" y="381"/>
                  </a:cubicBezTo>
                  <a:cubicBezTo>
                    <a:pt x="12595" y="90"/>
                    <a:pt x="11422" y="0"/>
                    <a:pt x="10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51"/>
            <p:cNvSpPr/>
            <p:nvPr/>
          </p:nvSpPr>
          <p:spPr>
            <a:xfrm rot="5400000">
              <a:off x="5431994" y="850013"/>
              <a:ext cx="651713" cy="654170"/>
            </a:xfrm>
            <a:custGeom>
              <a:avLst/>
              <a:gdLst/>
              <a:ahLst/>
              <a:cxnLst/>
              <a:rect l="l" t="t" r="r" b="b"/>
              <a:pathLst>
                <a:path w="15357" h="15414" extrusionOk="0">
                  <a:moveTo>
                    <a:pt x="15357" y="1"/>
                  </a:moveTo>
                  <a:cubicBezTo>
                    <a:pt x="12690" y="1011"/>
                    <a:pt x="9882" y="2106"/>
                    <a:pt x="7973" y="4240"/>
                  </a:cubicBezTo>
                  <a:cubicBezTo>
                    <a:pt x="6991" y="5307"/>
                    <a:pt x="6289" y="6598"/>
                    <a:pt x="5559" y="7834"/>
                  </a:cubicBezTo>
                  <a:cubicBezTo>
                    <a:pt x="3959" y="10529"/>
                    <a:pt x="2078" y="13084"/>
                    <a:pt x="0" y="15414"/>
                  </a:cubicBezTo>
                  <a:cubicBezTo>
                    <a:pt x="1965" y="15077"/>
                    <a:pt x="3959" y="14684"/>
                    <a:pt x="5727" y="13757"/>
                  </a:cubicBezTo>
                  <a:cubicBezTo>
                    <a:pt x="9377" y="11792"/>
                    <a:pt x="11342" y="7749"/>
                    <a:pt x="12830" y="3903"/>
                  </a:cubicBezTo>
                  <a:cubicBezTo>
                    <a:pt x="13392" y="2415"/>
                    <a:pt x="14009" y="815"/>
                    <a:pt x="15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51"/>
            <p:cNvSpPr/>
            <p:nvPr/>
          </p:nvSpPr>
          <p:spPr>
            <a:xfrm rot="5400000">
              <a:off x="6314836" y="801698"/>
              <a:ext cx="847137" cy="367106"/>
            </a:xfrm>
            <a:custGeom>
              <a:avLst/>
              <a:gdLst/>
              <a:ahLst/>
              <a:cxnLst/>
              <a:rect l="l" t="t" r="r" b="b"/>
              <a:pathLst>
                <a:path w="19962" h="8650" extrusionOk="0">
                  <a:moveTo>
                    <a:pt x="4259" y="1"/>
                  </a:moveTo>
                  <a:cubicBezTo>
                    <a:pt x="2836" y="1"/>
                    <a:pt x="1414" y="52"/>
                    <a:pt x="1" y="156"/>
                  </a:cubicBezTo>
                  <a:cubicBezTo>
                    <a:pt x="1517" y="2009"/>
                    <a:pt x="3426" y="3525"/>
                    <a:pt x="5560" y="4591"/>
                  </a:cubicBezTo>
                  <a:cubicBezTo>
                    <a:pt x="7553" y="5574"/>
                    <a:pt x="9687" y="6164"/>
                    <a:pt x="11736" y="6978"/>
                  </a:cubicBezTo>
                  <a:cubicBezTo>
                    <a:pt x="13084" y="7483"/>
                    <a:pt x="14375" y="8101"/>
                    <a:pt x="15779" y="8438"/>
                  </a:cubicBezTo>
                  <a:cubicBezTo>
                    <a:pt x="16362" y="8569"/>
                    <a:pt x="16976" y="8649"/>
                    <a:pt x="17586" y="8649"/>
                  </a:cubicBezTo>
                  <a:cubicBezTo>
                    <a:pt x="18414" y="8649"/>
                    <a:pt x="19234" y="8501"/>
                    <a:pt x="19962" y="8129"/>
                  </a:cubicBezTo>
                  <a:cubicBezTo>
                    <a:pt x="18390" y="6950"/>
                    <a:pt x="16986" y="5546"/>
                    <a:pt x="15807" y="3974"/>
                  </a:cubicBezTo>
                  <a:cubicBezTo>
                    <a:pt x="14937" y="2823"/>
                    <a:pt x="14150" y="1559"/>
                    <a:pt x="12915" y="942"/>
                  </a:cubicBezTo>
                  <a:cubicBezTo>
                    <a:pt x="12129" y="549"/>
                    <a:pt x="11259" y="436"/>
                    <a:pt x="10417" y="324"/>
                  </a:cubicBezTo>
                  <a:cubicBezTo>
                    <a:pt x="8376" y="108"/>
                    <a:pt x="6316" y="1"/>
                    <a:pt x="4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51"/>
            <p:cNvSpPr/>
            <p:nvPr/>
          </p:nvSpPr>
          <p:spPr>
            <a:xfrm rot="5400000">
              <a:off x="6034740" y="687879"/>
              <a:ext cx="801857" cy="268348"/>
            </a:xfrm>
            <a:custGeom>
              <a:avLst/>
              <a:gdLst/>
              <a:ahLst/>
              <a:cxnLst/>
              <a:rect l="l" t="t" r="r" b="b"/>
              <a:pathLst>
                <a:path w="18895" h="6323" extrusionOk="0">
                  <a:moveTo>
                    <a:pt x="10139" y="0"/>
                  </a:moveTo>
                  <a:cubicBezTo>
                    <a:pt x="9840" y="0"/>
                    <a:pt x="9545" y="28"/>
                    <a:pt x="9265" y="113"/>
                  </a:cubicBezTo>
                  <a:cubicBezTo>
                    <a:pt x="8422" y="337"/>
                    <a:pt x="7749" y="1011"/>
                    <a:pt x="7103" y="1601"/>
                  </a:cubicBezTo>
                  <a:cubicBezTo>
                    <a:pt x="5025" y="3482"/>
                    <a:pt x="2611" y="4998"/>
                    <a:pt x="0" y="6008"/>
                  </a:cubicBezTo>
                  <a:cubicBezTo>
                    <a:pt x="59" y="6007"/>
                    <a:pt x="118" y="6007"/>
                    <a:pt x="178" y="6007"/>
                  </a:cubicBezTo>
                  <a:cubicBezTo>
                    <a:pt x="1715" y="6007"/>
                    <a:pt x="3231" y="6323"/>
                    <a:pt x="4767" y="6323"/>
                  </a:cubicBezTo>
                  <a:cubicBezTo>
                    <a:pt x="4881" y="6323"/>
                    <a:pt x="4995" y="6321"/>
                    <a:pt x="5110" y="6317"/>
                  </a:cubicBezTo>
                  <a:cubicBezTo>
                    <a:pt x="7356" y="6233"/>
                    <a:pt x="9489" y="5419"/>
                    <a:pt x="11567" y="4605"/>
                  </a:cubicBezTo>
                  <a:cubicBezTo>
                    <a:pt x="12690" y="4183"/>
                    <a:pt x="13813" y="3734"/>
                    <a:pt x="14767" y="3032"/>
                  </a:cubicBezTo>
                  <a:cubicBezTo>
                    <a:pt x="16040" y="2112"/>
                    <a:pt x="17183" y="668"/>
                    <a:pt x="18723" y="668"/>
                  </a:cubicBezTo>
                  <a:cubicBezTo>
                    <a:pt x="18780" y="668"/>
                    <a:pt x="18837" y="670"/>
                    <a:pt x="18894" y="674"/>
                  </a:cubicBezTo>
                  <a:lnTo>
                    <a:pt x="11033" y="56"/>
                  </a:lnTo>
                  <a:cubicBezTo>
                    <a:pt x="10739" y="28"/>
                    <a:pt x="10437" y="0"/>
                    <a:pt x="10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51"/>
            <p:cNvSpPr/>
            <p:nvPr/>
          </p:nvSpPr>
          <p:spPr>
            <a:xfrm rot="5400000">
              <a:off x="6755269" y="1474609"/>
              <a:ext cx="836443" cy="185378"/>
            </a:xfrm>
            <a:custGeom>
              <a:avLst/>
              <a:gdLst/>
              <a:ahLst/>
              <a:cxnLst/>
              <a:rect l="l" t="t" r="r" b="b"/>
              <a:pathLst>
                <a:path w="19710" h="4368" extrusionOk="0">
                  <a:moveTo>
                    <a:pt x="10780" y="1"/>
                  </a:moveTo>
                  <a:cubicBezTo>
                    <a:pt x="9521" y="1"/>
                    <a:pt x="8243" y="196"/>
                    <a:pt x="7019" y="462"/>
                  </a:cubicBezTo>
                  <a:cubicBezTo>
                    <a:pt x="4689" y="995"/>
                    <a:pt x="2387" y="1753"/>
                    <a:pt x="1" y="1809"/>
                  </a:cubicBezTo>
                  <a:cubicBezTo>
                    <a:pt x="2999" y="3483"/>
                    <a:pt x="6440" y="4367"/>
                    <a:pt x="9877" y="4367"/>
                  </a:cubicBezTo>
                  <a:cubicBezTo>
                    <a:pt x="10592" y="4367"/>
                    <a:pt x="11306" y="4329"/>
                    <a:pt x="12017" y="4252"/>
                  </a:cubicBezTo>
                  <a:cubicBezTo>
                    <a:pt x="13785" y="4058"/>
                    <a:pt x="15607" y="3635"/>
                    <a:pt x="17380" y="3635"/>
                  </a:cubicBezTo>
                  <a:cubicBezTo>
                    <a:pt x="18169" y="3635"/>
                    <a:pt x="18948" y="3718"/>
                    <a:pt x="19709" y="3943"/>
                  </a:cubicBezTo>
                  <a:cubicBezTo>
                    <a:pt x="17688" y="3101"/>
                    <a:pt x="16116" y="1388"/>
                    <a:pt x="14094" y="574"/>
                  </a:cubicBezTo>
                  <a:cubicBezTo>
                    <a:pt x="13041" y="161"/>
                    <a:pt x="11918" y="1"/>
                    <a:pt x="107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51"/>
            <p:cNvSpPr/>
            <p:nvPr/>
          </p:nvSpPr>
          <p:spPr>
            <a:xfrm rot="5400000">
              <a:off x="7219752" y="1346233"/>
              <a:ext cx="430147" cy="486193"/>
            </a:xfrm>
            <a:custGeom>
              <a:avLst/>
              <a:gdLst/>
              <a:ahLst/>
              <a:cxnLst/>
              <a:rect l="l" t="t" r="r" b="b"/>
              <a:pathLst>
                <a:path w="10136" h="11456" extrusionOk="0">
                  <a:moveTo>
                    <a:pt x="1" y="1"/>
                  </a:moveTo>
                  <a:lnTo>
                    <a:pt x="1" y="1"/>
                  </a:lnTo>
                  <a:cubicBezTo>
                    <a:pt x="1348" y="4324"/>
                    <a:pt x="4409" y="8086"/>
                    <a:pt x="8395" y="10276"/>
                  </a:cubicBezTo>
                  <a:lnTo>
                    <a:pt x="10136" y="11455"/>
                  </a:lnTo>
                  <a:cubicBezTo>
                    <a:pt x="8564" y="9630"/>
                    <a:pt x="8760" y="6851"/>
                    <a:pt x="7525" y="4773"/>
                  </a:cubicBezTo>
                  <a:cubicBezTo>
                    <a:pt x="6374" y="2836"/>
                    <a:pt x="4156" y="1826"/>
                    <a:pt x="2078" y="927"/>
                  </a:cubicBezTo>
                  <a:cubicBezTo>
                    <a:pt x="1376" y="618"/>
                    <a:pt x="703" y="3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51"/>
            <p:cNvSpPr/>
            <p:nvPr/>
          </p:nvSpPr>
          <p:spPr>
            <a:xfrm rot="5400000">
              <a:off x="4155952" y="1252646"/>
              <a:ext cx="4441636" cy="2907267"/>
            </a:xfrm>
            <a:custGeom>
              <a:avLst/>
              <a:gdLst/>
              <a:ahLst/>
              <a:cxnLst/>
              <a:rect l="l" t="t" r="r" b="b"/>
              <a:pathLst>
                <a:path w="104663" h="68503" extrusionOk="0">
                  <a:moveTo>
                    <a:pt x="34251" y="0"/>
                  </a:moveTo>
                  <a:lnTo>
                    <a:pt x="34251" y="0"/>
                  </a:lnTo>
                  <a:cubicBezTo>
                    <a:pt x="34195" y="1207"/>
                    <a:pt x="34420" y="2387"/>
                    <a:pt x="34616" y="3510"/>
                  </a:cubicBezTo>
                  <a:cubicBezTo>
                    <a:pt x="34869" y="4857"/>
                    <a:pt x="35121" y="6261"/>
                    <a:pt x="35543" y="7580"/>
                  </a:cubicBezTo>
                  <a:cubicBezTo>
                    <a:pt x="36244" y="9686"/>
                    <a:pt x="37424" y="11764"/>
                    <a:pt x="39164" y="13925"/>
                  </a:cubicBezTo>
                  <a:cubicBezTo>
                    <a:pt x="40708" y="15834"/>
                    <a:pt x="42505" y="17547"/>
                    <a:pt x="44218" y="19203"/>
                  </a:cubicBezTo>
                  <a:cubicBezTo>
                    <a:pt x="44302" y="19288"/>
                    <a:pt x="44386" y="19344"/>
                    <a:pt x="44442" y="19428"/>
                  </a:cubicBezTo>
                  <a:cubicBezTo>
                    <a:pt x="40624" y="18249"/>
                    <a:pt x="36806" y="17266"/>
                    <a:pt x="32960" y="16508"/>
                  </a:cubicBezTo>
                  <a:cubicBezTo>
                    <a:pt x="32595" y="16284"/>
                    <a:pt x="32314" y="15975"/>
                    <a:pt x="32033" y="15722"/>
                  </a:cubicBezTo>
                  <a:lnTo>
                    <a:pt x="27766" y="11427"/>
                  </a:lnTo>
                  <a:cubicBezTo>
                    <a:pt x="27092" y="10753"/>
                    <a:pt x="26390" y="10051"/>
                    <a:pt x="25716" y="9321"/>
                  </a:cubicBezTo>
                  <a:cubicBezTo>
                    <a:pt x="24397" y="7889"/>
                    <a:pt x="23190" y="6345"/>
                    <a:pt x="22123" y="4717"/>
                  </a:cubicBezTo>
                  <a:lnTo>
                    <a:pt x="21870" y="4857"/>
                  </a:lnTo>
                  <a:cubicBezTo>
                    <a:pt x="22965" y="6514"/>
                    <a:pt x="24172" y="8058"/>
                    <a:pt x="25492" y="9518"/>
                  </a:cubicBezTo>
                  <a:cubicBezTo>
                    <a:pt x="26166" y="10247"/>
                    <a:pt x="26868" y="10949"/>
                    <a:pt x="27541" y="11623"/>
                  </a:cubicBezTo>
                  <a:lnTo>
                    <a:pt x="31837" y="15919"/>
                  </a:lnTo>
                  <a:cubicBezTo>
                    <a:pt x="31977" y="16059"/>
                    <a:pt x="32146" y="16227"/>
                    <a:pt x="32342" y="16396"/>
                  </a:cubicBezTo>
                  <a:cubicBezTo>
                    <a:pt x="31640" y="16255"/>
                    <a:pt x="30938" y="16115"/>
                    <a:pt x="30265" y="16003"/>
                  </a:cubicBezTo>
                  <a:lnTo>
                    <a:pt x="30208" y="16368"/>
                  </a:lnTo>
                  <a:lnTo>
                    <a:pt x="29843" y="16312"/>
                  </a:lnTo>
                  <a:cubicBezTo>
                    <a:pt x="29142" y="16171"/>
                    <a:pt x="28412" y="16031"/>
                    <a:pt x="27682" y="16031"/>
                  </a:cubicBezTo>
                  <a:cubicBezTo>
                    <a:pt x="27591" y="16027"/>
                    <a:pt x="27501" y="16025"/>
                    <a:pt x="27410" y="16025"/>
                  </a:cubicBezTo>
                  <a:cubicBezTo>
                    <a:pt x="26821" y="16025"/>
                    <a:pt x="26220" y="16098"/>
                    <a:pt x="25660" y="16171"/>
                  </a:cubicBezTo>
                  <a:cubicBezTo>
                    <a:pt x="25323" y="16227"/>
                    <a:pt x="24987" y="16284"/>
                    <a:pt x="24622" y="16312"/>
                  </a:cubicBezTo>
                  <a:cubicBezTo>
                    <a:pt x="24226" y="16346"/>
                    <a:pt x="23830" y="16362"/>
                    <a:pt x="23436" y="16362"/>
                  </a:cubicBezTo>
                  <a:cubicBezTo>
                    <a:pt x="21284" y="16362"/>
                    <a:pt x="19173" y="15888"/>
                    <a:pt x="17322" y="15413"/>
                  </a:cubicBezTo>
                  <a:lnTo>
                    <a:pt x="17238" y="15694"/>
                  </a:lnTo>
                  <a:cubicBezTo>
                    <a:pt x="19101" y="16189"/>
                    <a:pt x="21241" y="16645"/>
                    <a:pt x="23409" y="16645"/>
                  </a:cubicBezTo>
                  <a:cubicBezTo>
                    <a:pt x="23822" y="16645"/>
                    <a:pt x="24236" y="16628"/>
                    <a:pt x="24650" y="16592"/>
                  </a:cubicBezTo>
                  <a:cubicBezTo>
                    <a:pt x="24987" y="16564"/>
                    <a:pt x="25352" y="16508"/>
                    <a:pt x="25688" y="16480"/>
                  </a:cubicBezTo>
                  <a:cubicBezTo>
                    <a:pt x="26265" y="16405"/>
                    <a:pt x="26864" y="16307"/>
                    <a:pt x="27466" y="16307"/>
                  </a:cubicBezTo>
                  <a:cubicBezTo>
                    <a:pt x="27538" y="16307"/>
                    <a:pt x="27610" y="16309"/>
                    <a:pt x="27682" y="16312"/>
                  </a:cubicBezTo>
                  <a:cubicBezTo>
                    <a:pt x="28384" y="16340"/>
                    <a:pt x="29085" y="16452"/>
                    <a:pt x="29787" y="16592"/>
                  </a:cubicBezTo>
                  <a:lnTo>
                    <a:pt x="34588" y="17491"/>
                  </a:lnTo>
                  <a:lnTo>
                    <a:pt x="34588" y="17435"/>
                  </a:lnTo>
                  <a:cubicBezTo>
                    <a:pt x="50254" y="20804"/>
                    <a:pt x="65779" y="27766"/>
                    <a:pt x="78974" y="37368"/>
                  </a:cubicBezTo>
                  <a:cubicBezTo>
                    <a:pt x="74061" y="35627"/>
                    <a:pt x="68839" y="34195"/>
                    <a:pt x="63280" y="33072"/>
                  </a:cubicBezTo>
                  <a:cubicBezTo>
                    <a:pt x="58620" y="32146"/>
                    <a:pt x="53903" y="31472"/>
                    <a:pt x="49159" y="30967"/>
                  </a:cubicBezTo>
                  <a:cubicBezTo>
                    <a:pt x="47502" y="30377"/>
                    <a:pt x="45818" y="29731"/>
                    <a:pt x="44246" y="28945"/>
                  </a:cubicBezTo>
                  <a:cubicBezTo>
                    <a:pt x="43375" y="28496"/>
                    <a:pt x="42533" y="27963"/>
                    <a:pt x="41663" y="27457"/>
                  </a:cubicBezTo>
                  <a:lnTo>
                    <a:pt x="34139" y="22965"/>
                  </a:lnTo>
                  <a:cubicBezTo>
                    <a:pt x="32623" y="22067"/>
                    <a:pt x="31051" y="21112"/>
                    <a:pt x="29647" y="19989"/>
                  </a:cubicBezTo>
                  <a:lnTo>
                    <a:pt x="29478" y="20214"/>
                  </a:lnTo>
                  <a:cubicBezTo>
                    <a:pt x="30882" y="21337"/>
                    <a:pt x="32482" y="22292"/>
                    <a:pt x="33999" y="23218"/>
                  </a:cubicBezTo>
                  <a:lnTo>
                    <a:pt x="41551" y="27710"/>
                  </a:lnTo>
                  <a:cubicBezTo>
                    <a:pt x="42365" y="28215"/>
                    <a:pt x="43235" y="28721"/>
                    <a:pt x="44133" y="29198"/>
                  </a:cubicBezTo>
                  <a:cubicBezTo>
                    <a:pt x="45369" y="29844"/>
                    <a:pt x="46688" y="30377"/>
                    <a:pt x="48008" y="30854"/>
                  </a:cubicBezTo>
                  <a:cubicBezTo>
                    <a:pt x="38771" y="29928"/>
                    <a:pt x="29478" y="29591"/>
                    <a:pt x="20382" y="29254"/>
                  </a:cubicBezTo>
                  <a:cubicBezTo>
                    <a:pt x="18670" y="28861"/>
                    <a:pt x="16985" y="28103"/>
                    <a:pt x="15582" y="27036"/>
                  </a:cubicBezTo>
                  <a:cubicBezTo>
                    <a:pt x="15329" y="26868"/>
                    <a:pt x="15076" y="26671"/>
                    <a:pt x="14852" y="26475"/>
                  </a:cubicBezTo>
                  <a:cubicBezTo>
                    <a:pt x="14318" y="26054"/>
                    <a:pt x="13813" y="25661"/>
                    <a:pt x="13223" y="25324"/>
                  </a:cubicBezTo>
                  <a:cubicBezTo>
                    <a:pt x="12213" y="24762"/>
                    <a:pt x="11062" y="24453"/>
                    <a:pt x="10023" y="24229"/>
                  </a:cubicBezTo>
                  <a:cubicBezTo>
                    <a:pt x="7552" y="23611"/>
                    <a:pt x="5025" y="22993"/>
                    <a:pt x="2892" y="21646"/>
                  </a:cubicBezTo>
                  <a:lnTo>
                    <a:pt x="2751" y="21898"/>
                  </a:lnTo>
                  <a:cubicBezTo>
                    <a:pt x="4913" y="23274"/>
                    <a:pt x="7468" y="23892"/>
                    <a:pt x="9967" y="24509"/>
                  </a:cubicBezTo>
                  <a:cubicBezTo>
                    <a:pt x="11005" y="24762"/>
                    <a:pt x="12100" y="25015"/>
                    <a:pt x="13083" y="25576"/>
                  </a:cubicBezTo>
                  <a:cubicBezTo>
                    <a:pt x="13644" y="25885"/>
                    <a:pt x="14150" y="26306"/>
                    <a:pt x="14655" y="26699"/>
                  </a:cubicBezTo>
                  <a:cubicBezTo>
                    <a:pt x="14908" y="26896"/>
                    <a:pt x="15132" y="27092"/>
                    <a:pt x="15385" y="27289"/>
                  </a:cubicBezTo>
                  <a:cubicBezTo>
                    <a:pt x="16508" y="28131"/>
                    <a:pt x="17799" y="28777"/>
                    <a:pt x="19147" y="29198"/>
                  </a:cubicBezTo>
                  <a:cubicBezTo>
                    <a:pt x="18908" y="29226"/>
                    <a:pt x="18824" y="29233"/>
                    <a:pt x="18740" y="29233"/>
                  </a:cubicBezTo>
                  <a:cubicBezTo>
                    <a:pt x="18656" y="29233"/>
                    <a:pt x="18571" y="29226"/>
                    <a:pt x="18333" y="29226"/>
                  </a:cubicBezTo>
                  <a:lnTo>
                    <a:pt x="18529" y="29647"/>
                  </a:lnTo>
                  <a:cubicBezTo>
                    <a:pt x="19344" y="29675"/>
                    <a:pt x="19287" y="29788"/>
                    <a:pt x="20102" y="29816"/>
                  </a:cubicBezTo>
                  <a:cubicBezTo>
                    <a:pt x="15862" y="30349"/>
                    <a:pt x="11735" y="31472"/>
                    <a:pt x="7805" y="33185"/>
                  </a:cubicBezTo>
                  <a:cubicBezTo>
                    <a:pt x="7580" y="33297"/>
                    <a:pt x="7356" y="33381"/>
                    <a:pt x="7131" y="33493"/>
                  </a:cubicBezTo>
                  <a:cubicBezTo>
                    <a:pt x="6289" y="33858"/>
                    <a:pt x="5418" y="34251"/>
                    <a:pt x="4548" y="34532"/>
                  </a:cubicBezTo>
                  <a:cubicBezTo>
                    <a:pt x="3060" y="34981"/>
                    <a:pt x="1488" y="35150"/>
                    <a:pt x="0" y="35318"/>
                  </a:cubicBezTo>
                  <a:lnTo>
                    <a:pt x="28" y="35599"/>
                  </a:lnTo>
                  <a:cubicBezTo>
                    <a:pt x="1544" y="35431"/>
                    <a:pt x="3116" y="35262"/>
                    <a:pt x="4632" y="34813"/>
                  </a:cubicBezTo>
                  <a:cubicBezTo>
                    <a:pt x="5531" y="34532"/>
                    <a:pt x="6401" y="34139"/>
                    <a:pt x="7243" y="33746"/>
                  </a:cubicBezTo>
                  <a:cubicBezTo>
                    <a:pt x="7468" y="33662"/>
                    <a:pt x="7693" y="33550"/>
                    <a:pt x="7917" y="33465"/>
                  </a:cubicBezTo>
                  <a:cubicBezTo>
                    <a:pt x="12437" y="31500"/>
                    <a:pt x="17182" y="30293"/>
                    <a:pt x="22095" y="29900"/>
                  </a:cubicBezTo>
                  <a:cubicBezTo>
                    <a:pt x="31921" y="30321"/>
                    <a:pt x="41944" y="30854"/>
                    <a:pt x="51854" y="32118"/>
                  </a:cubicBezTo>
                  <a:cubicBezTo>
                    <a:pt x="52107" y="32174"/>
                    <a:pt x="52387" y="32230"/>
                    <a:pt x="52640" y="32230"/>
                  </a:cubicBezTo>
                  <a:cubicBezTo>
                    <a:pt x="56093" y="32707"/>
                    <a:pt x="59546" y="33269"/>
                    <a:pt x="62943" y="33943"/>
                  </a:cubicBezTo>
                  <a:cubicBezTo>
                    <a:pt x="66958" y="34729"/>
                    <a:pt x="70748" y="35739"/>
                    <a:pt x="74370" y="36918"/>
                  </a:cubicBezTo>
                  <a:cubicBezTo>
                    <a:pt x="68352" y="35652"/>
                    <a:pt x="62137" y="35030"/>
                    <a:pt x="55909" y="35030"/>
                  </a:cubicBezTo>
                  <a:cubicBezTo>
                    <a:pt x="55512" y="35030"/>
                    <a:pt x="55115" y="35032"/>
                    <a:pt x="54718" y="35037"/>
                  </a:cubicBezTo>
                  <a:lnTo>
                    <a:pt x="54690" y="34981"/>
                  </a:lnTo>
                  <a:cubicBezTo>
                    <a:pt x="54633" y="35009"/>
                    <a:pt x="54577" y="35037"/>
                    <a:pt x="54521" y="35037"/>
                  </a:cubicBezTo>
                  <a:cubicBezTo>
                    <a:pt x="46716" y="35178"/>
                    <a:pt x="38855" y="36329"/>
                    <a:pt x="31275" y="38463"/>
                  </a:cubicBezTo>
                  <a:cubicBezTo>
                    <a:pt x="31041" y="38483"/>
                    <a:pt x="30802" y="38494"/>
                    <a:pt x="30558" y="38494"/>
                  </a:cubicBezTo>
                  <a:cubicBezTo>
                    <a:pt x="29803" y="38494"/>
                    <a:pt x="28993" y="38394"/>
                    <a:pt x="28103" y="38182"/>
                  </a:cubicBezTo>
                  <a:cubicBezTo>
                    <a:pt x="27345" y="37985"/>
                    <a:pt x="26587" y="37761"/>
                    <a:pt x="25857" y="37536"/>
                  </a:cubicBezTo>
                  <a:cubicBezTo>
                    <a:pt x="25323" y="37368"/>
                    <a:pt x="24762" y="37199"/>
                    <a:pt x="24229" y="37059"/>
                  </a:cubicBezTo>
                  <a:cubicBezTo>
                    <a:pt x="21168" y="36217"/>
                    <a:pt x="17996" y="36020"/>
                    <a:pt x="14908" y="35796"/>
                  </a:cubicBezTo>
                  <a:lnTo>
                    <a:pt x="11595" y="35571"/>
                  </a:lnTo>
                  <a:lnTo>
                    <a:pt x="11567" y="35880"/>
                  </a:lnTo>
                  <a:lnTo>
                    <a:pt x="14908" y="36104"/>
                  </a:lnTo>
                  <a:cubicBezTo>
                    <a:pt x="17968" y="36301"/>
                    <a:pt x="21140" y="36497"/>
                    <a:pt x="24144" y="37340"/>
                  </a:cubicBezTo>
                  <a:cubicBezTo>
                    <a:pt x="24678" y="37480"/>
                    <a:pt x="25239" y="37648"/>
                    <a:pt x="25773" y="37817"/>
                  </a:cubicBezTo>
                  <a:cubicBezTo>
                    <a:pt x="26503" y="38041"/>
                    <a:pt x="27261" y="38266"/>
                    <a:pt x="28047" y="38463"/>
                  </a:cubicBezTo>
                  <a:cubicBezTo>
                    <a:pt x="28805" y="38631"/>
                    <a:pt x="29507" y="38743"/>
                    <a:pt x="30180" y="38771"/>
                  </a:cubicBezTo>
                  <a:cubicBezTo>
                    <a:pt x="28356" y="39333"/>
                    <a:pt x="26531" y="39922"/>
                    <a:pt x="24734" y="40596"/>
                  </a:cubicBezTo>
                  <a:lnTo>
                    <a:pt x="24706" y="40540"/>
                  </a:lnTo>
                  <a:cubicBezTo>
                    <a:pt x="24341" y="40652"/>
                    <a:pt x="24004" y="40821"/>
                    <a:pt x="23639" y="40989"/>
                  </a:cubicBezTo>
                  <a:cubicBezTo>
                    <a:pt x="22684" y="41354"/>
                    <a:pt x="21758" y="41719"/>
                    <a:pt x="20831" y="42112"/>
                  </a:cubicBezTo>
                  <a:lnTo>
                    <a:pt x="21056" y="42646"/>
                  </a:lnTo>
                  <a:cubicBezTo>
                    <a:pt x="21112" y="42618"/>
                    <a:pt x="21168" y="42618"/>
                    <a:pt x="21225" y="42590"/>
                  </a:cubicBezTo>
                  <a:lnTo>
                    <a:pt x="21225" y="42590"/>
                  </a:lnTo>
                  <a:cubicBezTo>
                    <a:pt x="20186" y="43460"/>
                    <a:pt x="19175" y="44555"/>
                    <a:pt x="18164" y="45902"/>
                  </a:cubicBezTo>
                  <a:cubicBezTo>
                    <a:pt x="17519" y="46745"/>
                    <a:pt x="16901" y="47643"/>
                    <a:pt x="16311" y="48513"/>
                  </a:cubicBezTo>
                  <a:cubicBezTo>
                    <a:pt x="15357" y="49945"/>
                    <a:pt x="14346" y="51433"/>
                    <a:pt x="13167" y="52753"/>
                  </a:cubicBezTo>
                  <a:cubicBezTo>
                    <a:pt x="12184" y="53848"/>
                    <a:pt x="11062" y="54858"/>
                    <a:pt x="9714" y="55869"/>
                  </a:cubicBezTo>
                  <a:lnTo>
                    <a:pt x="9910" y="56094"/>
                  </a:lnTo>
                  <a:cubicBezTo>
                    <a:pt x="11258" y="55083"/>
                    <a:pt x="12381" y="54044"/>
                    <a:pt x="13364" y="52949"/>
                  </a:cubicBezTo>
                  <a:cubicBezTo>
                    <a:pt x="14571" y="51602"/>
                    <a:pt x="15582" y="50114"/>
                    <a:pt x="16564" y="48682"/>
                  </a:cubicBezTo>
                  <a:cubicBezTo>
                    <a:pt x="17154" y="47812"/>
                    <a:pt x="17743" y="46913"/>
                    <a:pt x="18389" y="46071"/>
                  </a:cubicBezTo>
                  <a:cubicBezTo>
                    <a:pt x="19652" y="44386"/>
                    <a:pt x="20916" y="43095"/>
                    <a:pt x="22207" y="42168"/>
                  </a:cubicBezTo>
                  <a:cubicBezTo>
                    <a:pt x="32061" y="38182"/>
                    <a:pt x="42646" y="35992"/>
                    <a:pt x="53202" y="35655"/>
                  </a:cubicBezTo>
                  <a:lnTo>
                    <a:pt x="53202" y="35655"/>
                  </a:lnTo>
                  <a:cubicBezTo>
                    <a:pt x="52584" y="35992"/>
                    <a:pt x="51994" y="36413"/>
                    <a:pt x="51517" y="36975"/>
                  </a:cubicBezTo>
                  <a:cubicBezTo>
                    <a:pt x="50956" y="37677"/>
                    <a:pt x="50647" y="38519"/>
                    <a:pt x="50366" y="39361"/>
                  </a:cubicBezTo>
                  <a:cubicBezTo>
                    <a:pt x="50282" y="39529"/>
                    <a:pt x="50226" y="39726"/>
                    <a:pt x="50141" y="39922"/>
                  </a:cubicBezTo>
                  <a:cubicBezTo>
                    <a:pt x="48738" y="43572"/>
                    <a:pt x="45902" y="46969"/>
                    <a:pt x="41494" y="50310"/>
                  </a:cubicBezTo>
                  <a:cubicBezTo>
                    <a:pt x="37087" y="53623"/>
                    <a:pt x="33156" y="55279"/>
                    <a:pt x="29422" y="55364"/>
                  </a:cubicBezTo>
                  <a:lnTo>
                    <a:pt x="29422" y="55644"/>
                  </a:lnTo>
                  <a:cubicBezTo>
                    <a:pt x="33212" y="55588"/>
                    <a:pt x="37227" y="53904"/>
                    <a:pt x="41663" y="50535"/>
                  </a:cubicBezTo>
                  <a:cubicBezTo>
                    <a:pt x="46127" y="47166"/>
                    <a:pt x="48990" y="43741"/>
                    <a:pt x="50422" y="40035"/>
                  </a:cubicBezTo>
                  <a:cubicBezTo>
                    <a:pt x="50478" y="39838"/>
                    <a:pt x="50563" y="39642"/>
                    <a:pt x="50619" y="39445"/>
                  </a:cubicBezTo>
                  <a:cubicBezTo>
                    <a:pt x="50928" y="38659"/>
                    <a:pt x="51208" y="37817"/>
                    <a:pt x="51742" y="37171"/>
                  </a:cubicBezTo>
                  <a:cubicBezTo>
                    <a:pt x="52303" y="36497"/>
                    <a:pt x="53089" y="36020"/>
                    <a:pt x="53875" y="35655"/>
                  </a:cubicBezTo>
                  <a:cubicBezTo>
                    <a:pt x="54624" y="35636"/>
                    <a:pt x="55373" y="35627"/>
                    <a:pt x="56121" y="35627"/>
                  </a:cubicBezTo>
                  <a:cubicBezTo>
                    <a:pt x="62107" y="35627"/>
                    <a:pt x="68072" y="36226"/>
                    <a:pt x="73836" y="37424"/>
                  </a:cubicBezTo>
                  <a:cubicBezTo>
                    <a:pt x="73331" y="37452"/>
                    <a:pt x="72798" y="37508"/>
                    <a:pt x="72292" y="37564"/>
                  </a:cubicBezTo>
                  <a:cubicBezTo>
                    <a:pt x="67267" y="38182"/>
                    <a:pt x="62073" y="38800"/>
                    <a:pt x="57132" y="40287"/>
                  </a:cubicBezTo>
                  <a:cubicBezTo>
                    <a:pt x="56655" y="40428"/>
                    <a:pt x="56037" y="40624"/>
                    <a:pt x="55419" y="40877"/>
                  </a:cubicBezTo>
                  <a:lnTo>
                    <a:pt x="55532" y="41158"/>
                  </a:lnTo>
                  <a:cubicBezTo>
                    <a:pt x="56121" y="40905"/>
                    <a:pt x="56739" y="40709"/>
                    <a:pt x="57216" y="40568"/>
                  </a:cubicBezTo>
                  <a:cubicBezTo>
                    <a:pt x="62129" y="39080"/>
                    <a:pt x="67323" y="38463"/>
                    <a:pt x="72349" y="37845"/>
                  </a:cubicBezTo>
                  <a:cubicBezTo>
                    <a:pt x="73107" y="37761"/>
                    <a:pt x="73865" y="37677"/>
                    <a:pt x="74651" y="37648"/>
                  </a:cubicBezTo>
                  <a:lnTo>
                    <a:pt x="74931" y="37648"/>
                  </a:lnTo>
                  <a:cubicBezTo>
                    <a:pt x="76560" y="38013"/>
                    <a:pt x="78160" y="38406"/>
                    <a:pt x="79760" y="38884"/>
                  </a:cubicBezTo>
                  <a:cubicBezTo>
                    <a:pt x="81220" y="39445"/>
                    <a:pt x="82652" y="40035"/>
                    <a:pt x="84028" y="40681"/>
                  </a:cubicBezTo>
                  <a:cubicBezTo>
                    <a:pt x="82877" y="40765"/>
                    <a:pt x="81697" y="41045"/>
                    <a:pt x="80490" y="41495"/>
                  </a:cubicBezTo>
                  <a:cubicBezTo>
                    <a:pt x="78469" y="42281"/>
                    <a:pt x="76644" y="43488"/>
                    <a:pt x="74959" y="44667"/>
                  </a:cubicBezTo>
                  <a:cubicBezTo>
                    <a:pt x="74089" y="45285"/>
                    <a:pt x="73135" y="45987"/>
                    <a:pt x="72292" y="46801"/>
                  </a:cubicBezTo>
                  <a:cubicBezTo>
                    <a:pt x="71478" y="47615"/>
                    <a:pt x="70748" y="48598"/>
                    <a:pt x="70046" y="49805"/>
                  </a:cubicBezTo>
                  <a:cubicBezTo>
                    <a:pt x="69541" y="50647"/>
                    <a:pt x="69120" y="51545"/>
                    <a:pt x="68727" y="52416"/>
                  </a:cubicBezTo>
                  <a:cubicBezTo>
                    <a:pt x="68165" y="53651"/>
                    <a:pt x="67604" y="54914"/>
                    <a:pt x="66762" y="56009"/>
                  </a:cubicBezTo>
                  <a:cubicBezTo>
                    <a:pt x="65779" y="57329"/>
                    <a:pt x="64684" y="58564"/>
                    <a:pt x="63617" y="59743"/>
                  </a:cubicBezTo>
                  <a:cubicBezTo>
                    <a:pt x="61175" y="62467"/>
                    <a:pt x="58873" y="65049"/>
                    <a:pt x="57834" y="68418"/>
                  </a:cubicBezTo>
                  <a:lnTo>
                    <a:pt x="58115" y="68503"/>
                  </a:lnTo>
                  <a:cubicBezTo>
                    <a:pt x="59125" y="65190"/>
                    <a:pt x="61399" y="62635"/>
                    <a:pt x="63814" y="59940"/>
                  </a:cubicBezTo>
                  <a:cubicBezTo>
                    <a:pt x="64909" y="58733"/>
                    <a:pt x="66004" y="57497"/>
                    <a:pt x="67014" y="56178"/>
                  </a:cubicBezTo>
                  <a:cubicBezTo>
                    <a:pt x="67828" y="55055"/>
                    <a:pt x="68418" y="53763"/>
                    <a:pt x="69008" y="52528"/>
                  </a:cubicBezTo>
                  <a:cubicBezTo>
                    <a:pt x="69401" y="51658"/>
                    <a:pt x="69794" y="50759"/>
                    <a:pt x="70271" y="49945"/>
                  </a:cubicBezTo>
                  <a:cubicBezTo>
                    <a:pt x="70973" y="48766"/>
                    <a:pt x="71703" y="47783"/>
                    <a:pt x="72517" y="46997"/>
                  </a:cubicBezTo>
                  <a:cubicBezTo>
                    <a:pt x="73331" y="46183"/>
                    <a:pt x="74258" y="45537"/>
                    <a:pt x="75128" y="44892"/>
                  </a:cubicBezTo>
                  <a:cubicBezTo>
                    <a:pt x="76812" y="43741"/>
                    <a:pt x="78609" y="42533"/>
                    <a:pt x="80574" y="41775"/>
                  </a:cubicBezTo>
                  <a:cubicBezTo>
                    <a:pt x="81950" y="41242"/>
                    <a:pt x="83326" y="40961"/>
                    <a:pt x="84617" y="40933"/>
                  </a:cubicBezTo>
                  <a:cubicBezTo>
                    <a:pt x="91832" y="44218"/>
                    <a:pt x="98205" y="48261"/>
                    <a:pt x="103848" y="52697"/>
                  </a:cubicBezTo>
                  <a:lnTo>
                    <a:pt x="104662" y="51265"/>
                  </a:lnTo>
                  <a:cubicBezTo>
                    <a:pt x="97896" y="45930"/>
                    <a:pt x="89979" y="41467"/>
                    <a:pt x="80883" y="38070"/>
                  </a:cubicBezTo>
                  <a:cubicBezTo>
                    <a:pt x="75914" y="34308"/>
                    <a:pt x="70580" y="30939"/>
                    <a:pt x="65049" y="28019"/>
                  </a:cubicBezTo>
                  <a:cubicBezTo>
                    <a:pt x="64853" y="27850"/>
                    <a:pt x="64656" y="27738"/>
                    <a:pt x="64460" y="27570"/>
                  </a:cubicBezTo>
                  <a:cubicBezTo>
                    <a:pt x="62663" y="26110"/>
                    <a:pt x="61399" y="24397"/>
                    <a:pt x="60866" y="22600"/>
                  </a:cubicBezTo>
                  <a:cubicBezTo>
                    <a:pt x="60557" y="21646"/>
                    <a:pt x="60445" y="20635"/>
                    <a:pt x="60333" y="19653"/>
                  </a:cubicBezTo>
                  <a:cubicBezTo>
                    <a:pt x="60220" y="18501"/>
                    <a:pt x="60080" y="17322"/>
                    <a:pt x="59687" y="16255"/>
                  </a:cubicBezTo>
                  <a:cubicBezTo>
                    <a:pt x="59294" y="15189"/>
                    <a:pt x="58648" y="14234"/>
                    <a:pt x="58030" y="13336"/>
                  </a:cubicBezTo>
                  <a:cubicBezTo>
                    <a:pt x="57525" y="12550"/>
                    <a:pt x="56992" y="11764"/>
                    <a:pt x="56599" y="10893"/>
                  </a:cubicBezTo>
                  <a:cubicBezTo>
                    <a:pt x="55869" y="9265"/>
                    <a:pt x="55700" y="7412"/>
                    <a:pt x="55560" y="5615"/>
                  </a:cubicBezTo>
                  <a:cubicBezTo>
                    <a:pt x="55448" y="4436"/>
                    <a:pt x="55335" y="3201"/>
                    <a:pt x="55055" y="2022"/>
                  </a:cubicBezTo>
                  <a:lnTo>
                    <a:pt x="54774" y="2106"/>
                  </a:lnTo>
                  <a:cubicBezTo>
                    <a:pt x="55055" y="3257"/>
                    <a:pt x="55167" y="4464"/>
                    <a:pt x="55251" y="5643"/>
                  </a:cubicBezTo>
                  <a:cubicBezTo>
                    <a:pt x="55419" y="7468"/>
                    <a:pt x="55588" y="9321"/>
                    <a:pt x="56346" y="11034"/>
                  </a:cubicBezTo>
                  <a:cubicBezTo>
                    <a:pt x="56711" y="11904"/>
                    <a:pt x="57272" y="12718"/>
                    <a:pt x="57806" y="13504"/>
                  </a:cubicBezTo>
                  <a:cubicBezTo>
                    <a:pt x="58395" y="14403"/>
                    <a:pt x="59013" y="15329"/>
                    <a:pt x="59406" y="16340"/>
                  </a:cubicBezTo>
                  <a:cubicBezTo>
                    <a:pt x="59799" y="17407"/>
                    <a:pt x="59940" y="18558"/>
                    <a:pt x="60052" y="19681"/>
                  </a:cubicBezTo>
                  <a:cubicBezTo>
                    <a:pt x="60164" y="20691"/>
                    <a:pt x="60276" y="21702"/>
                    <a:pt x="60585" y="22685"/>
                  </a:cubicBezTo>
                  <a:cubicBezTo>
                    <a:pt x="61091" y="24313"/>
                    <a:pt x="62157" y="25913"/>
                    <a:pt x="63673" y="27289"/>
                  </a:cubicBezTo>
                  <a:cubicBezTo>
                    <a:pt x="57694" y="24229"/>
                    <a:pt x="51433" y="21646"/>
                    <a:pt x="45088" y="19624"/>
                  </a:cubicBezTo>
                  <a:cubicBezTo>
                    <a:pt x="44863" y="19428"/>
                    <a:pt x="44639" y="19231"/>
                    <a:pt x="44442" y="19007"/>
                  </a:cubicBezTo>
                  <a:cubicBezTo>
                    <a:pt x="42730" y="17350"/>
                    <a:pt x="40933" y="15638"/>
                    <a:pt x="39417" y="13757"/>
                  </a:cubicBezTo>
                  <a:cubicBezTo>
                    <a:pt x="37676" y="11623"/>
                    <a:pt x="36525" y="9574"/>
                    <a:pt x="35823" y="7496"/>
                  </a:cubicBezTo>
                  <a:cubicBezTo>
                    <a:pt x="35402" y="6177"/>
                    <a:pt x="35150" y="4801"/>
                    <a:pt x="34925" y="3481"/>
                  </a:cubicBezTo>
                  <a:cubicBezTo>
                    <a:pt x="34700" y="2358"/>
                    <a:pt x="34504" y="1179"/>
                    <a:pt x="34560" y="28"/>
                  </a:cubicBezTo>
                  <a:lnTo>
                    <a:pt x="34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51"/>
            <p:cNvSpPr/>
            <p:nvPr/>
          </p:nvSpPr>
          <p:spPr>
            <a:xfrm rot="5400000">
              <a:off x="7096493" y="1168098"/>
              <a:ext cx="564758" cy="288465"/>
            </a:xfrm>
            <a:custGeom>
              <a:avLst/>
              <a:gdLst/>
              <a:ahLst/>
              <a:cxnLst/>
              <a:rect l="l" t="t" r="r" b="b"/>
              <a:pathLst>
                <a:path w="13308" h="6797" extrusionOk="0">
                  <a:moveTo>
                    <a:pt x="3117" y="1"/>
                  </a:moveTo>
                  <a:cubicBezTo>
                    <a:pt x="2613" y="1"/>
                    <a:pt x="2116" y="189"/>
                    <a:pt x="1657" y="396"/>
                  </a:cubicBezTo>
                  <a:cubicBezTo>
                    <a:pt x="1460" y="452"/>
                    <a:pt x="1264" y="536"/>
                    <a:pt x="1123" y="676"/>
                  </a:cubicBezTo>
                  <a:cubicBezTo>
                    <a:pt x="871" y="929"/>
                    <a:pt x="842" y="1294"/>
                    <a:pt x="702" y="1631"/>
                  </a:cubicBezTo>
                  <a:cubicBezTo>
                    <a:pt x="534" y="1996"/>
                    <a:pt x="225" y="2333"/>
                    <a:pt x="113" y="2726"/>
                  </a:cubicBezTo>
                  <a:cubicBezTo>
                    <a:pt x="0" y="3119"/>
                    <a:pt x="197" y="3652"/>
                    <a:pt x="590" y="3652"/>
                  </a:cubicBezTo>
                  <a:cubicBezTo>
                    <a:pt x="393" y="3821"/>
                    <a:pt x="449" y="4129"/>
                    <a:pt x="534" y="4354"/>
                  </a:cubicBezTo>
                  <a:cubicBezTo>
                    <a:pt x="983" y="5309"/>
                    <a:pt x="1881" y="6010"/>
                    <a:pt x="2864" y="6375"/>
                  </a:cubicBezTo>
                  <a:cubicBezTo>
                    <a:pt x="3846" y="6712"/>
                    <a:pt x="4913" y="6797"/>
                    <a:pt x="5952" y="6797"/>
                  </a:cubicBezTo>
                  <a:cubicBezTo>
                    <a:pt x="6907" y="6797"/>
                    <a:pt x="7889" y="6740"/>
                    <a:pt x="8844" y="6656"/>
                  </a:cubicBezTo>
                  <a:cubicBezTo>
                    <a:pt x="10051" y="6516"/>
                    <a:pt x="11286" y="6291"/>
                    <a:pt x="12185" y="5505"/>
                  </a:cubicBezTo>
                  <a:lnTo>
                    <a:pt x="12185" y="5477"/>
                  </a:lnTo>
                  <a:lnTo>
                    <a:pt x="12859" y="5185"/>
                  </a:lnTo>
                  <a:lnTo>
                    <a:pt x="12859" y="5185"/>
                  </a:lnTo>
                  <a:cubicBezTo>
                    <a:pt x="12979" y="5193"/>
                    <a:pt x="13098" y="5197"/>
                    <a:pt x="13219" y="5197"/>
                  </a:cubicBezTo>
                  <a:cubicBezTo>
                    <a:pt x="13248" y="5197"/>
                    <a:pt x="13278" y="5197"/>
                    <a:pt x="13308" y="5196"/>
                  </a:cubicBezTo>
                  <a:lnTo>
                    <a:pt x="13223" y="5028"/>
                  </a:lnTo>
                  <a:lnTo>
                    <a:pt x="12859" y="5185"/>
                  </a:lnTo>
                  <a:lnTo>
                    <a:pt x="12859" y="5185"/>
                  </a:lnTo>
                  <a:cubicBezTo>
                    <a:pt x="11311" y="5085"/>
                    <a:pt x="9844" y="4352"/>
                    <a:pt x="8563" y="3456"/>
                  </a:cubicBezTo>
                  <a:cubicBezTo>
                    <a:pt x="7131" y="2501"/>
                    <a:pt x="5868" y="1322"/>
                    <a:pt x="4408" y="424"/>
                  </a:cubicBezTo>
                  <a:cubicBezTo>
                    <a:pt x="4099" y="255"/>
                    <a:pt x="3790" y="87"/>
                    <a:pt x="3453" y="31"/>
                  </a:cubicBezTo>
                  <a:cubicBezTo>
                    <a:pt x="3341" y="10"/>
                    <a:pt x="3229" y="1"/>
                    <a:pt x="3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51"/>
            <p:cNvSpPr/>
            <p:nvPr/>
          </p:nvSpPr>
          <p:spPr>
            <a:xfrm rot="5400000">
              <a:off x="7149942" y="1152464"/>
              <a:ext cx="320530" cy="199426"/>
            </a:xfrm>
            <a:custGeom>
              <a:avLst/>
              <a:gdLst/>
              <a:ahLst/>
              <a:cxnLst/>
              <a:rect l="l" t="t" r="r" b="b"/>
              <a:pathLst>
                <a:path w="7553" h="4699" extrusionOk="0">
                  <a:moveTo>
                    <a:pt x="158" y="0"/>
                  </a:moveTo>
                  <a:cubicBezTo>
                    <a:pt x="131" y="0"/>
                    <a:pt x="106" y="9"/>
                    <a:pt x="84" y="31"/>
                  </a:cubicBezTo>
                  <a:cubicBezTo>
                    <a:pt x="0" y="87"/>
                    <a:pt x="0" y="171"/>
                    <a:pt x="56" y="255"/>
                  </a:cubicBezTo>
                  <a:cubicBezTo>
                    <a:pt x="1937" y="2473"/>
                    <a:pt x="4520" y="4073"/>
                    <a:pt x="7356" y="4691"/>
                  </a:cubicBezTo>
                  <a:cubicBezTo>
                    <a:pt x="7371" y="4696"/>
                    <a:pt x="7385" y="4698"/>
                    <a:pt x="7400" y="4698"/>
                  </a:cubicBezTo>
                  <a:cubicBezTo>
                    <a:pt x="7468" y="4698"/>
                    <a:pt x="7529" y="4648"/>
                    <a:pt x="7552" y="4579"/>
                  </a:cubicBezTo>
                  <a:lnTo>
                    <a:pt x="7552" y="4551"/>
                  </a:lnTo>
                  <a:cubicBezTo>
                    <a:pt x="7552" y="4495"/>
                    <a:pt x="7496" y="4438"/>
                    <a:pt x="7440" y="4410"/>
                  </a:cubicBezTo>
                  <a:cubicBezTo>
                    <a:pt x="4660" y="3793"/>
                    <a:pt x="2106" y="2249"/>
                    <a:pt x="281" y="59"/>
                  </a:cubicBezTo>
                  <a:cubicBezTo>
                    <a:pt x="246" y="24"/>
                    <a:pt x="201"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51"/>
            <p:cNvSpPr/>
            <p:nvPr/>
          </p:nvSpPr>
          <p:spPr>
            <a:xfrm rot="5400000">
              <a:off x="7358061" y="1149454"/>
              <a:ext cx="172806" cy="107713"/>
            </a:xfrm>
            <a:custGeom>
              <a:avLst/>
              <a:gdLst/>
              <a:ahLst/>
              <a:cxnLst/>
              <a:rect l="l" t="t" r="r" b="b"/>
              <a:pathLst>
                <a:path w="4072" h="2538" extrusionOk="0">
                  <a:moveTo>
                    <a:pt x="155" y="1"/>
                  </a:moveTo>
                  <a:cubicBezTo>
                    <a:pt x="94" y="1"/>
                    <a:pt x="52" y="51"/>
                    <a:pt x="29" y="120"/>
                  </a:cubicBezTo>
                  <a:cubicBezTo>
                    <a:pt x="1" y="205"/>
                    <a:pt x="57" y="289"/>
                    <a:pt x="141" y="289"/>
                  </a:cubicBezTo>
                  <a:cubicBezTo>
                    <a:pt x="1573" y="598"/>
                    <a:pt x="2864" y="1384"/>
                    <a:pt x="3791" y="2479"/>
                  </a:cubicBezTo>
                  <a:cubicBezTo>
                    <a:pt x="3825" y="2513"/>
                    <a:pt x="3882" y="2537"/>
                    <a:pt x="3933" y="2537"/>
                  </a:cubicBezTo>
                  <a:cubicBezTo>
                    <a:pt x="3964" y="2537"/>
                    <a:pt x="3994" y="2528"/>
                    <a:pt x="4015" y="2507"/>
                  </a:cubicBezTo>
                  <a:cubicBezTo>
                    <a:pt x="4043" y="2479"/>
                    <a:pt x="4071" y="2422"/>
                    <a:pt x="4071" y="2394"/>
                  </a:cubicBezTo>
                  <a:cubicBezTo>
                    <a:pt x="4071" y="2366"/>
                    <a:pt x="4043" y="2338"/>
                    <a:pt x="4015" y="2310"/>
                  </a:cubicBezTo>
                  <a:cubicBezTo>
                    <a:pt x="3061" y="1131"/>
                    <a:pt x="1685" y="317"/>
                    <a:pt x="197" y="8"/>
                  </a:cubicBezTo>
                  <a:cubicBezTo>
                    <a:pt x="182" y="3"/>
                    <a:pt x="168"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51"/>
            <p:cNvSpPr/>
            <p:nvPr/>
          </p:nvSpPr>
          <p:spPr>
            <a:xfrm rot="5400000">
              <a:off x="7312460" y="1168946"/>
              <a:ext cx="412280" cy="439254"/>
            </a:xfrm>
            <a:custGeom>
              <a:avLst/>
              <a:gdLst/>
              <a:ahLst/>
              <a:cxnLst/>
              <a:rect l="l" t="t" r="r" b="b"/>
              <a:pathLst>
                <a:path w="9715" h="10350" extrusionOk="0">
                  <a:moveTo>
                    <a:pt x="2761" y="1"/>
                  </a:moveTo>
                  <a:cubicBezTo>
                    <a:pt x="2325" y="1"/>
                    <a:pt x="1890" y="80"/>
                    <a:pt x="1489" y="243"/>
                  </a:cubicBezTo>
                  <a:cubicBezTo>
                    <a:pt x="1152" y="355"/>
                    <a:pt x="787" y="580"/>
                    <a:pt x="675" y="916"/>
                  </a:cubicBezTo>
                  <a:cubicBezTo>
                    <a:pt x="590" y="1141"/>
                    <a:pt x="618" y="1422"/>
                    <a:pt x="478" y="1618"/>
                  </a:cubicBezTo>
                  <a:cubicBezTo>
                    <a:pt x="338" y="1787"/>
                    <a:pt x="113" y="1843"/>
                    <a:pt x="57" y="2039"/>
                  </a:cubicBezTo>
                  <a:cubicBezTo>
                    <a:pt x="1" y="2264"/>
                    <a:pt x="282" y="2461"/>
                    <a:pt x="282" y="2713"/>
                  </a:cubicBezTo>
                  <a:cubicBezTo>
                    <a:pt x="253" y="2825"/>
                    <a:pt x="197" y="2938"/>
                    <a:pt x="169" y="3022"/>
                  </a:cubicBezTo>
                  <a:cubicBezTo>
                    <a:pt x="29" y="3359"/>
                    <a:pt x="225" y="3724"/>
                    <a:pt x="450" y="4033"/>
                  </a:cubicBezTo>
                  <a:cubicBezTo>
                    <a:pt x="1826" y="5858"/>
                    <a:pt x="4156" y="6616"/>
                    <a:pt x="6177" y="7739"/>
                  </a:cubicBezTo>
                  <a:cubicBezTo>
                    <a:pt x="7469" y="8440"/>
                    <a:pt x="8648" y="9339"/>
                    <a:pt x="9715" y="10350"/>
                  </a:cubicBezTo>
                  <a:cubicBezTo>
                    <a:pt x="9687" y="6924"/>
                    <a:pt x="8142" y="3527"/>
                    <a:pt x="5588" y="1253"/>
                  </a:cubicBezTo>
                  <a:cubicBezTo>
                    <a:pt x="5195" y="888"/>
                    <a:pt x="4802" y="580"/>
                    <a:pt x="4324" y="355"/>
                  </a:cubicBezTo>
                  <a:cubicBezTo>
                    <a:pt x="3843" y="122"/>
                    <a:pt x="3301" y="1"/>
                    <a:pt x="2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51"/>
            <p:cNvSpPr/>
            <p:nvPr/>
          </p:nvSpPr>
          <p:spPr>
            <a:xfrm rot="5400000">
              <a:off x="7477822" y="1223553"/>
              <a:ext cx="125148" cy="121591"/>
            </a:xfrm>
            <a:custGeom>
              <a:avLst/>
              <a:gdLst/>
              <a:ahLst/>
              <a:cxnLst/>
              <a:rect l="l" t="t" r="r" b="b"/>
              <a:pathLst>
                <a:path w="2949" h="2865" extrusionOk="0">
                  <a:moveTo>
                    <a:pt x="174" y="1"/>
                  </a:moveTo>
                  <a:cubicBezTo>
                    <a:pt x="146" y="1"/>
                    <a:pt x="115" y="7"/>
                    <a:pt x="84" y="18"/>
                  </a:cubicBezTo>
                  <a:cubicBezTo>
                    <a:pt x="28" y="74"/>
                    <a:pt x="0" y="158"/>
                    <a:pt x="28" y="214"/>
                  </a:cubicBezTo>
                  <a:cubicBezTo>
                    <a:pt x="674" y="1337"/>
                    <a:pt x="1629" y="2236"/>
                    <a:pt x="2752" y="2853"/>
                  </a:cubicBezTo>
                  <a:cubicBezTo>
                    <a:pt x="2767" y="2861"/>
                    <a:pt x="2784" y="2864"/>
                    <a:pt x="2802" y="2864"/>
                  </a:cubicBezTo>
                  <a:cubicBezTo>
                    <a:pt x="2851" y="2864"/>
                    <a:pt x="2907" y="2838"/>
                    <a:pt x="2948" y="2797"/>
                  </a:cubicBezTo>
                  <a:cubicBezTo>
                    <a:pt x="2948" y="2769"/>
                    <a:pt x="2948" y="2741"/>
                    <a:pt x="2948" y="2713"/>
                  </a:cubicBezTo>
                  <a:cubicBezTo>
                    <a:pt x="2948" y="2657"/>
                    <a:pt x="2920" y="2629"/>
                    <a:pt x="2864" y="2600"/>
                  </a:cubicBezTo>
                  <a:cubicBezTo>
                    <a:pt x="1797" y="2011"/>
                    <a:pt x="899" y="1141"/>
                    <a:pt x="281" y="74"/>
                  </a:cubicBezTo>
                  <a:cubicBezTo>
                    <a:pt x="263" y="20"/>
                    <a:pt x="223"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51"/>
            <p:cNvSpPr/>
            <p:nvPr/>
          </p:nvSpPr>
          <p:spPr>
            <a:xfrm rot="5400000">
              <a:off x="7394665" y="1292404"/>
              <a:ext cx="359870" cy="263849"/>
            </a:xfrm>
            <a:custGeom>
              <a:avLst/>
              <a:gdLst/>
              <a:ahLst/>
              <a:cxnLst/>
              <a:rect l="l" t="t" r="r" b="b"/>
              <a:pathLst>
                <a:path w="8480" h="6217" extrusionOk="0">
                  <a:moveTo>
                    <a:pt x="197" y="1"/>
                  </a:moveTo>
                  <a:cubicBezTo>
                    <a:pt x="113" y="1"/>
                    <a:pt x="29" y="57"/>
                    <a:pt x="29" y="113"/>
                  </a:cubicBezTo>
                  <a:cubicBezTo>
                    <a:pt x="1" y="197"/>
                    <a:pt x="57" y="282"/>
                    <a:pt x="141" y="310"/>
                  </a:cubicBezTo>
                  <a:cubicBezTo>
                    <a:pt x="3482" y="1012"/>
                    <a:pt x="6486" y="3201"/>
                    <a:pt x="8227" y="6149"/>
                  </a:cubicBezTo>
                  <a:cubicBezTo>
                    <a:pt x="8247" y="6190"/>
                    <a:pt x="8298" y="6216"/>
                    <a:pt x="8356" y="6216"/>
                  </a:cubicBezTo>
                  <a:cubicBezTo>
                    <a:pt x="8378" y="6216"/>
                    <a:pt x="8400" y="6213"/>
                    <a:pt x="8423" y="6205"/>
                  </a:cubicBezTo>
                  <a:cubicBezTo>
                    <a:pt x="8451" y="6177"/>
                    <a:pt x="8479" y="6121"/>
                    <a:pt x="8479" y="6065"/>
                  </a:cubicBezTo>
                  <a:cubicBezTo>
                    <a:pt x="8479" y="6037"/>
                    <a:pt x="8479" y="6009"/>
                    <a:pt x="8451" y="6009"/>
                  </a:cubicBezTo>
                  <a:cubicBezTo>
                    <a:pt x="6710" y="2977"/>
                    <a:pt x="3594" y="731"/>
                    <a:pt x="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51"/>
            <p:cNvSpPr/>
            <p:nvPr/>
          </p:nvSpPr>
          <p:spPr>
            <a:xfrm rot="5400000">
              <a:off x="7067186" y="1188615"/>
              <a:ext cx="520666" cy="453556"/>
            </a:xfrm>
            <a:custGeom>
              <a:avLst/>
              <a:gdLst/>
              <a:ahLst/>
              <a:cxnLst/>
              <a:rect l="l" t="t" r="r" b="b"/>
              <a:pathLst>
                <a:path w="12269" h="10687" extrusionOk="0">
                  <a:moveTo>
                    <a:pt x="4753" y="1"/>
                  </a:moveTo>
                  <a:cubicBezTo>
                    <a:pt x="4695" y="1"/>
                    <a:pt x="4636" y="12"/>
                    <a:pt x="4576" y="36"/>
                  </a:cubicBezTo>
                  <a:cubicBezTo>
                    <a:pt x="4464" y="64"/>
                    <a:pt x="4352" y="176"/>
                    <a:pt x="4267" y="260"/>
                  </a:cubicBezTo>
                  <a:cubicBezTo>
                    <a:pt x="3846" y="569"/>
                    <a:pt x="3285" y="541"/>
                    <a:pt x="2779" y="681"/>
                  </a:cubicBezTo>
                  <a:cubicBezTo>
                    <a:pt x="2386" y="766"/>
                    <a:pt x="2021" y="990"/>
                    <a:pt x="1713" y="1271"/>
                  </a:cubicBezTo>
                  <a:cubicBezTo>
                    <a:pt x="1544" y="1439"/>
                    <a:pt x="1376" y="1692"/>
                    <a:pt x="1404" y="1917"/>
                  </a:cubicBezTo>
                  <a:cubicBezTo>
                    <a:pt x="674" y="1973"/>
                    <a:pt x="140" y="2843"/>
                    <a:pt x="449" y="3489"/>
                  </a:cubicBezTo>
                  <a:cubicBezTo>
                    <a:pt x="168" y="3657"/>
                    <a:pt x="0" y="4022"/>
                    <a:pt x="84" y="4331"/>
                  </a:cubicBezTo>
                  <a:cubicBezTo>
                    <a:pt x="168" y="4668"/>
                    <a:pt x="477" y="4921"/>
                    <a:pt x="814" y="4921"/>
                  </a:cubicBezTo>
                  <a:cubicBezTo>
                    <a:pt x="1039" y="6886"/>
                    <a:pt x="2190" y="8711"/>
                    <a:pt x="3874" y="9749"/>
                  </a:cubicBezTo>
                  <a:cubicBezTo>
                    <a:pt x="4827" y="10357"/>
                    <a:pt x="5961" y="10686"/>
                    <a:pt x="7088" y="10686"/>
                  </a:cubicBezTo>
                  <a:cubicBezTo>
                    <a:pt x="7887" y="10686"/>
                    <a:pt x="8682" y="10520"/>
                    <a:pt x="9405" y="10171"/>
                  </a:cubicBezTo>
                  <a:cubicBezTo>
                    <a:pt x="11118" y="9328"/>
                    <a:pt x="12269" y="7307"/>
                    <a:pt x="11932" y="5426"/>
                  </a:cubicBezTo>
                  <a:cubicBezTo>
                    <a:pt x="11735" y="4471"/>
                    <a:pt x="11230" y="3629"/>
                    <a:pt x="10584" y="2927"/>
                  </a:cubicBezTo>
                  <a:cubicBezTo>
                    <a:pt x="9321" y="1552"/>
                    <a:pt x="7440" y="766"/>
                    <a:pt x="5587" y="766"/>
                  </a:cubicBezTo>
                  <a:cubicBezTo>
                    <a:pt x="5418" y="404"/>
                    <a:pt x="5104" y="1"/>
                    <a:pt x="4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51"/>
            <p:cNvSpPr/>
            <p:nvPr/>
          </p:nvSpPr>
          <p:spPr>
            <a:xfrm rot="5400000">
              <a:off x="7065234" y="1233431"/>
              <a:ext cx="477804" cy="406787"/>
            </a:xfrm>
            <a:custGeom>
              <a:avLst/>
              <a:gdLst/>
              <a:ahLst/>
              <a:cxnLst/>
              <a:rect l="l" t="t" r="r" b="b"/>
              <a:pathLst>
                <a:path w="11259" h="9585" extrusionOk="0">
                  <a:moveTo>
                    <a:pt x="6654" y="0"/>
                  </a:moveTo>
                  <a:lnTo>
                    <a:pt x="6654" y="0"/>
                  </a:lnTo>
                  <a:cubicBezTo>
                    <a:pt x="7019" y="787"/>
                    <a:pt x="7244" y="1601"/>
                    <a:pt x="7019" y="2499"/>
                  </a:cubicBezTo>
                  <a:cubicBezTo>
                    <a:pt x="6323" y="4588"/>
                    <a:pt x="4798" y="5008"/>
                    <a:pt x="3065" y="5008"/>
                  </a:cubicBezTo>
                  <a:cubicBezTo>
                    <a:pt x="2073" y="5008"/>
                    <a:pt x="1013" y="4870"/>
                    <a:pt x="1" y="4829"/>
                  </a:cubicBezTo>
                  <a:lnTo>
                    <a:pt x="1" y="4829"/>
                  </a:lnTo>
                  <a:cubicBezTo>
                    <a:pt x="450" y="6401"/>
                    <a:pt x="1489" y="7805"/>
                    <a:pt x="2864" y="8647"/>
                  </a:cubicBezTo>
                  <a:cubicBezTo>
                    <a:pt x="3817" y="9255"/>
                    <a:pt x="4951" y="9584"/>
                    <a:pt x="6078" y="9584"/>
                  </a:cubicBezTo>
                  <a:cubicBezTo>
                    <a:pt x="6877" y="9584"/>
                    <a:pt x="7672" y="9418"/>
                    <a:pt x="8395" y="9069"/>
                  </a:cubicBezTo>
                  <a:cubicBezTo>
                    <a:pt x="10108" y="8226"/>
                    <a:pt x="11259" y="6205"/>
                    <a:pt x="10894" y="4324"/>
                  </a:cubicBezTo>
                  <a:cubicBezTo>
                    <a:pt x="10725" y="3369"/>
                    <a:pt x="10220" y="2527"/>
                    <a:pt x="9574" y="1825"/>
                  </a:cubicBezTo>
                  <a:cubicBezTo>
                    <a:pt x="8788" y="983"/>
                    <a:pt x="7749" y="337"/>
                    <a:pt x="6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51"/>
            <p:cNvSpPr/>
            <p:nvPr/>
          </p:nvSpPr>
          <p:spPr>
            <a:xfrm rot="5400000">
              <a:off x="6845425" y="1190335"/>
              <a:ext cx="600533" cy="289271"/>
            </a:xfrm>
            <a:custGeom>
              <a:avLst/>
              <a:gdLst/>
              <a:ahLst/>
              <a:cxnLst/>
              <a:rect l="l" t="t" r="r" b="b"/>
              <a:pathLst>
                <a:path w="14151" h="6816" extrusionOk="0">
                  <a:moveTo>
                    <a:pt x="3234" y="0"/>
                  </a:moveTo>
                  <a:cubicBezTo>
                    <a:pt x="2468" y="0"/>
                    <a:pt x="1655" y="369"/>
                    <a:pt x="1432" y="1087"/>
                  </a:cubicBezTo>
                  <a:cubicBezTo>
                    <a:pt x="1292" y="1508"/>
                    <a:pt x="1348" y="2070"/>
                    <a:pt x="955" y="2294"/>
                  </a:cubicBezTo>
                  <a:cubicBezTo>
                    <a:pt x="730" y="2435"/>
                    <a:pt x="450" y="2406"/>
                    <a:pt x="281" y="2575"/>
                  </a:cubicBezTo>
                  <a:cubicBezTo>
                    <a:pt x="85" y="2800"/>
                    <a:pt x="225" y="3165"/>
                    <a:pt x="197" y="3473"/>
                  </a:cubicBezTo>
                  <a:cubicBezTo>
                    <a:pt x="197" y="3726"/>
                    <a:pt x="29" y="3979"/>
                    <a:pt x="29" y="4231"/>
                  </a:cubicBezTo>
                  <a:cubicBezTo>
                    <a:pt x="1" y="4652"/>
                    <a:pt x="337" y="5017"/>
                    <a:pt x="702" y="5298"/>
                  </a:cubicBezTo>
                  <a:cubicBezTo>
                    <a:pt x="2067" y="6335"/>
                    <a:pt x="3857" y="6815"/>
                    <a:pt x="5606" y="6815"/>
                  </a:cubicBezTo>
                  <a:cubicBezTo>
                    <a:pt x="5656" y="6815"/>
                    <a:pt x="5706" y="6815"/>
                    <a:pt x="5756" y="6814"/>
                  </a:cubicBezTo>
                  <a:cubicBezTo>
                    <a:pt x="7553" y="6758"/>
                    <a:pt x="9293" y="6225"/>
                    <a:pt x="10893" y="5410"/>
                  </a:cubicBezTo>
                  <a:cubicBezTo>
                    <a:pt x="12410" y="4681"/>
                    <a:pt x="13982" y="3473"/>
                    <a:pt x="14150" y="1789"/>
                  </a:cubicBezTo>
                  <a:lnTo>
                    <a:pt x="14150" y="1789"/>
                  </a:lnTo>
                  <a:cubicBezTo>
                    <a:pt x="13469" y="2451"/>
                    <a:pt x="12523" y="2692"/>
                    <a:pt x="11549" y="2692"/>
                  </a:cubicBezTo>
                  <a:cubicBezTo>
                    <a:pt x="11037" y="2692"/>
                    <a:pt x="10517" y="2625"/>
                    <a:pt x="10023" y="2519"/>
                  </a:cubicBezTo>
                  <a:cubicBezTo>
                    <a:pt x="8563" y="2238"/>
                    <a:pt x="7160" y="1733"/>
                    <a:pt x="5868" y="1031"/>
                  </a:cubicBezTo>
                  <a:cubicBezTo>
                    <a:pt x="5110" y="638"/>
                    <a:pt x="4380" y="132"/>
                    <a:pt x="3538" y="20"/>
                  </a:cubicBezTo>
                  <a:cubicBezTo>
                    <a:pt x="3438" y="7"/>
                    <a:pt x="3337" y="0"/>
                    <a:pt x="3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51"/>
            <p:cNvSpPr/>
            <p:nvPr/>
          </p:nvSpPr>
          <p:spPr>
            <a:xfrm rot="5400000">
              <a:off x="7282580" y="1213675"/>
              <a:ext cx="361058" cy="579773"/>
            </a:xfrm>
            <a:custGeom>
              <a:avLst/>
              <a:gdLst/>
              <a:ahLst/>
              <a:cxnLst/>
              <a:rect l="l" t="t" r="r" b="b"/>
              <a:pathLst>
                <a:path w="8508" h="13661" extrusionOk="0">
                  <a:moveTo>
                    <a:pt x="3111" y="1"/>
                  </a:moveTo>
                  <a:cubicBezTo>
                    <a:pt x="2697" y="1"/>
                    <a:pt x="2287" y="181"/>
                    <a:pt x="2106" y="563"/>
                  </a:cubicBezTo>
                  <a:cubicBezTo>
                    <a:pt x="983" y="619"/>
                    <a:pt x="394" y="1854"/>
                    <a:pt x="1" y="2865"/>
                  </a:cubicBezTo>
                  <a:cubicBezTo>
                    <a:pt x="1966" y="3988"/>
                    <a:pt x="3819" y="5391"/>
                    <a:pt x="5110" y="7244"/>
                  </a:cubicBezTo>
                  <a:cubicBezTo>
                    <a:pt x="6402" y="9097"/>
                    <a:pt x="7103" y="11427"/>
                    <a:pt x="6626" y="13645"/>
                  </a:cubicBezTo>
                  <a:cubicBezTo>
                    <a:pt x="6661" y="13656"/>
                    <a:pt x="6695" y="13661"/>
                    <a:pt x="6729" y="13661"/>
                  </a:cubicBezTo>
                  <a:cubicBezTo>
                    <a:pt x="6968" y="13661"/>
                    <a:pt x="7180" y="13418"/>
                    <a:pt x="7328" y="13196"/>
                  </a:cubicBezTo>
                  <a:cubicBezTo>
                    <a:pt x="8367" y="11287"/>
                    <a:pt x="8507" y="8957"/>
                    <a:pt x="7974" y="6851"/>
                  </a:cubicBezTo>
                  <a:cubicBezTo>
                    <a:pt x="7440" y="4746"/>
                    <a:pt x="6289" y="2837"/>
                    <a:pt x="4914" y="1152"/>
                  </a:cubicBezTo>
                  <a:cubicBezTo>
                    <a:pt x="4549" y="703"/>
                    <a:pt x="4128" y="254"/>
                    <a:pt x="3594" y="85"/>
                  </a:cubicBezTo>
                  <a:cubicBezTo>
                    <a:pt x="3442" y="29"/>
                    <a:pt x="3277" y="1"/>
                    <a:pt x="3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51"/>
            <p:cNvSpPr/>
            <p:nvPr/>
          </p:nvSpPr>
          <p:spPr>
            <a:xfrm rot="5400000">
              <a:off x="7129974" y="1290578"/>
              <a:ext cx="374129" cy="293727"/>
            </a:xfrm>
            <a:custGeom>
              <a:avLst/>
              <a:gdLst/>
              <a:ahLst/>
              <a:cxnLst/>
              <a:rect l="l" t="t" r="r" b="b"/>
              <a:pathLst>
                <a:path w="8816" h="6921" extrusionOk="0">
                  <a:moveTo>
                    <a:pt x="135" y="1"/>
                  </a:moveTo>
                  <a:cubicBezTo>
                    <a:pt x="75" y="1"/>
                    <a:pt x="28" y="32"/>
                    <a:pt x="28" y="95"/>
                  </a:cubicBezTo>
                  <a:cubicBezTo>
                    <a:pt x="0" y="180"/>
                    <a:pt x="28" y="264"/>
                    <a:pt x="112" y="292"/>
                  </a:cubicBezTo>
                  <a:cubicBezTo>
                    <a:pt x="3537" y="1415"/>
                    <a:pt x="6626" y="3801"/>
                    <a:pt x="8563" y="6861"/>
                  </a:cubicBezTo>
                  <a:cubicBezTo>
                    <a:pt x="8580" y="6896"/>
                    <a:pt x="8630" y="6920"/>
                    <a:pt x="8678" y="6920"/>
                  </a:cubicBezTo>
                  <a:cubicBezTo>
                    <a:pt x="8708" y="6920"/>
                    <a:pt x="8738" y="6911"/>
                    <a:pt x="8759" y="6890"/>
                  </a:cubicBezTo>
                  <a:cubicBezTo>
                    <a:pt x="8787" y="6861"/>
                    <a:pt x="8815" y="6833"/>
                    <a:pt x="8815" y="6777"/>
                  </a:cubicBezTo>
                  <a:cubicBezTo>
                    <a:pt x="8815" y="6749"/>
                    <a:pt x="8815" y="6721"/>
                    <a:pt x="8815" y="6693"/>
                  </a:cubicBezTo>
                  <a:cubicBezTo>
                    <a:pt x="6794" y="3549"/>
                    <a:pt x="3734" y="1162"/>
                    <a:pt x="197" y="11"/>
                  </a:cubicBezTo>
                  <a:cubicBezTo>
                    <a:pt x="175" y="4"/>
                    <a:pt x="154" y="1"/>
                    <a:pt x="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51"/>
            <p:cNvSpPr/>
            <p:nvPr/>
          </p:nvSpPr>
          <p:spPr>
            <a:xfrm rot="5400000">
              <a:off x="6868045" y="1320414"/>
              <a:ext cx="489686" cy="127999"/>
            </a:xfrm>
            <a:custGeom>
              <a:avLst/>
              <a:gdLst/>
              <a:ahLst/>
              <a:cxnLst/>
              <a:rect l="l" t="t" r="r" b="b"/>
              <a:pathLst>
                <a:path w="11539" h="3016" extrusionOk="0">
                  <a:moveTo>
                    <a:pt x="11384" y="0"/>
                  </a:moveTo>
                  <a:cubicBezTo>
                    <a:pt x="11349" y="0"/>
                    <a:pt x="11314" y="14"/>
                    <a:pt x="11286" y="42"/>
                  </a:cubicBezTo>
                  <a:cubicBezTo>
                    <a:pt x="9219" y="1800"/>
                    <a:pt x="6514" y="2734"/>
                    <a:pt x="3821" y="2734"/>
                  </a:cubicBezTo>
                  <a:cubicBezTo>
                    <a:pt x="2600" y="2734"/>
                    <a:pt x="1381" y="2542"/>
                    <a:pt x="225" y="2148"/>
                  </a:cubicBezTo>
                  <a:cubicBezTo>
                    <a:pt x="204" y="2141"/>
                    <a:pt x="183" y="2137"/>
                    <a:pt x="162" y="2137"/>
                  </a:cubicBezTo>
                  <a:cubicBezTo>
                    <a:pt x="102" y="2137"/>
                    <a:pt x="49" y="2169"/>
                    <a:pt x="28" y="2232"/>
                  </a:cubicBezTo>
                  <a:cubicBezTo>
                    <a:pt x="0" y="2316"/>
                    <a:pt x="56" y="2401"/>
                    <a:pt x="112" y="2401"/>
                  </a:cubicBezTo>
                  <a:cubicBezTo>
                    <a:pt x="1318" y="2814"/>
                    <a:pt x="2582" y="3015"/>
                    <a:pt x="3844" y="3015"/>
                  </a:cubicBezTo>
                  <a:cubicBezTo>
                    <a:pt x="6607" y="3015"/>
                    <a:pt x="9363" y="2051"/>
                    <a:pt x="11483" y="239"/>
                  </a:cubicBezTo>
                  <a:cubicBezTo>
                    <a:pt x="11511" y="211"/>
                    <a:pt x="11539" y="183"/>
                    <a:pt x="11539" y="155"/>
                  </a:cubicBezTo>
                  <a:lnTo>
                    <a:pt x="11511" y="155"/>
                  </a:lnTo>
                  <a:cubicBezTo>
                    <a:pt x="11511" y="98"/>
                    <a:pt x="11511" y="70"/>
                    <a:pt x="11483" y="42"/>
                  </a:cubicBezTo>
                  <a:cubicBezTo>
                    <a:pt x="11455" y="14"/>
                    <a:pt x="11419" y="0"/>
                    <a:pt x="11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51"/>
            <p:cNvSpPr/>
            <p:nvPr/>
          </p:nvSpPr>
          <p:spPr>
            <a:xfrm rot="5400000">
              <a:off x="7337854" y="1332529"/>
              <a:ext cx="166864" cy="510044"/>
            </a:xfrm>
            <a:custGeom>
              <a:avLst/>
              <a:gdLst/>
              <a:ahLst/>
              <a:cxnLst/>
              <a:rect l="l" t="t" r="r" b="b"/>
              <a:pathLst>
                <a:path w="3932" h="12018" extrusionOk="0">
                  <a:moveTo>
                    <a:pt x="173" y="0"/>
                  </a:moveTo>
                  <a:cubicBezTo>
                    <a:pt x="132" y="0"/>
                    <a:pt x="90" y="14"/>
                    <a:pt x="57" y="47"/>
                  </a:cubicBezTo>
                  <a:cubicBezTo>
                    <a:pt x="1" y="103"/>
                    <a:pt x="29" y="187"/>
                    <a:pt x="85" y="244"/>
                  </a:cubicBezTo>
                  <a:cubicBezTo>
                    <a:pt x="1713" y="1619"/>
                    <a:pt x="2865" y="3528"/>
                    <a:pt x="3370" y="5578"/>
                  </a:cubicBezTo>
                  <a:cubicBezTo>
                    <a:pt x="3847" y="7655"/>
                    <a:pt x="3679" y="9873"/>
                    <a:pt x="2836" y="11838"/>
                  </a:cubicBezTo>
                  <a:cubicBezTo>
                    <a:pt x="2808" y="11895"/>
                    <a:pt x="2836" y="11979"/>
                    <a:pt x="2921" y="12007"/>
                  </a:cubicBezTo>
                  <a:cubicBezTo>
                    <a:pt x="2943" y="12014"/>
                    <a:pt x="2966" y="12018"/>
                    <a:pt x="2987" y="12018"/>
                  </a:cubicBezTo>
                  <a:cubicBezTo>
                    <a:pt x="3046" y="12018"/>
                    <a:pt x="3097" y="11992"/>
                    <a:pt x="3117" y="11951"/>
                  </a:cubicBezTo>
                  <a:cubicBezTo>
                    <a:pt x="3651" y="10659"/>
                    <a:pt x="3931" y="9284"/>
                    <a:pt x="3931" y="7908"/>
                  </a:cubicBezTo>
                  <a:cubicBezTo>
                    <a:pt x="3931" y="7094"/>
                    <a:pt x="3819" y="6308"/>
                    <a:pt x="3651" y="5522"/>
                  </a:cubicBezTo>
                  <a:cubicBezTo>
                    <a:pt x="3117" y="3388"/>
                    <a:pt x="1938" y="1451"/>
                    <a:pt x="254" y="19"/>
                  </a:cubicBezTo>
                  <a:cubicBezTo>
                    <a:pt x="230" y="7"/>
                    <a:pt x="20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51"/>
            <p:cNvSpPr/>
            <p:nvPr/>
          </p:nvSpPr>
          <p:spPr>
            <a:xfrm rot="5400000">
              <a:off x="5724017" y="2975689"/>
              <a:ext cx="482557" cy="396559"/>
            </a:xfrm>
            <a:custGeom>
              <a:avLst/>
              <a:gdLst/>
              <a:ahLst/>
              <a:cxnLst/>
              <a:rect l="l" t="t" r="r" b="b"/>
              <a:pathLst>
                <a:path w="11371" h="9344" extrusionOk="0">
                  <a:moveTo>
                    <a:pt x="11202" y="1"/>
                  </a:moveTo>
                  <a:lnTo>
                    <a:pt x="11085" y="381"/>
                  </a:lnTo>
                  <a:lnTo>
                    <a:pt x="11085" y="381"/>
                  </a:lnTo>
                  <a:cubicBezTo>
                    <a:pt x="11185" y="277"/>
                    <a:pt x="11280" y="169"/>
                    <a:pt x="11371" y="57"/>
                  </a:cubicBezTo>
                  <a:cubicBezTo>
                    <a:pt x="11315" y="29"/>
                    <a:pt x="11258" y="29"/>
                    <a:pt x="11202" y="1"/>
                  </a:cubicBezTo>
                  <a:close/>
                  <a:moveTo>
                    <a:pt x="11085" y="381"/>
                  </a:moveTo>
                  <a:cubicBezTo>
                    <a:pt x="10017" y="1499"/>
                    <a:pt x="8478" y="2145"/>
                    <a:pt x="6963" y="2556"/>
                  </a:cubicBezTo>
                  <a:cubicBezTo>
                    <a:pt x="5307" y="2977"/>
                    <a:pt x="3594" y="3173"/>
                    <a:pt x="1966" y="3735"/>
                  </a:cubicBezTo>
                  <a:cubicBezTo>
                    <a:pt x="1629" y="3847"/>
                    <a:pt x="1292" y="3959"/>
                    <a:pt x="1039" y="4184"/>
                  </a:cubicBezTo>
                  <a:cubicBezTo>
                    <a:pt x="562" y="4577"/>
                    <a:pt x="337" y="5195"/>
                    <a:pt x="141" y="5784"/>
                  </a:cubicBezTo>
                  <a:cubicBezTo>
                    <a:pt x="57" y="5981"/>
                    <a:pt x="0" y="6177"/>
                    <a:pt x="29" y="6374"/>
                  </a:cubicBezTo>
                  <a:cubicBezTo>
                    <a:pt x="57" y="6711"/>
                    <a:pt x="309" y="6991"/>
                    <a:pt x="450" y="7328"/>
                  </a:cubicBezTo>
                  <a:cubicBezTo>
                    <a:pt x="646" y="7693"/>
                    <a:pt x="674" y="8114"/>
                    <a:pt x="899" y="8479"/>
                  </a:cubicBezTo>
                  <a:cubicBezTo>
                    <a:pt x="1045" y="8698"/>
                    <a:pt x="1333" y="8858"/>
                    <a:pt x="1587" y="8858"/>
                  </a:cubicBezTo>
                  <a:cubicBezTo>
                    <a:pt x="1723" y="8858"/>
                    <a:pt x="1849" y="8812"/>
                    <a:pt x="1938" y="8704"/>
                  </a:cubicBezTo>
                  <a:lnTo>
                    <a:pt x="1938" y="8704"/>
                  </a:lnTo>
                  <a:cubicBezTo>
                    <a:pt x="1910" y="8957"/>
                    <a:pt x="2190" y="9153"/>
                    <a:pt x="2443" y="9209"/>
                  </a:cubicBezTo>
                  <a:cubicBezTo>
                    <a:pt x="2746" y="9302"/>
                    <a:pt x="3056" y="9344"/>
                    <a:pt x="3367" y="9344"/>
                  </a:cubicBezTo>
                  <a:cubicBezTo>
                    <a:pt x="4092" y="9344"/>
                    <a:pt x="4818" y="9114"/>
                    <a:pt x="5447" y="8760"/>
                  </a:cubicBezTo>
                  <a:cubicBezTo>
                    <a:pt x="6373" y="8255"/>
                    <a:pt x="7103" y="7497"/>
                    <a:pt x="7805" y="6683"/>
                  </a:cubicBezTo>
                  <a:cubicBezTo>
                    <a:pt x="8423" y="5953"/>
                    <a:pt x="9012" y="5195"/>
                    <a:pt x="9574" y="4380"/>
                  </a:cubicBezTo>
                  <a:cubicBezTo>
                    <a:pt x="10248" y="3398"/>
                    <a:pt x="10893" y="2303"/>
                    <a:pt x="10865" y="1096"/>
                  </a:cubicBezTo>
                  <a:lnTo>
                    <a:pt x="11085" y="38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51"/>
            <p:cNvSpPr/>
            <p:nvPr/>
          </p:nvSpPr>
          <p:spPr>
            <a:xfrm rot="5400000">
              <a:off x="5727732" y="3124209"/>
              <a:ext cx="355075" cy="124561"/>
            </a:xfrm>
            <a:custGeom>
              <a:avLst/>
              <a:gdLst/>
              <a:ahLst/>
              <a:cxnLst/>
              <a:rect l="l" t="t" r="r" b="b"/>
              <a:pathLst>
                <a:path w="8367" h="2935" extrusionOk="0">
                  <a:moveTo>
                    <a:pt x="8212" y="0"/>
                  </a:moveTo>
                  <a:cubicBezTo>
                    <a:pt x="8177" y="0"/>
                    <a:pt x="8142" y="14"/>
                    <a:pt x="8114" y="42"/>
                  </a:cubicBezTo>
                  <a:cubicBezTo>
                    <a:pt x="5873" y="1702"/>
                    <a:pt x="3088" y="2626"/>
                    <a:pt x="294" y="2626"/>
                  </a:cubicBezTo>
                  <a:cubicBezTo>
                    <a:pt x="252" y="2626"/>
                    <a:pt x="210" y="2625"/>
                    <a:pt x="169" y="2625"/>
                  </a:cubicBezTo>
                  <a:cubicBezTo>
                    <a:pt x="84" y="2625"/>
                    <a:pt x="0" y="2681"/>
                    <a:pt x="0" y="2765"/>
                  </a:cubicBezTo>
                  <a:cubicBezTo>
                    <a:pt x="0" y="2850"/>
                    <a:pt x="84" y="2934"/>
                    <a:pt x="169" y="2934"/>
                  </a:cubicBezTo>
                  <a:cubicBezTo>
                    <a:pt x="210" y="2934"/>
                    <a:pt x="251" y="2934"/>
                    <a:pt x="293" y="2934"/>
                  </a:cubicBezTo>
                  <a:cubicBezTo>
                    <a:pt x="3143" y="2934"/>
                    <a:pt x="5986" y="1983"/>
                    <a:pt x="8310" y="267"/>
                  </a:cubicBezTo>
                  <a:cubicBezTo>
                    <a:pt x="8366" y="211"/>
                    <a:pt x="8366" y="126"/>
                    <a:pt x="8338" y="70"/>
                  </a:cubicBezTo>
                  <a:cubicBezTo>
                    <a:pt x="8310" y="42"/>
                    <a:pt x="8310" y="42"/>
                    <a:pt x="8310" y="42"/>
                  </a:cubicBezTo>
                  <a:cubicBezTo>
                    <a:pt x="8282" y="14"/>
                    <a:pt x="8247" y="0"/>
                    <a:pt x="8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51"/>
            <p:cNvSpPr/>
            <p:nvPr/>
          </p:nvSpPr>
          <p:spPr>
            <a:xfrm rot="5400000">
              <a:off x="5861455" y="3016630"/>
              <a:ext cx="189441" cy="71639"/>
            </a:xfrm>
            <a:custGeom>
              <a:avLst/>
              <a:gdLst/>
              <a:ahLst/>
              <a:cxnLst/>
              <a:rect l="l" t="t" r="r" b="b"/>
              <a:pathLst>
                <a:path w="4464" h="1688" extrusionOk="0">
                  <a:moveTo>
                    <a:pt x="4295" y="1"/>
                  </a:moveTo>
                  <a:cubicBezTo>
                    <a:pt x="2779" y="1"/>
                    <a:pt x="1291" y="506"/>
                    <a:pt x="84" y="1432"/>
                  </a:cubicBezTo>
                  <a:cubicBezTo>
                    <a:pt x="28" y="1460"/>
                    <a:pt x="0" y="1573"/>
                    <a:pt x="56" y="1629"/>
                  </a:cubicBezTo>
                  <a:cubicBezTo>
                    <a:pt x="91" y="1664"/>
                    <a:pt x="136" y="1688"/>
                    <a:pt x="179" y="1688"/>
                  </a:cubicBezTo>
                  <a:cubicBezTo>
                    <a:pt x="206" y="1688"/>
                    <a:pt x="231" y="1678"/>
                    <a:pt x="253" y="1657"/>
                  </a:cubicBezTo>
                  <a:cubicBezTo>
                    <a:pt x="1372" y="784"/>
                    <a:pt x="2783" y="308"/>
                    <a:pt x="4176" y="308"/>
                  </a:cubicBezTo>
                  <a:cubicBezTo>
                    <a:pt x="4216" y="308"/>
                    <a:pt x="4256" y="309"/>
                    <a:pt x="4295" y="309"/>
                  </a:cubicBezTo>
                  <a:cubicBezTo>
                    <a:pt x="4380" y="309"/>
                    <a:pt x="4464" y="225"/>
                    <a:pt x="4464" y="141"/>
                  </a:cubicBezTo>
                  <a:cubicBezTo>
                    <a:pt x="4464" y="113"/>
                    <a:pt x="4436" y="57"/>
                    <a:pt x="4408" y="29"/>
                  </a:cubicBezTo>
                  <a:lnTo>
                    <a:pt x="4408" y="57"/>
                  </a:lnTo>
                  <a:cubicBezTo>
                    <a:pt x="4380" y="29"/>
                    <a:pt x="4352" y="1"/>
                    <a:pt x="4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51"/>
            <p:cNvSpPr/>
            <p:nvPr/>
          </p:nvSpPr>
          <p:spPr>
            <a:xfrm rot="5400000">
              <a:off x="5877076" y="3013567"/>
              <a:ext cx="561193" cy="246916"/>
            </a:xfrm>
            <a:custGeom>
              <a:avLst/>
              <a:gdLst/>
              <a:ahLst/>
              <a:cxnLst/>
              <a:rect l="l" t="t" r="r" b="b"/>
              <a:pathLst>
                <a:path w="13224" h="5818" extrusionOk="0">
                  <a:moveTo>
                    <a:pt x="5196" y="1"/>
                  </a:moveTo>
                  <a:cubicBezTo>
                    <a:pt x="4670" y="1"/>
                    <a:pt x="4144" y="35"/>
                    <a:pt x="3622" y="104"/>
                  </a:cubicBezTo>
                  <a:cubicBezTo>
                    <a:pt x="3117" y="188"/>
                    <a:pt x="2612" y="272"/>
                    <a:pt x="2134" y="469"/>
                  </a:cubicBezTo>
                  <a:cubicBezTo>
                    <a:pt x="1236" y="862"/>
                    <a:pt x="506" y="1648"/>
                    <a:pt x="169" y="2574"/>
                  </a:cubicBezTo>
                  <a:cubicBezTo>
                    <a:pt x="57" y="2911"/>
                    <a:pt x="1" y="3304"/>
                    <a:pt x="169" y="3613"/>
                  </a:cubicBezTo>
                  <a:cubicBezTo>
                    <a:pt x="309" y="3838"/>
                    <a:pt x="534" y="3978"/>
                    <a:pt x="590" y="4231"/>
                  </a:cubicBezTo>
                  <a:cubicBezTo>
                    <a:pt x="618" y="4427"/>
                    <a:pt x="506" y="4652"/>
                    <a:pt x="646" y="4820"/>
                  </a:cubicBezTo>
                  <a:cubicBezTo>
                    <a:pt x="787" y="5017"/>
                    <a:pt x="1124" y="4933"/>
                    <a:pt x="1292" y="5101"/>
                  </a:cubicBezTo>
                  <a:cubicBezTo>
                    <a:pt x="1376" y="5157"/>
                    <a:pt x="1404" y="5298"/>
                    <a:pt x="1461" y="5382"/>
                  </a:cubicBezTo>
                  <a:cubicBezTo>
                    <a:pt x="1629" y="5691"/>
                    <a:pt x="2022" y="5803"/>
                    <a:pt x="2387" y="5803"/>
                  </a:cubicBezTo>
                  <a:cubicBezTo>
                    <a:pt x="2525" y="5813"/>
                    <a:pt x="2663" y="5818"/>
                    <a:pt x="2800" y="5818"/>
                  </a:cubicBezTo>
                  <a:cubicBezTo>
                    <a:pt x="4942" y="5818"/>
                    <a:pt x="6923" y="4631"/>
                    <a:pt x="8928" y="3866"/>
                  </a:cubicBezTo>
                  <a:cubicBezTo>
                    <a:pt x="10304" y="3360"/>
                    <a:pt x="11764" y="3023"/>
                    <a:pt x="13224" y="2911"/>
                  </a:cubicBezTo>
                  <a:lnTo>
                    <a:pt x="13224" y="2883"/>
                  </a:lnTo>
                  <a:cubicBezTo>
                    <a:pt x="10990" y="1030"/>
                    <a:pt x="8093" y="1"/>
                    <a:pt x="5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51"/>
            <p:cNvSpPr/>
            <p:nvPr/>
          </p:nvSpPr>
          <p:spPr>
            <a:xfrm rot="5400000">
              <a:off x="5993376" y="3017034"/>
              <a:ext cx="169241" cy="31533"/>
            </a:xfrm>
            <a:custGeom>
              <a:avLst/>
              <a:gdLst/>
              <a:ahLst/>
              <a:cxnLst/>
              <a:rect l="l" t="t" r="r" b="b"/>
              <a:pathLst>
                <a:path w="3988" h="743" extrusionOk="0">
                  <a:moveTo>
                    <a:pt x="3834" y="1"/>
                  </a:moveTo>
                  <a:cubicBezTo>
                    <a:pt x="3821" y="1"/>
                    <a:pt x="3807" y="4"/>
                    <a:pt x="3791" y="12"/>
                  </a:cubicBezTo>
                  <a:cubicBezTo>
                    <a:pt x="3006" y="299"/>
                    <a:pt x="2182" y="443"/>
                    <a:pt x="1354" y="443"/>
                  </a:cubicBezTo>
                  <a:cubicBezTo>
                    <a:pt x="968" y="443"/>
                    <a:pt x="581" y="412"/>
                    <a:pt x="197" y="349"/>
                  </a:cubicBezTo>
                  <a:cubicBezTo>
                    <a:pt x="182" y="344"/>
                    <a:pt x="167" y="342"/>
                    <a:pt x="153" y="342"/>
                  </a:cubicBezTo>
                  <a:cubicBezTo>
                    <a:pt x="86" y="342"/>
                    <a:pt x="29" y="392"/>
                    <a:pt x="29" y="461"/>
                  </a:cubicBezTo>
                  <a:cubicBezTo>
                    <a:pt x="0" y="546"/>
                    <a:pt x="57" y="602"/>
                    <a:pt x="141" y="630"/>
                  </a:cubicBezTo>
                  <a:cubicBezTo>
                    <a:pt x="562" y="705"/>
                    <a:pt x="986" y="742"/>
                    <a:pt x="1408" y="742"/>
                  </a:cubicBezTo>
                  <a:cubicBezTo>
                    <a:pt x="2253" y="742"/>
                    <a:pt x="3089" y="592"/>
                    <a:pt x="3875" y="293"/>
                  </a:cubicBezTo>
                  <a:cubicBezTo>
                    <a:pt x="3959" y="265"/>
                    <a:pt x="3987" y="181"/>
                    <a:pt x="3959" y="96"/>
                  </a:cubicBezTo>
                  <a:cubicBezTo>
                    <a:pt x="3959" y="68"/>
                    <a:pt x="3931" y="40"/>
                    <a:pt x="3931" y="40"/>
                  </a:cubicBezTo>
                  <a:cubicBezTo>
                    <a:pt x="3891" y="20"/>
                    <a:pt x="3866" y="1"/>
                    <a:pt x="38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51"/>
            <p:cNvSpPr/>
            <p:nvPr/>
          </p:nvSpPr>
          <p:spPr>
            <a:xfrm rot="5400000">
              <a:off x="5997560" y="3037421"/>
              <a:ext cx="430147" cy="120614"/>
            </a:xfrm>
            <a:custGeom>
              <a:avLst/>
              <a:gdLst/>
              <a:ahLst/>
              <a:cxnLst/>
              <a:rect l="l" t="t" r="r" b="b"/>
              <a:pathLst>
                <a:path w="10136" h="2842" extrusionOk="0">
                  <a:moveTo>
                    <a:pt x="7831" y="0"/>
                  </a:moveTo>
                  <a:cubicBezTo>
                    <a:pt x="5067" y="0"/>
                    <a:pt x="2286" y="910"/>
                    <a:pt x="85" y="2578"/>
                  </a:cubicBezTo>
                  <a:cubicBezTo>
                    <a:pt x="28" y="2634"/>
                    <a:pt x="0" y="2718"/>
                    <a:pt x="56" y="2774"/>
                  </a:cubicBezTo>
                  <a:cubicBezTo>
                    <a:pt x="87" y="2821"/>
                    <a:pt x="127" y="2842"/>
                    <a:pt x="165" y="2842"/>
                  </a:cubicBezTo>
                  <a:cubicBezTo>
                    <a:pt x="197" y="2842"/>
                    <a:pt x="228" y="2828"/>
                    <a:pt x="253" y="2802"/>
                  </a:cubicBezTo>
                  <a:cubicBezTo>
                    <a:pt x="2400" y="1165"/>
                    <a:pt x="5104" y="277"/>
                    <a:pt x="7803" y="277"/>
                  </a:cubicBezTo>
                  <a:cubicBezTo>
                    <a:pt x="8529" y="277"/>
                    <a:pt x="9253" y="341"/>
                    <a:pt x="9967" y="472"/>
                  </a:cubicBezTo>
                  <a:cubicBezTo>
                    <a:pt x="9977" y="477"/>
                    <a:pt x="9988" y="479"/>
                    <a:pt x="9999" y="479"/>
                  </a:cubicBezTo>
                  <a:cubicBezTo>
                    <a:pt x="10051" y="479"/>
                    <a:pt x="10112" y="429"/>
                    <a:pt x="10135" y="360"/>
                  </a:cubicBezTo>
                  <a:cubicBezTo>
                    <a:pt x="10135" y="304"/>
                    <a:pt x="10107" y="248"/>
                    <a:pt x="10079" y="219"/>
                  </a:cubicBezTo>
                  <a:cubicBezTo>
                    <a:pt x="10051" y="219"/>
                    <a:pt x="10023" y="191"/>
                    <a:pt x="9995" y="191"/>
                  </a:cubicBezTo>
                  <a:cubicBezTo>
                    <a:pt x="9282" y="63"/>
                    <a:pt x="8557" y="0"/>
                    <a:pt x="7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51"/>
            <p:cNvSpPr/>
            <p:nvPr/>
          </p:nvSpPr>
          <p:spPr>
            <a:xfrm rot="5400000">
              <a:off x="5780249" y="3073509"/>
              <a:ext cx="525461" cy="417737"/>
            </a:xfrm>
            <a:custGeom>
              <a:avLst/>
              <a:gdLst/>
              <a:ahLst/>
              <a:cxnLst/>
              <a:rect l="l" t="t" r="r" b="b"/>
              <a:pathLst>
                <a:path w="12382" h="9843" extrusionOk="0">
                  <a:moveTo>
                    <a:pt x="7389" y="0"/>
                  </a:moveTo>
                  <a:cubicBezTo>
                    <a:pt x="7322" y="0"/>
                    <a:pt x="7255" y="1"/>
                    <a:pt x="7188" y="3"/>
                  </a:cubicBezTo>
                  <a:cubicBezTo>
                    <a:pt x="5307" y="87"/>
                    <a:pt x="3482" y="986"/>
                    <a:pt x="2275" y="2418"/>
                  </a:cubicBezTo>
                  <a:cubicBezTo>
                    <a:pt x="2100" y="2374"/>
                    <a:pt x="1899" y="2339"/>
                    <a:pt x="1710" y="2339"/>
                  </a:cubicBezTo>
                  <a:cubicBezTo>
                    <a:pt x="1416" y="2339"/>
                    <a:pt x="1153" y="2425"/>
                    <a:pt x="1068" y="2698"/>
                  </a:cubicBezTo>
                  <a:cubicBezTo>
                    <a:pt x="1040" y="2811"/>
                    <a:pt x="1040" y="2951"/>
                    <a:pt x="1040" y="3091"/>
                  </a:cubicBezTo>
                  <a:cubicBezTo>
                    <a:pt x="1012" y="3597"/>
                    <a:pt x="619" y="4018"/>
                    <a:pt x="394" y="4467"/>
                  </a:cubicBezTo>
                  <a:cubicBezTo>
                    <a:pt x="226" y="4832"/>
                    <a:pt x="141" y="5253"/>
                    <a:pt x="141" y="5674"/>
                  </a:cubicBezTo>
                  <a:cubicBezTo>
                    <a:pt x="169" y="5927"/>
                    <a:pt x="226" y="6208"/>
                    <a:pt x="450" y="6348"/>
                  </a:cubicBezTo>
                  <a:cubicBezTo>
                    <a:pt x="1" y="6910"/>
                    <a:pt x="310" y="7892"/>
                    <a:pt x="1012" y="8089"/>
                  </a:cubicBezTo>
                  <a:cubicBezTo>
                    <a:pt x="955" y="8398"/>
                    <a:pt x="1124" y="8763"/>
                    <a:pt x="1405" y="8903"/>
                  </a:cubicBezTo>
                  <a:cubicBezTo>
                    <a:pt x="1515" y="8953"/>
                    <a:pt x="1636" y="8978"/>
                    <a:pt x="1756" y="8978"/>
                  </a:cubicBezTo>
                  <a:cubicBezTo>
                    <a:pt x="1973" y="8978"/>
                    <a:pt x="2187" y="8897"/>
                    <a:pt x="2331" y="8734"/>
                  </a:cubicBezTo>
                  <a:cubicBezTo>
                    <a:pt x="3414" y="9462"/>
                    <a:pt x="4732" y="9843"/>
                    <a:pt x="6047" y="9843"/>
                  </a:cubicBezTo>
                  <a:cubicBezTo>
                    <a:pt x="6710" y="9843"/>
                    <a:pt x="7372" y="9746"/>
                    <a:pt x="8002" y="9549"/>
                  </a:cubicBezTo>
                  <a:cubicBezTo>
                    <a:pt x="9827" y="8987"/>
                    <a:pt x="11427" y="7499"/>
                    <a:pt x="11905" y="5618"/>
                  </a:cubicBezTo>
                  <a:cubicBezTo>
                    <a:pt x="12382" y="3765"/>
                    <a:pt x="11596" y="1575"/>
                    <a:pt x="9939" y="621"/>
                  </a:cubicBezTo>
                  <a:cubicBezTo>
                    <a:pt x="9156" y="177"/>
                    <a:pt x="8276" y="0"/>
                    <a:pt x="7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6" name="Google Shape;4206;p51"/>
            <p:cNvSpPr/>
            <p:nvPr/>
          </p:nvSpPr>
          <p:spPr>
            <a:xfrm rot="5400000">
              <a:off x="5848552" y="3141816"/>
              <a:ext cx="388430" cy="418161"/>
            </a:xfrm>
            <a:custGeom>
              <a:avLst/>
              <a:gdLst/>
              <a:ahLst/>
              <a:cxnLst/>
              <a:rect l="l" t="t" r="r" b="b"/>
              <a:pathLst>
                <a:path w="9153" h="9853" extrusionOk="0">
                  <a:moveTo>
                    <a:pt x="4160" y="0"/>
                  </a:moveTo>
                  <a:cubicBezTo>
                    <a:pt x="4093" y="0"/>
                    <a:pt x="4026" y="1"/>
                    <a:pt x="3959" y="3"/>
                  </a:cubicBezTo>
                  <a:cubicBezTo>
                    <a:pt x="2780" y="59"/>
                    <a:pt x="1657" y="424"/>
                    <a:pt x="646" y="1042"/>
                  </a:cubicBezTo>
                  <a:cubicBezTo>
                    <a:pt x="1517" y="1267"/>
                    <a:pt x="2275" y="1632"/>
                    <a:pt x="2808" y="2390"/>
                  </a:cubicBezTo>
                  <a:cubicBezTo>
                    <a:pt x="4577" y="5366"/>
                    <a:pt x="1910" y="7190"/>
                    <a:pt x="0" y="9240"/>
                  </a:cubicBezTo>
                  <a:cubicBezTo>
                    <a:pt x="885" y="9640"/>
                    <a:pt x="1859" y="9852"/>
                    <a:pt x="2827" y="9852"/>
                  </a:cubicBezTo>
                  <a:cubicBezTo>
                    <a:pt x="3488" y="9852"/>
                    <a:pt x="4147" y="9754"/>
                    <a:pt x="4773" y="9549"/>
                  </a:cubicBezTo>
                  <a:cubicBezTo>
                    <a:pt x="6626" y="8987"/>
                    <a:pt x="8198" y="7499"/>
                    <a:pt x="8676" y="5618"/>
                  </a:cubicBezTo>
                  <a:cubicBezTo>
                    <a:pt x="9153" y="3765"/>
                    <a:pt x="8367" y="1575"/>
                    <a:pt x="6710" y="621"/>
                  </a:cubicBezTo>
                  <a:cubicBezTo>
                    <a:pt x="5927" y="177"/>
                    <a:pt x="5047" y="0"/>
                    <a:pt x="4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7" name="Google Shape;4207;p51"/>
            <p:cNvSpPr/>
            <p:nvPr/>
          </p:nvSpPr>
          <p:spPr>
            <a:xfrm rot="5400000">
              <a:off x="5647009" y="3069074"/>
              <a:ext cx="442071" cy="533853"/>
            </a:xfrm>
            <a:custGeom>
              <a:avLst/>
              <a:gdLst/>
              <a:ahLst/>
              <a:cxnLst/>
              <a:rect l="l" t="t" r="r" b="b"/>
              <a:pathLst>
                <a:path w="10417" h="12579" extrusionOk="0">
                  <a:moveTo>
                    <a:pt x="9266" y="1"/>
                  </a:moveTo>
                  <a:cubicBezTo>
                    <a:pt x="9378" y="1460"/>
                    <a:pt x="8283" y="2724"/>
                    <a:pt x="7132" y="3650"/>
                  </a:cubicBezTo>
                  <a:cubicBezTo>
                    <a:pt x="5981" y="4549"/>
                    <a:pt x="4689" y="5279"/>
                    <a:pt x="3314" y="5812"/>
                  </a:cubicBezTo>
                  <a:cubicBezTo>
                    <a:pt x="2500" y="6121"/>
                    <a:pt x="1657" y="6374"/>
                    <a:pt x="1012" y="6935"/>
                  </a:cubicBezTo>
                  <a:cubicBezTo>
                    <a:pt x="366" y="7497"/>
                    <a:pt x="1" y="8507"/>
                    <a:pt x="478" y="9209"/>
                  </a:cubicBezTo>
                  <a:cubicBezTo>
                    <a:pt x="703" y="9602"/>
                    <a:pt x="1152" y="9939"/>
                    <a:pt x="1068" y="10388"/>
                  </a:cubicBezTo>
                  <a:cubicBezTo>
                    <a:pt x="1040" y="10613"/>
                    <a:pt x="815" y="10809"/>
                    <a:pt x="843" y="11062"/>
                  </a:cubicBezTo>
                  <a:cubicBezTo>
                    <a:pt x="899" y="11371"/>
                    <a:pt x="1264" y="11483"/>
                    <a:pt x="1489" y="11708"/>
                  </a:cubicBezTo>
                  <a:cubicBezTo>
                    <a:pt x="1657" y="11876"/>
                    <a:pt x="1742" y="12157"/>
                    <a:pt x="1938" y="12325"/>
                  </a:cubicBezTo>
                  <a:cubicBezTo>
                    <a:pt x="2129" y="12516"/>
                    <a:pt x="2394" y="12578"/>
                    <a:pt x="2668" y="12578"/>
                  </a:cubicBezTo>
                  <a:cubicBezTo>
                    <a:pt x="2838" y="12578"/>
                    <a:pt x="3012" y="12554"/>
                    <a:pt x="3173" y="12522"/>
                  </a:cubicBezTo>
                  <a:cubicBezTo>
                    <a:pt x="4914" y="12129"/>
                    <a:pt x="6486" y="11034"/>
                    <a:pt x="7609" y="9658"/>
                  </a:cubicBezTo>
                  <a:cubicBezTo>
                    <a:pt x="8732" y="8255"/>
                    <a:pt x="9462" y="6570"/>
                    <a:pt x="9911" y="4829"/>
                  </a:cubicBezTo>
                  <a:cubicBezTo>
                    <a:pt x="10332" y="3201"/>
                    <a:pt x="10417" y="1236"/>
                    <a:pt x="9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51"/>
            <p:cNvSpPr/>
            <p:nvPr/>
          </p:nvSpPr>
          <p:spPr>
            <a:xfrm rot="5400000">
              <a:off x="5936575" y="3091738"/>
              <a:ext cx="586189" cy="289568"/>
            </a:xfrm>
            <a:custGeom>
              <a:avLst/>
              <a:gdLst/>
              <a:ahLst/>
              <a:cxnLst/>
              <a:rect l="l" t="t" r="r" b="b"/>
              <a:pathLst>
                <a:path w="13813" h="6823" extrusionOk="0">
                  <a:moveTo>
                    <a:pt x="2948" y="1"/>
                  </a:moveTo>
                  <a:cubicBezTo>
                    <a:pt x="2386" y="1"/>
                    <a:pt x="1769" y="29"/>
                    <a:pt x="1292" y="309"/>
                  </a:cubicBezTo>
                  <a:cubicBezTo>
                    <a:pt x="786" y="590"/>
                    <a:pt x="449" y="1236"/>
                    <a:pt x="674" y="1741"/>
                  </a:cubicBezTo>
                  <a:cubicBezTo>
                    <a:pt x="0" y="2640"/>
                    <a:pt x="534" y="3875"/>
                    <a:pt x="1067" y="4857"/>
                  </a:cubicBezTo>
                  <a:cubicBezTo>
                    <a:pt x="2854" y="4223"/>
                    <a:pt x="4739" y="3765"/>
                    <a:pt x="6624" y="3765"/>
                  </a:cubicBezTo>
                  <a:cubicBezTo>
                    <a:pt x="6990" y="3765"/>
                    <a:pt x="7356" y="3782"/>
                    <a:pt x="7721" y="3819"/>
                  </a:cubicBezTo>
                  <a:cubicBezTo>
                    <a:pt x="9967" y="4043"/>
                    <a:pt x="12185" y="5026"/>
                    <a:pt x="13560" y="6823"/>
                  </a:cubicBezTo>
                  <a:cubicBezTo>
                    <a:pt x="13813" y="6682"/>
                    <a:pt x="13757" y="6289"/>
                    <a:pt x="13672" y="6009"/>
                  </a:cubicBezTo>
                  <a:cubicBezTo>
                    <a:pt x="12914" y="3987"/>
                    <a:pt x="11230" y="2359"/>
                    <a:pt x="9265" y="1376"/>
                  </a:cubicBezTo>
                  <a:cubicBezTo>
                    <a:pt x="7328" y="422"/>
                    <a:pt x="5138" y="29"/>
                    <a:pt x="29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51"/>
            <p:cNvSpPr/>
            <p:nvPr/>
          </p:nvSpPr>
          <p:spPr>
            <a:xfrm rot="5400000">
              <a:off x="5822691" y="3246071"/>
              <a:ext cx="463502" cy="110811"/>
            </a:xfrm>
            <a:custGeom>
              <a:avLst/>
              <a:gdLst/>
              <a:ahLst/>
              <a:cxnLst/>
              <a:rect l="l" t="t" r="r" b="b"/>
              <a:pathLst>
                <a:path w="10922" h="2611" extrusionOk="0">
                  <a:moveTo>
                    <a:pt x="8459" y="0"/>
                  </a:moveTo>
                  <a:cubicBezTo>
                    <a:pt x="5522" y="0"/>
                    <a:pt x="2624" y="795"/>
                    <a:pt x="112" y="2328"/>
                  </a:cubicBezTo>
                  <a:cubicBezTo>
                    <a:pt x="28" y="2384"/>
                    <a:pt x="0" y="2469"/>
                    <a:pt x="56" y="2525"/>
                  </a:cubicBezTo>
                  <a:cubicBezTo>
                    <a:pt x="74" y="2579"/>
                    <a:pt x="128" y="2610"/>
                    <a:pt x="178" y="2610"/>
                  </a:cubicBezTo>
                  <a:cubicBezTo>
                    <a:pt x="206" y="2610"/>
                    <a:pt x="233" y="2601"/>
                    <a:pt x="253" y="2581"/>
                  </a:cubicBezTo>
                  <a:cubicBezTo>
                    <a:pt x="2716" y="1080"/>
                    <a:pt x="5644" y="295"/>
                    <a:pt x="8552" y="295"/>
                  </a:cubicBezTo>
                  <a:cubicBezTo>
                    <a:pt x="9290" y="295"/>
                    <a:pt x="10026" y="345"/>
                    <a:pt x="10753" y="447"/>
                  </a:cubicBezTo>
                  <a:cubicBezTo>
                    <a:pt x="10809" y="447"/>
                    <a:pt x="10893" y="391"/>
                    <a:pt x="10893" y="307"/>
                  </a:cubicBezTo>
                  <a:cubicBezTo>
                    <a:pt x="10921" y="279"/>
                    <a:pt x="10893" y="223"/>
                    <a:pt x="10865" y="195"/>
                  </a:cubicBezTo>
                  <a:cubicBezTo>
                    <a:pt x="10837" y="167"/>
                    <a:pt x="10809" y="167"/>
                    <a:pt x="10781" y="167"/>
                  </a:cubicBezTo>
                  <a:cubicBezTo>
                    <a:pt x="10008" y="55"/>
                    <a:pt x="9232" y="0"/>
                    <a:pt x="8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51"/>
            <p:cNvSpPr/>
            <p:nvPr/>
          </p:nvSpPr>
          <p:spPr>
            <a:xfrm rot="5400000">
              <a:off x="5759555" y="3195928"/>
              <a:ext cx="253819" cy="432676"/>
            </a:xfrm>
            <a:custGeom>
              <a:avLst/>
              <a:gdLst/>
              <a:ahLst/>
              <a:cxnLst/>
              <a:rect l="l" t="t" r="r" b="b"/>
              <a:pathLst>
                <a:path w="5981" h="10195" extrusionOk="0">
                  <a:moveTo>
                    <a:pt x="5840" y="1"/>
                  </a:moveTo>
                  <a:cubicBezTo>
                    <a:pt x="5756" y="1"/>
                    <a:pt x="5700" y="57"/>
                    <a:pt x="5700" y="141"/>
                  </a:cubicBezTo>
                  <a:cubicBezTo>
                    <a:pt x="5700" y="4071"/>
                    <a:pt x="3482" y="7918"/>
                    <a:pt x="85" y="9939"/>
                  </a:cubicBezTo>
                  <a:cubicBezTo>
                    <a:pt x="29" y="9967"/>
                    <a:pt x="1" y="10051"/>
                    <a:pt x="57" y="10136"/>
                  </a:cubicBezTo>
                  <a:cubicBezTo>
                    <a:pt x="74" y="10170"/>
                    <a:pt x="113" y="10194"/>
                    <a:pt x="160" y="10194"/>
                  </a:cubicBezTo>
                  <a:cubicBezTo>
                    <a:pt x="189" y="10194"/>
                    <a:pt x="221" y="10185"/>
                    <a:pt x="253" y="10164"/>
                  </a:cubicBezTo>
                  <a:cubicBezTo>
                    <a:pt x="3706" y="8114"/>
                    <a:pt x="5980" y="4184"/>
                    <a:pt x="5980" y="141"/>
                  </a:cubicBezTo>
                  <a:cubicBezTo>
                    <a:pt x="5980" y="113"/>
                    <a:pt x="5980" y="57"/>
                    <a:pt x="5924" y="29"/>
                  </a:cubicBezTo>
                  <a:lnTo>
                    <a:pt x="5952" y="29"/>
                  </a:lnTo>
                  <a:cubicBezTo>
                    <a:pt x="5924" y="29"/>
                    <a:pt x="5868" y="1"/>
                    <a:pt x="58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51"/>
            <p:cNvSpPr/>
            <p:nvPr/>
          </p:nvSpPr>
          <p:spPr>
            <a:xfrm rot="5400000">
              <a:off x="5988370" y="3183641"/>
              <a:ext cx="469444" cy="251117"/>
            </a:xfrm>
            <a:custGeom>
              <a:avLst/>
              <a:gdLst/>
              <a:ahLst/>
              <a:cxnLst/>
              <a:rect l="l" t="t" r="r" b="b"/>
              <a:pathLst>
                <a:path w="11062" h="5917" extrusionOk="0">
                  <a:moveTo>
                    <a:pt x="1730" y="0"/>
                  </a:moveTo>
                  <a:cubicBezTo>
                    <a:pt x="1199" y="0"/>
                    <a:pt x="667" y="40"/>
                    <a:pt x="141" y="122"/>
                  </a:cubicBezTo>
                  <a:cubicBezTo>
                    <a:pt x="56" y="151"/>
                    <a:pt x="0" y="235"/>
                    <a:pt x="28" y="291"/>
                  </a:cubicBezTo>
                  <a:cubicBezTo>
                    <a:pt x="28" y="375"/>
                    <a:pt x="113" y="431"/>
                    <a:pt x="197" y="431"/>
                  </a:cubicBezTo>
                  <a:cubicBezTo>
                    <a:pt x="729" y="346"/>
                    <a:pt x="1266" y="304"/>
                    <a:pt x="1803" y="304"/>
                  </a:cubicBezTo>
                  <a:cubicBezTo>
                    <a:pt x="3389" y="304"/>
                    <a:pt x="4968" y="672"/>
                    <a:pt x="6373" y="1386"/>
                  </a:cubicBezTo>
                  <a:cubicBezTo>
                    <a:pt x="8254" y="2368"/>
                    <a:pt x="9826" y="3941"/>
                    <a:pt x="10781" y="5850"/>
                  </a:cubicBezTo>
                  <a:cubicBezTo>
                    <a:pt x="10802" y="5891"/>
                    <a:pt x="10852" y="5917"/>
                    <a:pt x="10911" y="5917"/>
                  </a:cubicBezTo>
                  <a:cubicBezTo>
                    <a:pt x="10932" y="5917"/>
                    <a:pt x="10955" y="5913"/>
                    <a:pt x="10978" y="5906"/>
                  </a:cubicBezTo>
                  <a:cubicBezTo>
                    <a:pt x="11034" y="5878"/>
                    <a:pt x="11062" y="5794"/>
                    <a:pt x="11034" y="5709"/>
                  </a:cubicBezTo>
                  <a:cubicBezTo>
                    <a:pt x="10416" y="4474"/>
                    <a:pt x="9546" y="3379"/>
                    <a:pt x="8507" y="2481"/>
                  </a:cubicBezTo>
                  <a:cubicBezTo>
                    <a:pt x="7889" y="1947"/>
                    <a:pt x="7216" y="1498"/>
                    <a:pt x="6514" y="1133"/>
                  </a:cubicBezTo>
                  <a:cubicBezTo>
                    <a:pt x="5027" y="390"/>
                    <a:pt x="3380" y="0"/>
                    <a:pt x="1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51"/>
            <p:cNvSpPr/>
            <p:nvPr/>
          </p:nvSpPr>
          <p:spPr>
            <a:xfrm rot="5400000">
              <a:off x="5586815" y="836860"/>
              <a:ext cx="662449" cy="407636"/>
            </a:xfrm>
            <a:custGeom>
              <a:avLst/>
              <a:gdLst/>
              <a:ahLst/>
              <a:cxnLst/>
              <a:rect l="l" t="t" r="r" b="b"/>
              <a:pathLst>
                <a:path w="15610" h="9605" extrusionOk="0">
                  <a:moveTo>
                    <a:pt x="15413" y="0"/>
                  </a:moveTo>
                  <a:lnTo>
                    <a:pt x="15171" y="436"/>
                  </a:lnTo>
                  <a:lnTo>
                    <a:pt x="15171" y="436"/>
                  </a:lnTo>
                  <a:cubicBezTo>
                    <a:pt x="15321" y="335"/>
                    <a:pt x="15467" y="227"/>
                    <a:pt x="15610" y="113"/>
                  </a:cubicBezTo>
                  <a:cubicBezTo>
                    <a:pt x="15525" y="85"/>
                    <a:pt x="15469" y="28"/>
                    <a:pt x="15413" y="0"/>
                  </a:cubicBezTo>
                  <a:close/>
                  <a:moveTo>
                    <a:pt x="15171" y="436"/>
                  </a:moveTo>
                  <a:cubicBezTo>
                    <a:pt x="13550" y="1538"/>
                    <a:pt x="11527" y="1947"/>
                    <a:pt x="9574" y="2050"/>
                  </a:cubicBezTo>
                  <a:cubicBezTo>
                    <a:pt x="8802" y="2100"/>
                    <a:pt x="8029" y="2107"/>
                    <a:pt x="7259" y="2107"/>
                  </a:cubicBezTo>
                  <a:cubicBezTo>
                    <a:pt x="6950" y="2107"/>
                    <a:pt x="6642" y="2106"/>
                    <a:pt x="6334" y="2106"/>
                  </a:cubicBezTo>
                  <a:cubicBezTo>
                    <a:pt x="5257" y="2106"/>
                    <a:pt x="4183" y="2120"/>
                    <a:pt x="3116" y="2246"/>
                  </a:cubicBezTo>
                  <a:cubicBezTo>
                    <a:pt x="2695" y="2303"/>
                    <a:pt x="2246" y="2387"/>
                    <a:pt x="1853" y="2583"/>
                  </a:cubicBezTo>
                  <a:cubicBezTo>
                    <a:pt x="1179" y="2948"/>
                    <a:pt x="730" y="3650"/>
                    <a:pt x="337" y="4324"/>
                  </a:cubicBezTo>
                  <a:cubicBezTo>
                    <a:pt x="225" y="4549"/>
                    <a:pt x="84" y="4773"/>
                    <a:pt x="56" y="5026"/>
                  </a:cubicBezTo>
                  <a:cubicBezTo>
                    <a:pt x="0" y="5447"/>
                    <a:pt x="253" y="5868"/>
                    <a:pt x="365" y="6289"/>
                  </a:cubicBezTo>
                  <a:cubicBezTo>
                    <a:pt x="505" y="6794"/>
                    <a:pt x="449" y="7328"/>
                    <a:pt x="618" y="7833"/>
                  </a:cubicBezTo>
                  <a:cubicBezTo>
                    <a:pt x="763" y="8186"/>
                    <a:pt x="1138" y="8493"/>
                    <a:pt x="1494" y="8493"/>
                  </a:cubicBezTo>
                  <a:cubicBezTo>
                    <a:pt x="1620" y="8493"/>
                    <a:pt x="1743" y="8455"/>
                    <a:pt x="1853" y="8367"/>
                  </a:cubicBezTo>
                  <a:lnTo>
                    <a:pt x="1853" y="8367"/>
                  </a:lnTo>
                  <a:cubicBezTo>
                    <a:pt x="1741" y="8675"/>
                    <a:pt x="2050" y="8984"/>
                    <a:pt x="2330" y="9125"/>
                  </a:cubicBezTo>
                  <a:cubicBezTo>
                    <a:pt x="2954" y="9460"/>
                    <a:pt x="3661" y="9605"/>
                    <a:pt x="4374" y="9605"/>
                  </a:cubicBezTo>
                  <a:cubicBezTo>
                    <a:pt x="4976" y="9605"/>
                    <a:pt x="5583" y="9501"/>
                    <a:pt x="6148" y="9321"/>
                  </a:cubicBezTo>
                  <a:cubicBezTo>
                    <a:pt x="7412" y="8928"/>
                    <a:pt x="8507" y="8170"/>
                    <a:pt x="9546" y="7356"/>
                  </a:cubicBezTo>
                  <a:cubicBezTo>
                    <a:pt x="10500" y="6626"/>
                    <a:pt x="11427" y="5840"/>
                    <a:pt x="12297" y="4998"/>
                  </a:cubicBezTo>
                  <a:cubicBezTo>
                    <a:pt x="13392" y="3931"/>
                    <a:pt x="14431" y="2752"/>
                    <a:pt x="14711" y="1264"/>
                  </a:cubicBezTo>
                  <a:lnTo>
                    <a:pt x="15171" y="43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51"/>
            <p:cNvSpPr/>
            <p:nvPr/>
          </p:nvSpPr>
          <p:spPr>
            <a:xfrm rot="5400000">
              <a:off x="5620279" y="985170"/>
              <a:ext cx="464691" cy="82418"/>
            </a:xfrm>
            <a:custGeom>
              <a:avLst/>
              <a:gdLst/>
              <a:ahLst/>
              <a:cxnLst/>
              <a:rect l="l" t="t" r="r" b="b"/>
              <a:pathLst>
                <a:path w="10950" h="1942" extrusionOk="0">
                  <a:moveTo>
                    <a:pt x="10760" y="1"/>
                  </a:moveTo>
                  <a:cubicBezTo>
                    <a:pt x="10730" y="1"/>
                    <a:pt x="10700" y="7"/>
                    <a:pt x="10669" y="18"/>
                  </a:cubicBezTo>
                  <a:cubicBezTo>
                    <a:pt x="8472" y="1049"/>
                    <a:pt x="6054" y="1574"/>
                    <a:pt x="3628" y="1574"/>
                  </a:cubicBezTo>
                  <a:cubicBezTo>
                    <a:pt x="2488" y="1574"/>
                    <a:pt x="1346" y="1458"/>
                    <a:pt x="225" y="1225"/>
                  </a:cubicBezTo>
                  <a:cubicBezTo>
                    <a:pt x="211" y="1220"/>
                    <a:pt x="195" y="1218"/>
                    <a:pt x="180" y="1218"/>
                  </a:cubicBezTo>
                  <a:cubicBezTo>
                    <a:pt x="106" y="1218"/>
                    <a:pt x="29" y="1272"/>
                    <a:pt x="29" y="1365"/>
                  </a:cubicBezTo>
                  <a:cubicBezTo>
                    <a:pt x="0" y="1450"/>
                    <a:pt x="57" y="1534"/>
                    <a:pt x="169" y="1562"/>
                  </a:cubicBezTo>
                  <a:cubicBezTo>
                    <a:pt x="1325" y="1817"/>
                    <a:pt x="2504" y="1942"/>
                    <a:pt x="3683" y="1942"/>
                  </a:cubicBezTo>
                  <a:cubicBezTo>
                    <a:pt x="6141" y="1942"/>
                    <a:pt x="8598" y="1398"/>
                    <a:pt x="10837" y="355"/>
                  </a:cubicBezTo>
                  <a:cubicBezTo>
                    <a:pt x="10921" y="298"/>
                    <a:pt x="10950" y="186"/>
                    <a:pt x="10921" y="102"/>
                  </a:cubicBezTo>
                  <a:cubicBezTo>
                    <a:pt x="10921" y="102"/>
                    <a:pt x="10893" y="74"/>
                    <a:pt x="10893" y="74"/>
                  </a:cubicBezTo>
                  <a:cubicBezTo>
                    <a:pt x="10858" y="20"/>
                    <a:pt x="10811" y="1"/>
                    <a:pt x="10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51"/>
            <p:cNvSpPr/>
            <p:nvPr/>
          </p:nvSpPr>
          <p:spPr>
            <a:xfrm rot="5400000">
              <a:off x="5836651" y="848797"/>
              <a:ext cx="246689" cy="51352"/>
            </a:xfrm>
            <a:custGeom>
              <a:avLst/>
              <a:gdLst/>
              <a:ahLst/>
              <a:cxnLst/>
              <a:rect l="l" t="t" r="r" b="b"/>
              <a:pathLst>
                <a:path w="5813" h="1210" extrusionOk="0">
                  <a:moveTo>
                    <a:pt x="3874" y="1"/>
                  </a:moveTo>
                  <a:cubicBezTo>
                    <a:pt x="2579" y="1"/>
                    <a:pt x="1281" y="288"/>
                    <a:pt x="113" y="862"/>
                  </a:cubicBezTo>
                  <a:cubicBezTo>
                    <a:pt x="29" y="918"/>
                    <a:pt x="1" y="1031"/>
                    <a:pt x="29" y="1115"/>
                  </a:cubicBezTo>
                  <a:cubicBezTo>
                    <a:pt x="71" y="1178"/>
                    <a:pt x="145" y="1210"/>
                    <a:pt x="214" y="1210"/>
                  </a:cubicBezTo>
                  <a:cubicBezTo>
                    <a:pt x="238" y="1210"/>
                    <a:pt x="260" y="1206"/>
                    <a:pt x="281" y="1199"/>
                  </a:cubicBezTo>
                  <a:cubicBezTo>
                    <a:pt x="1388" y="646"/>
                    <a:pt x="2624" y="365"/>
                    <a:pt x="3858" y="365"/>
                  </a:cubicBezTo>
                  <a:cubicBezTo>
                    <a:pt x="4439" y="365"/>
                    <a:pt x="5021" y="427"/>
                    <a:pt x="5588" y="553"/>
                  </a:cubicBezTo>
                  <a:cubicBezTo>
                    <a:pt x="5700" y="553"/>
                    <a:pt x="5784" y="497"/>
                    <a:pt x="5812" y="413"/>
                  </a:cubicBezTo>
                  <a:cubicBezTo>
                    <a:pt x="5812" y="357"/>
                    <a:pt x="5812" y="301"/>
                    <a:pt x="5784" y="245"/>
                  </a:cubicBezTo>
                  <a:cubicBezTo>
                    <a:pt x="5756" y="217"/>
                    <a:pt x="5728" y="188"/>
                    <a:pt x="5672" y="188"/>
                  </a:cubicBezTo>
                  <a:cubicBezTo>
                    <a:pt x="5082" y="63"/>
                    <a:pt x="4478" y="1"/>
                    <a:pt x="3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51"/>
            <p:cNvSpPr/>
            <p:nvPr/>
          </p:nvSpPr>
          <p:spPr>
            <a:xfrm rot="5400000">
              <a:off x="5866065" y="878706"/>
              <a:ext cx="694617" cy="296528"/>
            </a:xfrm>
            <a:custGeom>
              <a:avLst/>
              <a:gdLst/>
              <a:ahLst/>
              <a:cxnLst/>
              <a:rect l="l" t="t" r="r" b="b"/>
              <a:pathLst>
                <a:path w="16368" h="6987" extrusionOk="0">
                  <a:moveTo>
                    <a:pt x="4501" y="0"/>
                  </a:moveTo>
                  <a:cubicBezTo>
                    <a:pt x="4108" y="0"/>
                    <a:pt x="3719" y="34"/>
                    <a:pt x="3341" y="120"/>
                  </a:cubicBezTo>
                  <a:cubicBezTo>
                    <a:pt x="2134" y="372"/>
                    <a:pt x="1067" y="1130"/>
                    <a:pt x="421" y="2169"/>
                  </a:cubicBezTo>
                  <a:cubicBezTo>
                    <a:pt x="169" y="2562"/>
                    <a:pt x="0" y="3039"/>
                    <a:pt x="141" y="3489"/>
                  </a:cubicBezTo>
                  <a:cubicBezTo>
                    <a:pt x="253" y="3769"/>
                    <a:pt x="506" y="4022"/>
                    <a:pt x="478" y="4331"/>
                  </a:cubicBezTo>
                  <a:cubicBezTo>
                    <a:pt x="478" y="4584"/>
                    <a:pt x="281" y="4836"/>
                    <a:pt x="393" y="5061"/>
                  </a:cubicBezTo>
                  <a:cubicBezTo>
                    <a:pt x="534" y="5342"/>
                    <a:pt x="955" y="5313"/>
                    <a:pt x="1123" y="5566"/>
                  </a:cubicBezTo>
                  <a:cubicBezTo>
                    <a:pt x="1207" y="5678"/>
                    <a:pt x="1207" y="5847"/>
                    <a:pt x="1264" y="5959"/>
                  </a:cubicBezTo>
                  <a:cubicBezTo>
                    <a:pt x="1404" y="6408"/>
                    <a:pt x="1881" y="6605"/>
                    <a:pt x="2302" y="6717"/>
                  </a:cubicBezTo>
                  <a:cubicBezTo>
                    <a:pt x="3007" y="6910"/>
                    <a:pt x="3722" y="6986"/>
                    <a:pt x="4441" y="6986"/>
                  </a:cubicBezTo>
                  <a:cubicBezTo>
                    <a:pt x="6558" y="6986"/>
                    <a:pt x="8721" y="6323"/>
                    <a:pt x="10837" y="5987"/>
                  </a:cubicBezTo>
                  <a:cubicBezTo>
                    <a:pt x="11900" y="5824"/>
                    <a:pt x="12973" y="5736"/>
                    <a:pt x="14049" y="5736"/>
                  </a:cubicBezTo>
                  <a:cubicBezTo>
                    <a:pt x="14821" y="5736"/>
                    <a:pt x="15594" y="5781"/>
                    <a:pt x="16368" y="5875"/>
                  </a:cubicBezTo>
                  <a:cubicBezTo>
                    <a:pt x="13701" y="2478"/>
                    <a:pt x="9546" y="316"/>
                    <a:pt x="5250" y="35"/>
                  </a:cubicBezTo>
                  <a:cubicBezTo>
                    <a:pt x="5000" y="14"/>
                    <a:pt x="4750" y="0"/>
                    <a:pt x="4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51"/>
            <p:cNvSpPr/>
            <p:nvPr/>
          </p:nvSpPr>
          <p:spPr>
            <a:xfrm rot="5400000">
              <a:off x="6005790" y="859980"/>
              <a:ext cx="212103" cy="42100"/>
            </a:xfrm>
            <a:custGeom>
              <a:avLst/>
              <a:gdLst/>
              <a:ahLst/>
              <a:cxnLst/>
              <a:rect l="l" t="t" r="r" b="b"/>
              <a:pathLst>
                <a:path w="4998" h="992" extrusionOk="0">
                  <a:moveTo>
                    <a:pt x="234" y="0"/>
                  </a:moveTo>
                  <a:cubicBezTo>
                    <a:pt x="159" y="0"/>
                    <a:pt x="75" y="51"/>
                    <a:pt x="28" y="120"/>
                  </a:cubicBezTo>
                  <a:cubicBezTo>
                    <a:pt x="0" y="204"/>
                    <a:pt x="56" y="317"/>
                    <a:pt x="141" y="373"/>
                  </a:cubicBezTo>
                  <a:cubicBezTo>
                    <a:pt x="1182" y="785"/>
                    <a:pt x="2293" y="992"/>
                    <a:pt x="3404" y="992"/>
                  </a:cubicBezTo>
                  <a:cubicBezTo>
                    <a:pt x="3881" y="992"/>
                    <a:pt x="4357" y="954"/>
                    <a:pt x="4829" y="878"/>
                  </a:cubicBezTo>
                  <a:cubicBezTo>
                    <a:pt x="4941" y="878"/>
                    <a:pt x="4998" y="766"/>
                    <a:pt x="4998" y="682"/>
                  </a:cubicBezTo>
                  <a:cubicBezTo>
                    <a:pt x="4969" y="653"/>
                    <a:pt x="4969" y="625"/>
                    <a:pt x="4941" y="597"/>
                  </a:cubicBezTo>
                  <a:cubicBezTo>
                    <a:pt x="4913" y="541"/>
                    <a:pt x="4829" y="513"/>
                    <a:pt x="4773" y="513"/>
                  </a:cubicBezTo>
                  <a:cubicBezTo>
                    <a:pt x="4318" y="589"/>
                    <a:pt x="3861" y="627"/>
                    <a:pt x="3405" y="627"/>
                  </a:cubicBezTo>
                  <a:cubicBezTo>
                    <a:pt x="2341" y="627"/>
                    <a:pt x="1283" y="420"/>
                    <a:pt x="281" y="8"/>
                  </a:cubicBezTo>
                  <a:cubicBezTo>
                    <a:pt x="266" y="3"/>
                    <a:pt x="250"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51"/>
            <p:cNvSpPr/>
            <p:nvPr/>
          </p:nvSpPr>
          <p:spPr>
            <a:xfrm rot="5400000">
              <a:off x="6001382" y="952830"/>
              <a:ext cx="554064" cy="81570"/>
            </a:xfrm>
            <a:custGeom>
              <a:avLst/>
              <a:gdLst/>
              <a:ahLst/>
              <a:cxnLst/>
              <a:rect l="l" t="t" r="r" b="b"/>
              <a:pathLst>
                <a:path w="13056" h="1922" extrusionOk="0">
                  <a:moveTo>
                    <a:pt x="7047" y="1"/>
                  </a:moveTo>
                  <a:cubicBezTo>
                    <a:pt x="4657" y="1"/>
                    <a:pt x="2265" y="524"/>
                    <a:pt x="113" y="1562"/>
                  </a:cubicBezTo>
                  <a:cubicBezTo>
                    <a:pt x="29" y="1618"/>
                    <a:pt x="1" y="1731"/>
                    <a:pt x="29" y="1815"/>
                  </a:cubicBezTo>
                  <a:cubicBezTo>
                    <a:pt x="69" y="1876"/>
                    <a:pt x="139" y="1922"/>
                    <a:pt x="206" y="1922"/>
                  </a:cubicBezTo>
                  <a:cubicBezTo>
                    <a:pt x="232" y="1922"/>
                    <a:pt x="258" y="1915"/>
                    <a:pt x="281" y="1899"/>
                  </a:cubicBezTo>
                  <a:cubicBezTo>
                    <a:pt x="2360" y="883"/>
                    <a:pt x="4684" y="375"/>
                    <a:pt x="7006" y="375"/>
                  </a:cubicBezTo>
                  <a:cubicBezTo>
                    <a:pt x="8981" y="375"/>
                    <a:pt x="10955" y="742"/>
                    <a:pt x="12775" y="1478"/>
                  </a:cubicBezTo>
                  <a:cubicBezTo>
                    <a:pt x="12794" y="1483"/>
                    <a:pt x="12813" y="1485"/>
                    <a:pt x="12832" y="1485"/>
                  </a:cubicBezTo>
                  <a:cubicBezTo>
                    <a:pt x="12916" y="1485"/>
                    <a:pt x="12981" y="1435"/>
                    <a:pt x="13027" y="1366"/>
                  </a:cubicBezTo>
                  <a:cubicBezTo>
                    <a:pt x="13055" y="1309"/>
                    <a:pt x="13027" y="1225"/>
                    <a:pt x="12999" y="1197"/>
                  </a:cubicBezTo>
                  <a:lnTo>
                    <a:pt x="12999" y="1169"/>
                  </a:lnTo>
                  <a:cubicBezTo>
                    <a:pt x="12971" y="1169"/>
                    <a:pt x="12943" y="1141"/>
                    <a:pt x="12915" y="1113"/>
                  </a:cubicBezTo>
                  <a:cubicBezTo>
                    <a:pt x="11057" y="370"/>
                    <a:pt x="9053" y="1"/>
                    <a:pt x="7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51"/>
            <p:cNvSpPr/>
            <p:nvPr/>
          </p:nvSpPr>
          <p:spPr>
            <a:xfrm rot="5400000">
              <a:off x="5658981" y="917895"/>
              <a:ext cx="679170" cy="512421"/>
            </a:xfrm>
            <a:custGeom>
              <a:avLst/>
              <a:gdLst/>
              <a:ahLst/>
              <a:cxnLst/>
              <a:rect l="l" t="t" r="r" b="b"/>
              <a:pathLst>
                <a:path w="16004" h="12074" extrusionOk="0">
                  <a:moveTo>
                    <a:pt x="9261" y="0"/>
                  </a:moveTo>
                  <a:cubicBezTo>
                    <a:pt x="7346" y="0"/>
                    <a:pt x="5443" y="645"/>
                    <a:pt x="3931" y="1813"/>
                  </a:cubicBezTo>
                  <a:cubicBezTo>
                    <a:pt x="3641" y="1675"/>
                    <a:pt x="3292" y="1554"/>
                    <a:pt x="2989" y="1554"/>
                  </a:cubicBezTo>
                  <a:cubicBezTo>
                    <a:pt x="2736" y="1554"/>
                    <a:pt x="2515" y="1639"/>
                    <a:pt x="2387" y="1869"/>
                  </a:cubicBezTo>
                  <a:cubicBezTo>
                    <a:pt x="2303" y="2009"/>
                    <a:pt x="2275" y="2178"/>
                    <a:pt x="2247" y="2318"/>
                  </a:cubicBezTo>
                  <a:cubicBezTo>
                    <a:pt x="2050" y="2936"/>
                    <a:pt x="1489" y="3357"/>
                    <a:pt x="1096" y="3862"/>
                  </a:cubicBezTo>
                  <a:cubicBezTo>
                    <a:pt x="787" y="4283"/>
                    <a:pt x="562" y="4761"/>
                    <a:pt x="506" y="5266"/>
                  </a:cubicBezTo>
                  <a:cubicBezTo>
                    <a:pt x="450" y="5603"/>
                    <a:pt x="478" y="5968"/>
                    <a:pt x="703" y="6193"/>
                  </a:cubicBezTo>
                  <a:cubicBezTo>
                    <a:pt x="1" y="6782"/>
                    <a:pt x="141" y="8045"/>
                    <a:pt x="956" y="8467"/>
                  </a:cubicBezTo>
                  <a:cubicBezTo>
                    <a:pt x="787" y="8832"/>
                    <a:pt x="927" y="9309"/>
                    <a:pt x="1236" y="9590"/>
                  </a:cubicBezTo>
                  <a:cubicBezTo>
                    <a:pt x="1410" y="9720"/>
                    <a:pt x="1620" y="9783"/>
                    <a:pt x="1834" y="9783"/>
                  </a:cubicBezTo>
                  <a:cubicBezTo>
                    <a:pt x="2035" y="9783"/>
                    <a:pt x="2238" y="9727"/>
                    <a:pt x="2415" y="9618"/>
                  </a:cubicBezTo>
                  <a:cubicBezTo>
                    <a:pt x="3966" y="11169"/>
                    <a:pt x="6164" y="12073"/>
                    <a:pt x="8372" y="12073"/>
                  </a:cubicBezTo>
                  <a:cubicBezTo>
                    <a:pt x="8642" y="12073"/>
                    <a:pt x="8912" y="12060"/>
                    <a:pt x="9181" y="12032"/>
                  </a:cubicBezTo>
                  <a:cubicBezTo>
                    <a:pt x="11568" y="11779"/>
                    <a:pt x="13898" y="10376"/>
                    <a:pt x="14937" y="8186"/>
                  </a:cubicBezTo>
                  <a:cubicBezTo>
                    <a:pt x="16004" y="6024"/>
                    <a:pt x="15582" y="3132"/>
                    <a:pt x="13786" y="1532"/>
                  </a:cubicBezTo>
                  <a:cubicBezTo>
                    <a:pt x="12887" y="746"/>
                    <a:pt x="11736" y="297"/>
                    <a:pt x="10557" y="100"/>
                  </a:cubicBezTo>
                  <a:cubicBezTo>
                    <a:pt x="10128" y="33"/>
                    <a:pt x="9694" y="0"/>
                    <a:pt x="9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51"/>
            <p:cNvSpPr/>
            <p:nvPr/>
          </p:nvSpPr>
          <p:spPr>
            <a:xfrm rot="5400000">
              <a:off x="5730955" y="989958"/>
              <a:ext cx="534967" cy="512505"/>
            </a:xfrm>
            <a:custGeom>
              <a:avLst/>
              <a:gdLst/>
              <a:ahLst/>
              <a:cxnLst/>
              <a:rect l="l" t="t" r="r" b="b"/>
              <a:pathLst>
                <a:path w="12606" h="12076" extrusionOk="0">
                  <a:moveTo>
                    <a:pt x="5863" y="0"/>
                  </a:moveTo>
                  <a:cubicBezTo>
                    <a:pt x="4831" y="0"/>
                    <a:pt x="3805" y="183"/>
                    <a:pt x="2836" y="519"/>
                  </a:cubicBezTo>
                  <a:cubicBezTo>
                    <a:pt x="3846" y="1025"/>
                    <a:pt x="4688" y="1671"/>
                    <a:pt x="5138" y="2737"/>
                  </a:cubicBezTo>
                  <a:lnTo>
                    <a:pt x="5166" y="2737"/>
                  </a:lnTo>
                  <a:cubicBezTo>
                    <a:pt x="6598" y="6808"/>
                    <a:pt x="2836" y="8408"/>
                    <a:pt x="0" y="10458"/>
                  </a:cubicBezTo>
                  <a:cubicBezTo>
                    <a:pt x="1430" y="11476"/>
                    <a:pt x="3175" y="12076"/>
                    <a:pt x="4926" y="12076"/>
                  </a:cubicBezTo>
                  <a:cubicBezTo>
                    <a:pt x="5203" y="12076"/>
                    <a:pt x="5480" y="12061"/>
                    <a:pt x="5755" y="12030"/>
                  </a:cubicBezTo>
                  <a:cubicBezTo>
                    <a:pt x="8170" y="11777"/>
                    <a:pt x="10500" y="10374"/>
                    <a:pt x="11539" y="8184"/>
                  </a:cubicBezTo>
                  <a:cubicBezTo>
                    <a:pt x="12606" y="6022"/>
                    <a:pt x="12184" y="3130"/>
                    <a:pt x="10388" y="1530"/>
                  </a:cubicBezTo>
                  <a:cubicBezTo>
                    <a:pt x="9489" y="744"/>
                    <a:pt x="8338" y="295"/>
                    <a:pt x="7159" y="98"/>
                  </a:cubicBezTo>
                  <a:cubicBezTo>
                    <a:pt x="6728" y="32"/>
                    <a:pt x="6295" y="0"/>
                    <a:pt x="58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51"/>
            <p:cNvSpPr/>
            <p:nvPr/>
          </p:nvSpPr>
          <p:spPr>
            <a:xfrm rot="5400000">
              <a:off x="5456970" y="922690"/>
              <a:ext cx="620776" cy="587454"/>
            </a:xfrm>
            <a:custGeom>
              <a:avLst/>
              <a:gdLst/>
              <a:ahLst/>
              <a:cxnLst/>
              <a:rect l="l" t="t" r="r" b="b"/>
              <a:pathLst>
                <a:path w="14628" h="13842" extrusionOk="0">
                  <a:moveTo>
                    <a:pt x="13504" y="0"/>
                  </a:moveTo>
                  <a:cubicBezTo>
                    <a:pt x="13280" y="1825"/>
                    <a:pt x="11623" y="3117"/>
                    <a:pt x="9995" y="3931"/>
                  </a:cubicBezTo>
                  <a:cubicBezTo>
                    <a:pt x="8339" y="4745"/>
                    <a:pt x="6570" y="5334"/>
                    <a:pt x="4745" y="5643"/>
                  </a:cubicBezTo>
                  <a:cubicBezTo>
                    <a:pt x="3678" y="5812"/>
                    <a:pt x="2583" y="5896"/>
                    <a:pt x="1629" y="6429"/>
                  </a:cubicBezTo>
                  <a:cubicBezTo>
                    <a:pt x="702" y="6963"/>
                    <a:pt x="0" y="8086"/>
                    <a:pt x="393" y="9096"/>
                  </a:cubicBezTo>
                  <a:cubicBezTo>
                    <a:pt x="590" y="9630"/>
                    <a:pt x="1039" y="10163"/>
                    <a:pt x="843" y="10669"/>
                  </a:cubicBezTo>
                  <a:cubicBezTo>
                    <a:pt x="702" y="10949"/>
                    <a:pt x="393" y="11146"/>
                    <a:pt x="393" y="11455"/>
                  </a:cubicBezTo>
                  <a:cubicBezTo>
                    <a:pt x="365" y="11848"/>
                    <a:pt x="787" y="12100"/>
                    <a:pt x="1011" y="12409"/>
                  </a:cubicBezTo>
                  <a:cubicBezTo>
                    <a:pt x="1180" y="12690"/>
                    <a:pt x="1208" y="13027"/>
                    <a:pt x="1404" y="13308"/>
                  </a:cubicBezTo>
                  <a:cubicBezTo>
                    <a:pt x="1713" y="13757"/>
                    <a:pt x="2331" y="13841"/>
                    <a:pt x="2864" y="13841"/>
                  </a:cubicBezTo>
                  <a:lnTo>
                    <a:pt x="2892" y="13841"/>
                  </a:lnTo>
                  <a:cubicBezTo>
                    <a:pt x="5138" y="13813"/>
                    <a:pt x="7300" y="12858"/>
                    <a:pt x="9040" y="11455"/>
                  </a:cubicBezTo>
                  <a:cubicBezTo>
                    <a:pt x="10781" y="10023"/>
                    <a:pt x="12101" y="8142"/>
                    <a:pt x="13083" y="6121"/>
                  </a:cubicBezTo>
                  <a:cubicBezTo>
                    <a:pt x="14010" y="4183"/>
                    <a:pt x="14627" y="1825"/>
                    <a:pt x="13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51"/>
            <p:cNvSpPr/>
            <p:nvPr/>
          </p:nvSpPr>
          <p:spPr>
            <a:xfrm rot="5400000">
              <a:off x="5896003" y="918532"/>
              <a:ext cx="677981" cy="476601"/>
            </a:xfrm>
            <a:custGeom>
              <a:avLst/>
              <a:gdLst/>
              <a:ahLst/>
              <a:cxnLst/>
              <a:rect l="l" t="t" r="r" b="b"/>
              <a:pathLst>
                <a:path w="15976" h="11230" extrusionOk="0">
                  <a:moveTo>
                    <a:pt x="2992" y="0"/>
                  </a:moveTo>
                  <a:cubicBezTo>
                    <a:pt x="2704" y="0"/>
                    <a:pt x="2417" y="38"/>
                    <a:pt x="2135" y="140"/>
                  </a:cubicBezTo>
                  <a:cubicBezTo>
                    <a:pt x="1461" y="364"/>
                    <a:pt x="871" y="1038"/>
                    <a:pt x="1040" y="1740"/>
                  </a:cubicBezTo>
                  <a:cubicBezTo>
                    <a:pt x="1" y="2666"/>
                    <a:pt x="338" y="4351"/>
                    <a:pt x="759" y="5670"/>
                  </a:cubicBezTo>
                  <a:cubicBezTo>
                    <a:pt x="1942" y="5491"/>
                    <a:pt x="3151" y="5383"/>
                    <a:pt x="4357" y="5383"/>
                  </a:cubicBezTo>
                  <a:cubicBezTo>
                    <a:pt x="5983" y="5383"/>
                    <a:pt x="7605" y="5580"/>
                    <a:pt x="9153" y="6063"/>
                  </a:cubicBezTo>
                  <a:cubicBezTo>
                    <a:pt x="11877" y="6906"/>
                    <a:pt x="14347" y="8674"/>
                    <a:pt x="15610" y="11229"/>
                  </a:cubicBezTo>
                  <a:cubicBezTo>
                    <a:pt x="15947" y="11117"/>
                    <a:pt x="15975" y="10612"/>
                    <a:pt x="15919" y="10247"/>
                  </a:cubicBezTo>
                  <a:cubicBezTo>
                    <a:pt x="15498" y="7551"/>
                    <a:pt x="13842" y="5137"/>
                    <a:pt x="11708" y="3453"/>
                  </a:cubicBezTo>
                  <a:cubicBezTo>
                    <a:pt x="9546" y="1768"/>
                    <a:pt x="6935" y="785"/>
                    <a:pt x="4268" y="196"/>
                  </a:cubicBezTo>
                  <a:lnTo>
                    <a:pt x="4268" y="168"/>
                  </a:lnTo>
                  <a:cubicBezTo>
                    <a:pt x="3849" y="84"/>
                    <a:pt x="3419" y="0"/>
                    <a:pt x="29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51"/>
            <p:cNvSpPr/>
            <p:nvPr/>
          </p:nvSpPr>
          <p:spPr>
            <a:xfrm rot="5400000">
              <a:off x="5739216" y="1171538"/>
              <a:ext cx="592173" cy="65909"/>
            </a:xfrm>
            <a:custGeom>
              <a:avLst/>
              <a:gdLst/>
              <a:ahLst/>
              <a:cxnLst/>
              <a:rect l="l" t="t" r="r" b="b"/>
              <a:pathLst>
                <a:path w="13954" h="1553" extrusionOk="0">
                  <a:moveTo>
                    <a:pt x="6977" y="1"/>
                  </a:moveTo>
                  <a:cubicBezTo>
                    <a:pt x="4661" y="1"/>
                    <a:pt x="2345" y="394"/>
                    <a:pt x="141" y="1180"/>
                  </a:cubicBezTo>
                  <a:cubicBezTo>
                    <a:pt x="57" y="1236"/>
                    <a:pt x="1" y="1320"/>
                    <a:pt x="29" y="1433"/>
                  </a:cubicBezTo>
                  <a:cubicBezTo>
                    <a:pt x="52" y="1502"/>
                    <a:pt x="132" y="1552"/>
                    <a:pt x="206" y="1552"/>
                  </a:cubicBezTo>
                  <a:cubicBezTo>
                    <a:pt x="223" y="1552"/>
                    <a:pt x="238" y="1550"/>
                    <a:pt x="253" y="1545"/>
                  </a:cubicBezTo>
                  <a:cubicBezTo>
                    <a:pt x="2387" y="773"/>
                    <a:pt x="4682" y="387"/>
                    <a:pt x="6977" y="387"/>
                  </a:cubicBezTo>
                  <a:cubicBezTo>
                    <a:pt x="9272" y="387"/>
                    <a:pt x="11567" y="773"/>
                    <a:pt x="13701" y="1545"/>
                  </a:cubicBezTo>
                  <a:cubicBezTo>
                    <a:pt x="13716" y="1550"/>
                    <a:pt x="13732" y="1552"/>
                    <a:pt x="13748" y="1552"/>
                  </a:cubicBezTo>
                  <a:cubicBezTo>
                    <a:pt x="13822" y="1552"/>
                    <a:pt x="13903" y="1502"/>
                    <a:pt x="13926" y="1433"/>
                  </a:cubicBezTo>
                  <a:cubicBezTo>
                    <a:pt x="13954" y="1376"/>
                    <a:pt x="13926" y="1292"/>
                    <a:pt x="13898" y="1264"/>
                  </a:cubicBezTo>
                  <a:cubicBezTo>
                    <a:pt x="13869" y="1208"/>
                    <a:pt x="13841" y="1208"/>
                    <a:pt x="13813" y="1180"/>
                  </a:cubicBezTo>
                  <a:cubicBezTo>
                    <a:pt x="11609" y="394"/>
                    <a:pt x="9293" y="1"/>
                    <a:pt x="6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51"/>
            <p:cNvSpPr/>
            <p:nvPr/>
          </p:nvSpPr>
          <p:spPr>
            <a:xfrm rot="5400000">
              <a:off x="5571023" y="1063910"/>
              <a:ext cx="418222" cy="471848"/>
            </a:xfrm>
            <a:custGeom>
              <a:avLst/>
              <a:gdLst/>
              <a:ahLst/>
              <a:cxnLst/>
              <a:rect l="l" t="t" r="r" b="b"/>
              <a:pathLst>
                <a:path w="9855" h="11118" extrusionOk="0">
                  <a:moveTo>
                    <a:pt x="9642" y="1"/>
                  </a:moveTo>
                  <a:cubicBezTo>
                    <a:pt x="9552" y="1"/>
                    <a:pt x="9485" y="73"/>
                    <a:pt x="9461" y="146"/>
                  </a:cubicBezTo>
                  <a:cubicBezTo>
                    <a:pt x="8479" y="4975"/>
                    <a:pt x="4801" y="9158"/>
                    <a:pt x="140" y="10759"/>
                  </a:cubicBezTo>
                  <a:cubicBezTo>
                    <a:pt x="28" y="10787"/>
                    <a:pt x="0" y="10899"/>
                    <a:pt x="28" y="10983"/>
                  </a:cubicBezTo>
                  <a:cubicBezTo>
                    <a:pt x="49" y="11065"/>
                    <a:pt x="114" y="11118"/>
                    <a:pt x="181" y="11118"/>
                  </a:cubicBezTo>
                  <a:cubicBezTo>
                    <a:pt x="206" y="11118"/>
                    <a:pt x="230" y="11111"/>
                    <a:pt x="253" y="11096"/>
                  </a:cubicBezTo>
                  <a:cubicBezTo>
                    <a:pt x="5053" y="9467"/>
                    <a:pt x="8815" y="5200"/>
                    <a:pt x="9826" y="231"/>
                  </a:cubicBezTo>
                  <a:cubicBezTo>
                    <a:pt x="9854" y="174"/>
                    <a:pt x="9826" y="118"/>
                    <a:pt x="9798" y="90"/>
                  </a:cubicBezTo>
                  <a:cubicBezTo>
                    <a:pt x="9770" y="62"/>
                    <a:pt x="9742" y="34"/>
                    <a:pt x="9686" y="6"/>
                  </a:cubicBezTo>
                  <a:cubicBezTo>
                    <a:pt x="9671" y="2"/>
                    <a:pt x="9656" y="1"/>
                    <a:pt x="9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51"/>
            <p:cNvSpPr/>
            <p:nvPr/>
          </p:nvSpPr>
          <p:spPr>
            <a:xfrm rot="5400000">
              <a:off x="5956667" y="1048249"/>
              <a:ext cx="518289" cy="417355"/>
            </a:xfrm>
            <a:custGeom>
              <a:avLst/>
              <a:gdLst/>
              <a:ahLst/>
              <a:cxnLst/>
              <a:rect l="l" t="t" r="r" b="b"/>
              <a:pathLst>
                <a:path w="12213" h="9834" extrusionOk="0">
                  <a:moveTo>
                    <a:pt x="197" y="0"/>
                  </a:moveTo>
                  <a:cubicBezTo>
                    <a:pt x="112" y="0"/>
                    <a:pt x="28" y="57"/>
                    <a:pt x="0" y="169"/>
                  </a:cubicBezTo>
                  <a:cubicBezTo>
                    <a:pt x="0" y="281"/>
                    <a:pt x="84" y="365"/>
                    <a:pt x="197" y="365"/>
                  </a:cubicBezTo>
                  <a:cubicBezTo>
                    <a:pt x="2836" y="478"/>
                    <a:pt x="5447" y="1460"/>
                    <a:pt x="7524" y="3117"/>
                  </a:cubicBezTo>
                  <a:cubicBezTo>
                    <a:pt x="9602" y="4773"/>
                    <a:pt x="11146" y="7131"/>
                    <a:pt x="11820" y="9686"/>
                  </a:cubicBezTo>
                  <a:cubicBezTo>
                    <a:pt x="11843" y="9779"/>
                    <a:pt x="11924" y="9834"/>
                    <a:pt x="11999" y="9834"/>
                  </a:cubicBezTo>
                  <a:cubicBezTo>
                    <a:pt x="12014" y="9834"/>
                    <a:pt x="12030" y="9831"/>
                    <a:pt x="12044" y="9827"/>
                  </a:cubicBezTo>
                  <a:cubicBezTo>
                    <a:pt x="12157" y="9798"/>
                    <a:pt x="12213" y="9686"/>
                    <a:pt x="12185" y="9602"/>
                  </a:cubicBezTo>
                  <a:cubicBezTo>
                    <a:pt x="11735" y="7917"/>
                    <a:pt x="10949" y="6345"/>
                    <a:pt x="9882" y="4998"/>
                  </a:cubicBezTo>
                  <a:cubicBezTo>
                    <a:pt x="9265" y="4184"/>
                    <a:pt x="8563" y="3454"/>
                    <a:pt x="7777" y="2836"/>
                  </a:cubicBezTo>
                  <a:cubicBezTo>
                    <a:pt x="5615" y="1123"/>
                    <a:pt x="2948" y="113"/>
                    <a:pt x="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51"/>
            <p:cNvSpPr/>
            <p:nvPr/>
          </p:nvSpPr>
          <p:spPr>
            <a:xfrm rot="5400000">
              <a:off x="5956854" y="1397210"/>
              <a:ext cx="138219" cy="232953"/>
            </a:xfrm>
            <a:custGeom>
              <a:avLst/>
              <a:gdLst/>
              <a:ahLst/>
              <a:cxnLst/>
              <a:rect l="l" t="t" r="r" b="b"/>
              <a:pathLst>
                <a:path w="3257" h="5489" extrusionOk="0">
                  <a:moveTo>
                    <a:pt x="343" y="1"/>
                  </a:moveTo>
                  <a:cubicBezTo>
                    <a:pt x="322" y="1"/>
                    <a:pt x="302" y="3"/>
                    <a:pt x="281" y="8"/>
                  </a:cubicBezTo>
                  <a:cubicBezTo>
                    <a:pt x="112" y="36"/>
                    <a:pt x="0" y="261"/>
                    <a:pt x="28" y="457"/>
                  </a:cubicBezTo>
                  <a:cubicBezTo>
                    <a:pt x="84" y="626"/>
                    <a:pt x="197" y="794"/>
                    <a:pt x="309" y="935"/>
                  </a:cubicBezTo>
                  <a:cubicBezTo>
                    <a:pt x="421" y="1075"/>
                    <a:pt x="534" y="1243"/>
                    <a:pt x="562" y="1412"/>
                  </a:cubicBezTo>
                  <a:cubicBezTo>
                    <a:pt x="618" y="1805"/>
                    <a:pt x="225" y="2170"/>
                    <a:pt x="337" y="2535"/>
                  </a:cubicBezTo>
                  <a:cubicBezTo>
                    <a:pt x="421" y="2788"/>
                    <a:pt x="730" y="2956"/>
                    <a:pt x="702" y="3237"/>
                  </a:cubicBezTo>
                  <a:cubicBezTo>
                    <a:pt x="702" y="3489"/>
                    <a:pt x="393" y="3658"/>
                    <a:pt x="421" y="3939"/>
                  </a:cubicBezTo>
                  <a:cubicBezTo>
                    <a:pt x="421" y="4247"/>
                    <a:pt x="899" y="4360"/>
                    <a:pt x="1011" y="4640"/>
                  </a:cubicBezTo>
                  <a:cubicBezTo>
                    <a:pt x="1067" y="4809"/>
                    <a:pt x="1039" y="4977"/>
                    <a:pt x="1039" y="5118"/>
                  </a:cubicBezTo>
                  <a:cubicBezTo>
                    <a:pt x="1039" y="5286"/>
                    <a:pt x="1123" y="5483"/>
                    <a:pt x="1292" y="5483"/>
                  </a:cubicBezTo>
                  <a:cubicBezTo>
                    <a:pt x="1306" y="5486"/>
                    <a:pt x="1321" y="5488"/>
                    <a:pt x="1336" y="5488"/>
                  </a:cubicBezTo>
                  <a:cubicBezTo>
                    <a:pt x="1432" y="5488"/>
                    <a:pt x="1520" y="5412"/>
                    <a:pt x="1544" y="5314"/>
                  </a:cubicBezTo>
                  <a:cubicBezTo>
                    <a:pt x="1600" y="5202"/>
                    <a:pt x="1600" y="5062"/>
                    <a:pt x="1600" y="4949"/>
                  </a:cubicBezTo>
                  <a:cubicBezTo>
                    <a:pt x="1600" y="3321"/>
                    <a:pt x="2190" y="1693"/>
                    <a:pt x="3257" y="429"/>
                  </a:cubicBezTo>
                  <a:lnTo>
                    <a:pt x="3257" y="429"/>
                  </a:lnTo>
                  <a:cubicBezTo>
                    <a:pt x="3030" y="466"/>
                    <a:pt x="2798" y="483"/>
                    <a:pt x="2564" y="483"/>
                  </a:cubicBezTo>
                  <a:cubicBezTo>
                    <a:pt x="1899" y="483"/>
                    <a:pt x="1220" y="342"/>
                    <a:pt x="618" y="92"/>
                  </a:cubicBezTo>
                  <a:cubicBezTo>
                    <a:pt x="526" y="46"/>
                    <a:pt x="434"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51"/>
            <p:cNvSpPr/>
            <p:nvPr/>
          </p:nvSpPr>
          <p:spPr>
            <a:xfrm rot="5400000">
              <a:off x="7016238" y="1858838"/>
              <a:ext cx="207350" cy="84159"/>
            </a:xfrm>
            <a:custGeom>
              <a:avLst/>
              <a:gdLst/>
              <a:ahLst/>
              <a:cxnLst/>
              <a:rect l="l" t="t" r="r" b="b"/>
              <a:pathLst>
                <a:path w="4886" h="1983" extrusionOk="0">
                  <a:moveTo>
                    <a:pt x="1432" y="0"/>
                  </a:moveTo>
                  <a:cubicBezTo>
                    <a:pt x="1264" y="0"/>
                    <a:pt x="1067" y="84"/>
                    <a:pt x="1011" y="253"/>
                  </a:cubicBezTo>
                  <a:cubicBezTo>
                    <a:pt x="983" y="365"/>
                    <a:pt x="983" y="449"/>
                    <a:pt x="955" y="534"/>
                  </a:cubicBezTo>
                  <a:cubicBezTo>
                    <a:pt x="814" y="870"/>
                    <a:pt x="253" y="674"/>
                    <a:pt x="28" y="927"/>
                  </a:cubicBezTo>
                  <a:cubicBezTo>
                    <a:pt x="0" y="1179"/>
                    <a:pt x="281" y="1348"/>
                    <a:pt x="534" y="1404"/>
                  </a:cubicBezTo>
                  <a:cubicBezTo>
                    <a:pt x="758" y="1460"/>
                    <a:pt x="1039" y="1488"/>
                    <a:pt x="1208" y="1657"/>
                  </a:cubicBezTo>
                  <a:cubicBezTo>
                    <a:pt x="1292" y="1741"/>
                    <a:pt x="1320" y="1853"/>
                    <a:pt x="1404" y="1909"/>
                  </a:cubicBezTo>
                  <a:cubicBezTo>
                    <a:pt x="1475" y="1963"/>
                    <a:pt x="1558" y="1982"/>
                    <a:pt x="1644" y="1982"/>
                  </a:cubicBezTo>
                  <a:cubicBezTo>
                    <a:pt x="1694" y="1982"/>
                    <a:pt x="1746" y="1976"/>
                    <a:pt x="1797" y="1965"/>
                  </a:cubicBezTo>
                  <a:cubicBezTo>
                    <a:pt x="2836" y="1881"/>
                    <a:pt x="3847" y="1769"/>
                    <a:pt x="4885" y="1685"/>
                  </a:cubicBezTo>
                  <a:cubicBezTo>
                    <a:pt x="3903" y="1179"/>
                    <a:pt x="2920" y="674"/>
                    <a:pt x="1937" y="169"/>
                  </a:cubicBezTo>
                  <a:cubicBezTo>
                    <a:pt x="1769" y="112"/>
                    <a:pt x="1601" y="28"/>
                    <a:pt x="1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51"/>
            <p:cNvSpPr/>
            <p:nvPr/>
          </p:nvSpPr>
          <p:spPr>
            <a:xfrm rot="5400000">
              <a:off x="7081530" y="1638177"/>
              <a:ext cx="232388" cy="154906"/>
            </a:xfrm>
            <a:custGeom>
              <a:avLst/>
              <a:gdLst/>
              <a:ahLst/>
              <a:cxnLst/>
              <a:rect l="l" t="t" r="r" b="b"/>
              <a:pathLst>
                <a:path w="5476" h="3650" extrusionOk="0">
                  <a:moveTo>
                    <a:pt x="1405" y="0"/>
                  </a:moveTo>
                  <a:cubicBezTo>
                    <a:pt x="1264" y="309"/>
                    <a:pt x="1124" y="590"/>
                    <a:pt x="984" y="898"/>
                  </a:cubicBezTo>
                  <a:cubicBezTo>
                    <a:pt x="927" y="1067"/>
                    <a:pt x="843" y="1263"/>
                    <a:pt x="815" y="1460"/>
                  </a:cubicBezTo>
                  <a:cubicBezTo>
                    <a:pt x="787" y="1628"/>
                    <a:pt x="815" y="1825"/>
                    <a:pt x="731" y="1993"/>
                  </a:cubicBezTo>
                  <a:cubicBezTo>
                    <a:pt x="647" y="2190"/>
                    <a:pt x="450" y="2274"/>
                    <a:pt x="310" y="2414"/>
                  </a:cubicBezTo>
                  <a:cubicBezTo>
                    <a:pt x="141" y="2527"/>
                    <a:pt x="1" y="2723"/>
                    <a:pt x="29" y="2920"/>
                  </a:cubicBezTo>
                  <a:cubicBezTo>
                    <a:pt x="57" y="3088"/>
                    <a:pt x="225" y="3201"/>
                    <a:pt x="394" y="3229"/>
                  </a:cubicBezTo>
                  <a:cubicBezTo>
                    <a:pt x="465" y="3252"/>
                    <a:pt x="536" y="3261"/>
                    <a:pt x="608" y="3261"/>
                  </a:cubicBezTo>
                  <a:cubicBezTo>
                    <a:pt x="705" y="3261"/>
                    <a:pt x="802" y="3245"/>
                    <a:pt x="899" y="3229"/>
                  </a:cubicBezTo>
                  <a:cubicBezTo>
                    <a:pt x="1245" y="3185"/>
                    <a:pt x="1596" y="3163"/>
                    <a:pt x="1947" y="3163"/>
                  </a:cubicBezTo>
                  <a:cubicBezTo>
                    <a:pt x="2507" y="3163"/>
                    <a:pt x="3070" y="3220"/>
                    <a:pt x="3623" y="3341"/>
                  </a:cubicBezTo>
                  <a:lnTo>
                    <a:pt x="5475" y="3650"/>
                  </a:lnTo>
                  <a:cubicBezTo>
                    <a:pt x="4774" y="3397"/>
                    <a:pt x="4044" y="3144"/>
                    <a:pt x="3426" y="2751"/>
                  </a:cubicBezTo>
                  <a:cubicBezTo>
                    <a:pt x="2780" y="2358"/>
                    <a:pt x="2191" y="1825"/>
                    <a:pt x="1938" y="1123"/>
                  </a:cubicBezTo>
                  <a:cubicBezTo>
                    <a:pt x="1770" y="730"/>
                    <a:pt x="1713" y="281"/>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51"/>
            <p:cNvSpPr/>
            <p:nvPr/>
          </p:nvSpPr>
          <p:spPr>
            <a:xfrm rot="5400000">
              <a:off x="6487494" y="2673062"/>
              <a:ext cx="459938" cy="214280"/>
            </a:xfrm>
            <a:custGeom>
              <a:avLst/>
              <a:gdLst/>
              <a:ahLst/>
              <a:cxnLst/>
              <a:rect l="l" t="t" r="r" b="b"/>
              <a:pathLst>
                <a:path w="10838" h="5049" extrusionOk="0">
                  <a:moveTo>
                    <a:pt x="10725" y="1090"/>
                  </a:moveTo>
                  <a:lnTo>
                    <a:pt x="10483" y="1322"/>
                  </a:lnTo>
                  <a:lnTo>
                    <a:pt x="10483" y="1322"/>
                  </a:lnTo>
                  <a:cubicBezTo>
                    <a:pt x="10602" y="1287"/>
                    <a:pt x="10720" y="1247"/>
                    <a:pt x="10837" y="1202"/>
                  </a:cubicBezTo>
                  <a:cubicBezTo>
                    <a:pt x="10781" y="1146"/>
                    <a:pt x="10753" y="1118"/>
                    <a:pt x="10725" y="1090"/>
                  </a:cubicBezTo>
                  <a:close/>
                  <a:moveTo>
                    <a:pt x="2072" y="0"/>
                  </a:moveTo>
                  <a:cubicBezTo>
                    <a:pt x="1990" y="0"/>
                    <a:pt x="1908" y="7"/>
                    <a:pt x="1825" y="23"/>
                  </a:cubicBezTo>
                  <a:cubicBezTo>
                    <a:pt x="1320" y="108"/>
                    <a:pt x="927" y="473"/>
                    <a:pt x="534" y="809"/>
                  </a:cubicBezTo>
                  <a:cubicBezTo>
                    <a:pt x="422" y="922"/>
                    <a:pt x="309" y="1034"/>
                    <a:pt x="225" y="1174"/>
                  </a:cubicBezTo>
                  <a:cubicBezTo>
                    <a:pt x="113" y="1427"/>
                    <a:pt x="169" y="1736"/>
                    <a:pt x="169" y="2017"/>
                  </a:cubicBezTo>
                  <a:cubicBezTo>
                    <a:pt x="141" y="2354"/>
                    <a:pt x="0" y="2690"/>
                    <a:pt x="29" y="3027"/>
                  </a:cubicBezTo>
                  <a:cubicBezTo>
                    <a:pt x="53" y="3322"/>
                    <a:pt x="292" y="3638"/>
                    <a:pt x="558" y="3638"/>
                  </a:cubicBezTo>
                  <a:cubicBezTo>
                    <a:pt x="596" y="3638"/>
                    <a:pt x="635" y="3631"/>
                    <a:pt x="674" y="3617"/>
                  </a:cubicBezTo>
                  <a:lnTo>
                    <a:pt x="674" y="3617"/>
                  </a:lnTo>
                  <a:cubicBezTo>
                    <a:pt x="562" y="3785"/>
                    <a:pt x="674" y="4010"/>
                    <a:pt x="815" y="4178"/>
                  </a:cubicBezTo>
                  <a:cubicBezTo>
                    <a:pt x="1432" y="4768"/>
                    <a:pt x="2303" y="5049"/>
                    <a:pt x="3173" y="5049"/>
                  </a:cubicBezTo>
                  <a:cubicBezTo>
                    <a:pt x="4015" y="5049"/>
                    <a:pt x="4857" y="4796"/>
                    <a:pt x="5643" y="4487"/>
                  </a:cubicBezTo>
                  <a:cubicBezTo>
                    <a:pt x="6402" y="4235"/>
                    <a:pt x="7103" y="3926"/>
                    <a:pt x="7833" y="3561"/>
                  </a:cubicBezTo>
                  <a:cubicBezTo>
                    <a:pt x="8704" y="3140"/>
                    <a:pt x="9602" y="2606"/>
                    <a:pt x="10051" y="1736"/>
                  </a:cubicBezTo>
                  <a:lnTo>
                    <a:pt x="10483" y="1322"/>
                  </a:lnTo>
                  <a:lnTo>
                    <a:pt x="10483" y="1322"/>
                  </a:lnTo>
                  <a:cubicBezTo>
                    <a:pt x="9984" y="1469"/>
                    <a:pt x="9469" y="1531"/>
                    <a:pt x="8950" y="1531"/>
                  </a:cubicBezTo>
                  <a:cubicBezTo>
                    <a:pt x="8197" y="1531"/>
                    <a:pt x="7437" y="1399"/>
                    <a:pt x="6710" y="1202"/>
                  </a:cubicBezTo>
                  <a:cubicBezTo>
                    <a:pt x="5335" y="866"/>
                    <a:pt x="4043" y="332"/>
                    <a:pt x="2668" y="80"/>
                  </a:cubicBezTo>
                  <a:cubicBezTo>
                    <a:pt x="2469" y="40"/>
                    <a:pt x="2271" y="0"/>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51"/>
            <p:cNvSpPr/>
            <p:nvPr/>
          </p:nvSpPr>
          <p:spPr>
            <a:xfrm rot="5400000">
              <a:off x="6531333" y="2709945"/>
              <a:ext cx="299099" cy="70238"/>
            </a:xfrm>
            <a:custGeom>
              <a:avLst/>
              <a:gdLst/>
              <a:ahLst/>
              <a:cxnLst/>
              <a:rect l="l" t="t" r="r" b="b"/>
              <a:pathLst>
                <a:path w="7048" h="1655" extrusionOk="0">
                  <a:moveTo>
                    <a:pt x="127" y="1"/>
                  </a:moveTo>
                  <a:cubicBezTo>
                    <a:pt x="94" y="1"/>
                    <a:pt x="61" y="14"/>
                    <a:pt x="28" y="47"/>
                  </a:cubicBezTo>
                  <a:cubicBezTo>
                    <a:pt x="0" y="103"/>
                    <a:pt x="28" y="188"/>
                    <a:pt x="85" y="216"/>
                  </a:cubicBezTo>
                  <a:cubicBezTo>
                    <a:pt x="1750" y="1161"/>
                    <a:pt x="3631" y="1655"/>
                    <a:pt x="5527" y="1655"/>
                  </a:cubicBezTo>
                  <a:cubicBezTo>
                    <a:pt x="5996" y="1655"/>
                    <a:pt x="6467" y="1625"/>
                    <a:pt x="6935" y="1563"/>
                  </a:cubicBezTo>
                  <a:cubicBezTo>
                    <a:pt x="7019" y="1563"/>
                    <a:pt x="7047" y="1479"/>
                    <a:pt x="7047" y="1423"/>
                  </a:cubicBezTo>
                  <a:cubicBezTo>
                    <a:pt x="7047" y="1423"/>
                    <a:pt x="7047" y="1395"/>
                    <a:pt x="7047" y="1395"/>
                  </a:cubicBezTo>
                  <a:cubicBezTo>
                    <a:pt x="7027" y="1354"/>
                    <a:pt x="6991" y="1328"/>
                    <a:pt x="6951" y="1328"/>
                  </a:cubicBezTo>
                  <a:cubicBezTo>
                    <a:pt x="6937" y="1328"/>
                    <a:pt x="6922" y="1331"/>
                    <a:pt x="6907" y="1339"/>
                  </a:cubicBezTo>
                  <a:cubicBezTo>
                    <a:pt x="6448" y="1400"/>
                    <a:pt x="5986" y="1431"/>
                    <a:pt x="5524" y="1431"/>
                  </a:cubicBezTo>
                  <a:cubicBezTo>
                    <a:pt x="3668" y="1431"/>
                    <a:pt x="1815" y="941"/>
                    <a:pt x="197" y="19"/>
                  </a:cubicBezTo>
                  <a:cubicBezTo>
                    <a:pt x="174" y="8"/>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51"/>
            <p:cNvSpPr/>
            <p:nvPr/>
          </p:nvSpPr>
          <p:spPr>
            <a:xfrm rot="5400000">
              <a:off x="6694233" y="2649706"/>
              <a:ext cx="158462" cy="40573"/>
            </a:xfrm>
            <a:custGeom>
              <a:avLst/>
              <a:gdLst/>
              <a:ahLst/>
              <a:cxnLst/>
              <a:rect l="l" t="t" r="r" b="b"/>
              <a:pathLst>
                <a:path w="3734" h="956" extrusionOk="0">
                  <a:moveTo>
                    <a:pt x="908" y="0"/>
                  </a:moveTo>
                  <a:cubicBezTo>
                    <a:pt x="643" y="0"/>
                    <a:pt x="377" y="18"/>
                    <a:pt x="112" y="54"/>
                  </a:cubicBezTo>
                  <a:cubicBezTo>
                    <a:pt x="56" y="82"/>
                    <a:pt x="0" y="139"/>
                    <a:pt x="0" y="195"/>
                  </a:cubicBezTo>
                  <a:cubicBezTo>
                    <a:pt x="28" y="251"/>
                    <a:pt x="84" y="307"/>
                    <a:pt x="140" y="307"/>
                  </a:cubicBezTo>
                  <a:cubicBezTo>
                    <a:pt x="420" y="260"/>
                    <a:pt x="701" y="238"/>
                    <a:pt x="981" y="238"/>
                  </a:cubicBezTo>
                  <a:cubicBezTo>
                    <a:pt x="1882" y="238"/>
                    <a:pt x="2773" y="475"/>
                    <a:pt x="3566" y="925"/>
                  </a:cubicBezTo>
                  <a:cubicBezTo>
                    <a:pt x="3587" y="946"/>
                    <a:pt x="3613" y="955"/>
                    <a:pt x="3637" y="955"/>
                  </a:cubicBezTo>
                  <a:cubicBezTo>
                    <a:pt x="3678" y="955"/>
                    <a:pt x="3717" y="931"/>
                    <a:pt x="3734" y="897"/>
                  </a:cubicBezTo>
                  <a:cubicBezTo>
                    <a:pt x="3734" y="869"/>
                    <a:pt x="3734" y="840"/>
                    <a:pt x="3734" y="812"/>
                  </a:cubicBezTo>
                  <a:cubicBezTo>
                    <a:pt x="3734" y="784"/>
                    <a:pt x="3706" y="756"/>
                    <a:pt x="3678" y="728"/>
                  </a:cubicBezTo>
                  <a:cubicBezTo>
                    <a:pt x="2840" y="243"/>
                    <a:pt x="1880" y="0"/>
                    <a:pt x="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51"/>
            <p:cNvSpPr/>
            <p:nvPr/>
          </p:nvSpPr>
          <p:spPr>
            <a:xfrm rot="5400000">
              <a:off x="6694637" y="2673231"/>
              <a:ext cx="413469" cy="260412"/>
            </a:xfrm>
            <a:custGeom>
              <a:avLst/>
              <a:gdLst/>
              <a:ahLst/>
              <a:cxnLst/>
              <a:rect l="l" t="t" r="r" b="b"/>
              <a:pathLst>
                <a:path w="9743" h="6136" extrusionOk="0">
                  <a:moveTo>
                    <a:pt x="2529" y="1"/>
                  </a:moveTo>
                  <a:cubicBezTo>
                    <a:pt x="1832" y="1"/>
                    <a:pt x="1135" y="272"/>
                    <a:pt x="590" y="717"/>
                  </a:cubicBezTo>
                  <a:cubicBezTo>
                    <a:pt x="365" y="914"/>
                    <a:pt x="169" y="1166"/>
                    <a:pt x="169" y="1475"/>
                  </a:cubicBezTo>
                  <a:cubicBezTo>
                    <a:pt x="169" y="1672"/>
                    <a:pt x="281" y="1868"/>
                    <a:pt x="225" y="2065"/>
                  </a:cubicBezTo>
                  <a:cubicBezTo>
                    <a:pt x="169" y="2233"/>
                    <a:pt x="0" y="2346"/>
                    <a:pt x="28" y="2514"/>
                  </a:cubicBezTo>
                  <a:cubicBezTo>
                    <a:pt x="57" y="2711"/>
                    <a:pt x="309" y="2767"/>
                    <a:pt x="365" y="2963"/>
                  </a:cubicBezTo>
                  <a:cubicBezTo>
                    <a:pt x="393" y="3047"/>
                    <a:pt x="365" y="3160"/>
                    <a:pt x="365" y="3244"/>
                  </a:cubicBezTo>
                  <a:cubicBezTo>
                    <a:pt x="365" y="3525"/>
                    <a:pt x="618" y="3749"/>
                    <a:pt x="871" y="3918"/>
                  </a:cubicBezTo>
                  <a:cubicBezTo>
                    <a:pt x="2443" y="4928"/>
                    <a:pt x="4464" y="4844"/>
                    <a:pt x="6317" y="5125"/>
                  </a:cubicBezTo>
                  <a:cubicBezTo>
                    <a:pt x="7496" y="5321"/>
                    <a:pt x="8647" y="5658"/>
                    <a:pt x="9742" y="6136"/>
                  </a:cubicBezTo>
                  <a:cubicBezTo>
                    <a:pt x="8760" y="3525"/>
                    <a:pt x="6626" y="1363"/>
                    <a:pt x="4015" y="352"/>
                  </a:cubicBezTo>
                  <a:cubicBezTo>
                    <a:pt x="3622" y="184"/>
                    <a:pt x="3229" y="71"/>
                    <a:pt x="2808" y="15"/>
                  </a:cubicBezTo>
                  <a:cubicBezTo>
                    <a:pt x="2715" y="5"/>
                    <a:pt x="2622" y="1"/>
                    <a:pt x="2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51"/>
            <p:cNvSpPr/>
            <p:nvPr/>
          </p:nvSpPr>
          <p:spPr>
            <a:xfrm rot="5400000">
              <a:off x="6805358" y="2674215"/>
              <a:ext cx="126336" cy="61878"/>
            </a:xfrm>
            <a:custGeom>
              <a:avLst/>
              <a:gdLst/>
              <a:ahLst/>
              <a:cxnLst/>
              <a:rect l="l" t="t" r="r" b="b"/>
              <a:pathLst>
                <a:path w="2977" h="1458" extrusionOk="0">
                  <a:moveTo>
                    <a:pt x="127" y="0"/>
                  </a:moveTo>
                  <a:cubicBezTo>
                    <a:pt x="94" y="0"/>
                    <a:pt x="61" y="14"/>
                    <a:pt x="28" y="47"/>
                  </a:cubicBezTo>
                  <a:cubicBezTo>
                    <a:pt x="0" y="103"/>
                    <a:pt x="0" y="187"/>
                    <a:pt x="56" y="215"/>
                  </a:cubicBezTo>
                  <a:cubicBezTo>
                    <a:pt x="842" y="861"/>
                    <a:pt x="1825" y="1310"/>
                    <a:pt x="2864" y="1450"/>
                  </a:cubicBezTo>
                  <a:cubicBezTo>
                    <a:pt x="2874" y="1456"/>
                    <a:pt x="2884" y="1458"/>
                    <a:pt x="2894" y="1458"/>
                  </a:cubicBezTo>
                  <a:cubicBezTo>
                    <a:pt x="2939" y="1458"/>
                    <a:pt x="2976" y="1412"/>
                    <a:pt x="2976" y="1366"/>
                  </a:cubicBezTo>
                  <a:cubicBezTo>
                    <a:pt x="2976" y="1338"/>
                    <a:pt x="2976" y="1310"/>
                    <a:pt x="2976" y="1310"/>
                  </a:cubicBezTo>
                  <a:cubicBezTo>
                    <a:pt x="2976" y="1254"/>
                    <a:pt x="2920" y="1226"/>
                    <a:pt x="2892" y="1226"/>
                  </a:cubicBezTo>
                  <a:cubicBezTo>
                    <a:pt x="1909" y="1085"/>
                    <a:pt x="955" y="664"/>
                    <a:pt x="197" y="19"/>
                  </a:cubicBezTo>
                  <a:cubicBezTo>
                    <a:pt x="174" y="7"/>
                    <a:pt x="150" y="0"/>
                    <a:pt x="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51"/>
            <p:cNvSpPr/>
            <p:nvPr/>
          </p:nvSpPr>
          <p:spPr>
            <a:xfrm rot="5400000">
              <a:off x="6762010" y="2748627"/>
              <a:ext cx="347945" cy="108434"/>
            </a:xfrm>
            <a:custGeom>
              <a:avLst/>
              <a:gdLst/>
              <a:ahLst/>
              <a:cxnLst/>
              <a:rect l="l" t="t" r="r" b="b"/>
              <a:pathLst>
                <a:path w="8199" h="2555" extrusionOk="0">
                  <a:moveTo>
                    <a:pt x="1566" y="1"/>
                  </a:moveTo>
                  <a:cubicBezTo>
                    <a:pt x="1080" y="1"/>
                    <a:pt x="594" y="36"/>
                    <a:pt x="113" y="107"/>
                  </a:cubicBezTo>
                  <a:cubicBezTo>
                    <a:pt x="57" y="107"/>
                    <a:pt x="0" y="163"/>
                    <a:pt x="28" y="248"/>
                  </a:cubicBezTo>
                  <a:cubicBezTo>
                    <a:pt x="28" y="304"/>
                    <a:pt x="85" y="332"/>
                    <a:pt x="141" y="332"/>
                  </a:cubicBezTo>
                  <a:cubicBezTo>
                    <a:pt x="601" y="267"/>
                    <a:pt x="1066" y="235"/>
                    <a:pt x="1529" y="235"/>
                  </a:cubicBezTo>
                  <a:cubicBezTo>
                    <a:pt x="3866" y="235"/>
                    <a:pt x="6193" y="1046"/>
                    <a:pt x="7974" y="2522"/>
                  </a:cubicBezTo>
                  <a:cubicBezTo>
                    <a:pt x="7997" y="2545"/>
                    <a:pt x="8026" y="2554"/>
                    <a:pt x="8054" y="2554"/>
                  </a:cubicBezTo>
                  <a:cubicBezTo>
                    <a:pt x="8091" y="2554"/>
                    <a:pt x="8126" y="2538"/>
                    <a:pt x="8142" y="2522"/>
                  </a:cubicBezTo>
                  <a:cubicBezTo>
                    <a:pt x="8170" y="2494"/>
                    <a:pt x="8198" y="2437"/>
                    <a:pt x="8170" y="2409"/>
                  </a:cubicBezTo>
                  <a:cubicBezTo>
                    <a:pt x="8170" y="2381"/>
                    <a:pt x="8142" y="2353"/>
                    <a:pt x="8142" y="2353"/>
                  </a:cubicBezTo>
                  <a:cubicBezTo>
                    <a:pt x="6301" y="838"/>
                    <a:pt x="3937" y="1"/>
                    <a:pt x="1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51"/>
            <p:cNvSpPr/>
            <p:nvPr/>
          </p:nvSpPr>
          <p:spPr>
            <a:xfrm rot="5400000">
              <a:off x="6510558" y="2697653"/>
              <a:ext cx="446824" cy="333112"/>
            </a:xfrm>
            <a:custGeom>
              <a:avLst/>
              <a:gdLst/>
              <a:ahLst/>
              <a:cxnLst/>
              <a:rect l="l" t="t" r="r" b="b"/>
              <a:pathLst>
                <a:path w="10529" h="7849" extrusionOk="0">
                  <a:moveTo>
                    <a:pt x="2858" y="1"/>
                  </a:moveTo>
                  <a:cubicBezTo>
                    <a:pt x="2766" y="1"/>
                    <a:pt x="2681" y="30"/>
                    <a:pt x="2611" y="100"/>
                  </a:cubicBezTo>
                  <a:cubicBezTo>
                    <a:pt x="2527" y="184"/>
                    <a:pt x="2471" y="268"/>
                    <a:pt x="2415" y="352"/>
                  </a:cubicBezTo>
                  <a:cubicBezTo>
                    <a:pt x="2190" y="717"/>
                    <a:pt x="1741" y="858"/>
                    <a:pt x="1404" y="1082"/>
                  </a:cubicBezTo>
                  <a:cubicBezTo>
                    <a:pt x="1123" y="1279"/>
                    <a:pt x="899" y="1560"/>
                    <a:pt x="758" y="1840"/>
                  </a:cubicBezTo>
                  <a:cubicBezTo>
                    <a:pt x="674" y="2037"/>
                    <a:pt x="618" y="2262"/>
                    <a:pt x="702" y="2458"/>
                  </a:cubicBezTo>
                  <a:cubicBezTo>
                    <a:pt x="169" y="2683"/>
                    <a:pt x="0" y="3497"/>
                    <a:pt x="421" y="3918"/>
                  </a:cubicBezTo>
                  <a:cubicBezTo>
                    <a:pt x="225" y="4114"/>
                    <a:pt x="225" y="4451"/>
                    <a:pt x="365" y="4676"/>
                  </a:cubicBezTo>
                  <a:cubicBezTo>
                    <a:pt x="491" y="4843"/>
                    <a:pt x="678" y="4933"/>
                    <a:pt x="870" y="4933"/>
                  </a:cubicBezTo>
                  <a:cubicBezTo>
                    <a:pt x="936" y="4933"/>
                    <a:pt x="1002" y="4922"/>
                    <a:pt x="1067" y="4901"/>
                  </a:cubicBezTo>
                  <a:cubicBezTo>
                    <a:pt x="1825" y="6360"/>
                    <a:pt x="3229" y="7427"/>
                    <a:pt x="4801" y="7736"/>
                  </a:cubicBezTo>
                  <a:cubicBezTo>
                    <a:pt x="5145" y="7811"/>
                    <a:pt x="5498" y="7849"/>
                    <a:pt x="5851" y="7849"/>
                  </a:cubicBezTo>
                  <a:cubicBezTo>
                    <a:pt x="7077" y="7849"/>
                    <a:pt x="8296" y="7395"/>
                    <a:pt x="9124" y="6501"/>
                  </a:cubicBezTo>
                  <a:cubicBezTo>
                    <a:pt x="10219" y="5350"/>
                    <a:pt x="10528" y="3497"/>
                    <a:pt x="9714" y="2149"/>
                  </a:cubicBezTo>
                  <a:cubicBezTo>
                    <a:pt x="9321" y="1475"/>
                    <a:pt x="8703" y="970"/>
                    <a:pt x="8001" y="633"/>
                  </a:cubicBezTo>
                  <a:cubicBezTo>
                    <a:pt x="7220" y="234"/>
                    <a:pt x="6357" y="35"/>
                    <a:pt x="5494" y="35"/>
                  </a:cubicBezTo>
                  <a:cubicBezTo>
                    <a:pt x="4839" y="35"/>
                    <a:pt x="4184" y="150"/>
                    <a:pt x="3566" y="381"/>
                  </a:cubicBezTo>
                  <a:cubicBezTo>
                    <a:pt x="3383" y="198"/>
                    <a:pt x="3098"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51"/>
            <p:cNvSpPr/>
            <p:nvPr/>
          </p:nvSpPr>
          <p:spPr>
            <a:xfrm rot="5400000">
              <a:off x="6541856" y="2731881"/>
              <a:ext cx="382489" cy="331372"/>
            </a:xfrm>
            <a:custGeom>
              <a:avLst/>
              <a:gdLst/>
              <a:ahLst/>
              <a:cxnLst/>
              <a:rect l="l" t="t" r="r" b="b"/>
              <a:pathLst>
                <a:path w="9013" h="7808" extrusionOk="0">
                  <a:moveTo>
                    <a:pt x="3885" y="0"/>
                  </a:moveTo>
                  <a:cubicBezTo>
                    <a:pt x="3825" y="0"/>
                    <a:pt x="3766" y="1"/>
                    <a:pt x="3706" y="3"/>
                  </a:cubicBezTo>
                  <a:cubicBezTo>
                    <a:pt x="4240" y="508"/>
                    <a:pt x="4633" y="1069"/>
                    <a:pt x="4717" y="1828"/>
                  </a:cubicBezTo>
                  <a:cubicBezTo>
                    <a:pt x="4801" y="4635"/>
                    <a:pt x="2162" y="4888"/>
                    <a:pt x="0" y="5590"/>
                  </a:cubicBezTo>
                  <a:cubicBezTo>
                    <a:pt x="786" y="6656"/>
                    <a:pt x="1965" y="7442"/>
                    <a:pt x="3257" y="7695"/>
                  </a:cubicBezTo>
                  <a:cubicBezTo>
                    <a:pt x="3601" y="7770"/>
                    <a:pt x="3954" y="7808"/>
                    <a:pt x="4307" y="7808"/>
                  </a:cubicBezTo>
                  <a:cubicBezTo>
                    <a:pt x="5535" y="7808"/>
                    <a:pt x="6758" y="7354"/>
                    <a:pt x="7609" y="6460"/>
                  </a:cubicBezTo>
                  <a:cubicBezTo>
                    <a:pt x="8675" y="5309"/>
                    <a:pt x="9012" y="3456"/>
                    <a:pt x="8198" y="2108"/>
                  </a:cubicBezTo>
                  <a:cubicBezTo>
                    <a:pt x="7805" y="1434"/>
                    <a:pt x="7159" y="929"/>
                    <a:pt x="6457" y="592"/>
                  </a:cubicBezTo>
                  <a:cubicBezTo>
                    <a:pt x="5668" y="197"/>
                    <a:pt x="4780" y="0"/>
                    <a:pt x="3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51"/>
            <p:cNvSpPr/>
            <p:nvPr/>
          </p:nvSpPr>
          <p:spPr>
            <a:xfrm rot="5400000">
              <a:off x="6345090" y="2707967"/>
              <a:ext cx="459938" cy="285027"/>
            </a:xfrm>
            <a:custGeom>
              <a:avLst/>
              <a:gdLst/>
              <a:ahLst/>
              <a:cxnLst/>
              <a:rect l="l" t="t" r="r" b="b"/>
              <a:pathLst>
                <a:path w="10838" h="6716" extrusionOk="0">
                  <a:moveTo>
                    <a:pt x="10473" y="0"/>
                  </a:moveTo>
                  <a:cubicBezTo>
                    <a:pt x="9995" y="1067"/>
                    <a:pt x="8704" y="1544"/>
                    <a:pt x="7525" y="1741"/>
                  </a:cubicBezTo>
                  <a:cubicBezTo>
                    <a:pt x="6913" y="1828"/>
                    <a:pt x="6293" y="1878"/>
                    <a:pt x="5670" y="1878"/>
                  </a:cubicBezTo>
                  <a:cubicBezTo>
                    <a:pt x="5092" y="1878"/>
                    <a:pt x="4512" y="1835"/>
                    <a:pt x="3931" y="1741"/>
                  </a:cubicBezTo>
                  <a:cubicBezTo>
                    <a:pt x="3443" y="1680"/>
                    <a:pt x="2940" y="1574"/>
                    <a:pt x="2434" y="1574"/>
                  </a:cubicBezTo>
                  <a:cubicBezTo>
                    <a:pt x="2241" y="1574"/>
                    <a:pt x="2047" y="1590"/>
                    <a:pt x="1854" y="1628"/>
                  </a:cubicBezTo>
                  <a:cubicBezTo>
                    <a:pt x="1180" y="1769"/>
                    <a:pt x="534" y="2358"/>
                    <a:pt x="562" y="3060"/>
                  </a:cubicBezTo>
                  <a:cubicBezTo>
                    <a:pt x="590" y="3425"/>
                    <a:pt x="759" y="3846"/>
                    <a:pt x="534" y="4127"/>
                  </a:cubicBezTo>
                  <a:cubicBezTo>
                    <a:pt x="394" y="4267"/>
                    <a:pt x="169" y="4324"/>
                    <a:pt x="85" y="4520"/>
                  </a:cubicBezTo>
                  <a:cubicBezTo>
                    <a:pt x="1" y="4745"/>
                    <a:pt x="225" y="4969"/>
                    <a:pt x="282" y="5222"/>
                  </a:cubicBezTo>
                  <a:cubicBezTo>
                    <a:pt x="366" y="5418"/>
                    <a:pt x="310" y="5643"/>
                    <a:pt x="366" y="5840"/>
                  </a:cubicBezTo>
                  <a:cubicBezTo>
                    <a:pt x="478" y="6205"/>
                    <a:pt x="843" y="6373"/>
                    <a:pt x="1180" y="6485"/>
                  </a:cubicBezTo>
                  <a:lnTo>
                    <a:pt x="1180" y="6457"/>
                  </a:lnTo>
                  <a:cubicBezTo>
                    <a:pt x="1735" y="6635"/>
                    <a:pt x="2313" y="6716"/>
                    <a:pt x="2891" y="6716"/>
                  </a:cubicBezTo>
                  <a:cubicBezTo>
                    <a:pt x="3775" y="6716"/>
                    <a:pt x="4661" y="6527"/>
                    <a:pt x="5475" y="6205"/>
                  </a:cubicBezTo>
                  <a:cubicBezTo>
                    <a:pt x="6823" y="5671"/>
                    <a:pt x="8030" y="4745"/>
                    <a:pt x="9041" y="3678"/>
                  </a:cubicBezTo>
                  <a:cubicBezTo>
                    <a:pt x="9995" y="2695"/>
                    <a:pt x="10838" y="1320"/>
                    <a:pt x="10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51"/>
            <p:cNvSpPr/>
            <p:nvPr/>
          </p:nvSpPr>
          <p:spPr>
            <a:xfrm rot="5400000">
              <a:off x="6693786" y="2693134"/>
              <a:ext cx="372941" cy="404071"/>
            </a:xfrm>
            <a:custGeom>
              <a:avLst/>
              <a:gdLst/>
              <a:ahLst/>
              <a:cxnLst/>
              <a:rect l="l" t="t" r="r" b="b"/>
              <a:pathLst>
                <a:path w="8788" h="9521" extrusionOk="0">
                  <a:moveTo>
                    <a:pt x="2047" y="1"/>
                  </a:moveTo>
                  <a:cubicBezTo>
                    <a:pt x="2020" y="1"/>
                    <a:pt x="1993" y="2"/>
                    <a:pt x="1966" y="3"/>
                  </a:cubicBezTo>
                  <a:cubicBezTo>
                    <a:pt x="1488" y="3"/>
                    <a:pt x="1011" y="312"/>
                    <a:pt x="955" y="789"/>
                  </a:cubicBezTo>
                  <a:cubicBezTo>
                    <a:pt x="141" y="1154"/>
                    <a:pt x="0" y="2249"/>
                    <a:pt x="0" y="3148"/>
                  </a:cubicBezTo>
                  <a:cubicBezTo>
                    <a:pt x="1825" y="3456"/>
                    <a:pt x="3650" y="3990"/>
                    <a:pt x="5138" y="5057"/>
                  </a:cubicBezTo>
                  <a:cubicBezTo>
                    <a:pt x="6654" y="6095"/>
                    <a:pt x="7861" y="7696"/>
                    <a:pt x="8142" y="9520"/>
                  </a:cubicBezTo>
                  <a:cubicBezTo>
                    <a:pt x="8367" y="9520"/>
                    <a:pt x="8479" y="9212"/>
                    <a:pt x="8507" y="8987"/>
                  </a:cubicBezTo>
                  <a:cubicBezTo>
                    <a:pt x="8788" y="7218"/>
                    <a:pt x="8226" y="5422"/>
                    <a:pt x="7244" y="3934"/>
                  </a:cubicBezTo>
                  <a:cubicBezTo>
                    <a:pt x="6233" y="2474"/>
                    <a:pt x="4801" y="1323"/>
                    <a:pt x="3285" y="452"/>
                  </a:cubicBezTo>
                  <a:cubicBezTo>
                    <a:pt x="2888" y="214"/>
                    <a:pt x="2491" y="1"/>
                    <a:pt x="2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51"/>
            <p:cNvSpPr/>
            <p:nvPr/>
          </p:nvSpPr>
          <p:spPr>
            <a:xfrm rot="5400000">
              <a:off x="6557412" y="2823361"/>
              <a:ext cx="366999" cy="123331"/>
            </a:xfrm>
            <a:custGeom>
              <a:avLst/>
              <a:gdLst/>
              <a:ahLst/>
              <a:cxnLst/>
              <a:rect l="l" t="t" r="r" b="b"/>
              <a:pathLst>
                <a:path w="8648" h="2906" extrusionOk="0">
                  <a:moveTo>
                    <a:pt x="598" y="1"/>
                  </a:moveTo>
                  <a:cubicBezTo>
                    <a:pt x="437" y="1"/>
                    <a:pt x="275" y="4"/>
                    <a:pt x="113" y="10"/>
                  </a:cubicBezTo>
                  <a:cubicBezTo>
                    <a:pt x="57" y="10"/>
                    <a:pt x="1" y="66"/>
                    <a:pt x="1" y="122"/>
                  </a:cubicBezTo>
                  <a:cubicBezTo>
                    <a:pt x="29" y="206"/>
                    <a:pt x="85" y="234"/>
                    <a:pt x="141" y="234"/>
                  </a:cubicBezTo>
                  <a:cubicBezTo>
                    <a:pt x="294" y="229"/>
                    <a:pt x="446" y="226"/>
                    <a:pt x="599" y="226"/>
                  </a:cubicBezTo>
                  <a:cubicBezTo>
                    <a:pt x="3401" y="226"/>
                    <a:pt x="6242" y="1196"/>
                    <a:pt x="8451" y="2873"/>
                  </a:cubicBezTo>
                  <a:cubicBezTo>
                    <a:pt x="8475" y="2897"/>
                    <a:pt x="8504" y="2906"/>
                    <a:pt x="8531" y="2906"/>
                  </a:cubicBezTo>
                  <a:cubicBezTo>
                    <a:pt x="8569" y="2906"/>
                    <a:pt x="8604" y="2890"/>
                    <a:pt x="8620" y="2873"/>
                  </a:cubicBezTo>
                  <a:cubicBezTo>
                    <a:pt x="8648" y="2817"/>
                    <a:pt x="8648" y="2789"/>
                    <a:pt x="8648" y="2761"/>
                  </a:cubicBezTo>
                  <a:cubicBezTo>
                    <a:pt x="8620" y="2733"/>
                    <a:pt x="8620" y="2705"/>
                    <a:pt x="8592" y="2705"/>
                  </a:cubicBezTo>
                  <a:cubicBezTo>
                    <a:pt x="6305" y="950"/>
                    <a:pt x="3489"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51"/>
            <p:cNvSpPr/>
            <p:nvPr/>
          </p:nvSpPr>
          <p:spPr>
            <a:xfrm rot="5400000">
              <a:off x="6404418" y="2791871"/>
              <a:ext cx="349133" cy="213770"/>
            </a:xfrm>
            <a:custGeom>
              <a:avLst/>
              <a:gdLst/>
              <a:ahLst/>
              <a:cxnLst/>
              <a:rect l="l" t="t" r="r" b="b"/>
              <a:pathLst>
                <a:path w="8227" h="5037" extrusionOk="0">
                  <a:moveTo>
                    <a:pt x="8121" y="0"/>
                  </a:moveTo>
                  <a:cubicBezTo>
                    <a:pt x="8073" y="0"/>
                    <a:pt x="8022" y="26"/>
                    <a:pt x="8002" y="67"/>
                  </a:cubicBezTo>
                  <a:cubicBezTo>
                    <a:pt x="6429" y="2847"/>
                    <a:pt x="3341" y="4728"/>
                    <a:pt x="141" y="4784"/>
                  </a:cubicBezTo>
                  <a:cubicBezTo>
                    <a:pt x="57" y="4784"/>
                    <a:pt x="0" y="4840"/>
                    <a:pt x="0" y="4924"/>
                  </a:cubicBezTo>
                  <a:cubicBezTo>
                    <a:pt x="0" y="4980"/>
                    <a:pt x="57" y="5036"/>
                    <a:pt x="141" y="5036"/>
                  </a:cubicBezTo>
                  <a:cubicBezTo>
                    <a:pt x="3425" y="4952"/>
                    <a:pt x="6598" y="3043"/>
                    <a:pt x="8198" y="179"/>
                  </a:cubicBezTo>
                  <a:cubicBezTo>
                    <a:pt x="8226" y="151"/>
                    <a:pt x="8226" y="95"/>
                    <a:pt x="8226" y="67"/>
                  </a:cubicBezTo>
                  <a:cubicBezTo>
                    <a:pt x="8198" y="39"/>
                    <a:pt x="8198" y="39"/>
                    <a:pt x="8170" y="11"/>
                  </a:cubicBezTo>
                  <a:cubicBezTo>
                    <a:pt x="8155" y="4"/>
                    <a:pt x="8138" y="0"/>
                    <a:pt x="8121" y="0"/>
                  </a:cubicBezTo>
                  <a:close/>
                </a:path>
              </a:pathLst>
            </a:custGeom>
            <a:solidFill>
              <a:srgbClr val="CD9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51"/>
            <p:cNvSpPr/>
            <p:nvPr/>
          </p:nvSpPr>
          <p:spPr>
            <a:xfrm rot="5400000">
              <a:off x="6736032" y="2779563"/>
              <a:ext cx="244270" cy="357515"/>
            </a:xfrm>
            <a:custGeom>
              <a:avLst/>
              <a:gdLst/>
              <a:ahLst/>
              <a:cxnLst/>
              <a:rect l="l" t="t" r="r" b="b"/>
              <a:pathLst>
                <a:path w="5756" h="8424" extrusionOk="0">
                  <a:moveTo>
                    <a:pt x="169" y="1"/>
                  </a:moveTo>
                  <a:cubicBezTo>
                    <a:pt x="113" y="1"/>
                    <a:pt x="57" y="29"/>
                    <a:pt x="28" y="85"/>
                  </a:cubicBezTo>
                  <a:cubicBezTo>
                    <a:pt x="0" y="141"/>
                    <a:pt x="28" y="226"/>
                    <a:pt x="113" y="226"/>
                  </a:cubicBezTo>
                  <a:cubicBezTo>
                    <a:pt x="1741" y="815"/>
                    <a:pt x="3145" y="1938"/>
                    <a:pt x="4127" y="3398"/>
                  </a:cubicBezTo>
                  <a:cubicBezTo>
                    <a:pt x="5082" y="4830"/>
                    <a:pt x="5559" y="6570"/>
                    <a:pt x="5475" y="8311"/>
                  </a:cubicBezTo>
                  <a:cubicBezTo>
                    <a:pt x="5475" y="8367"/>
                    <a:pt x="5531" y="8423"/>
                    <a:pt x="5587" y="8423"/>
                  </a:cubicBezTo>
                  <a:cubicBezTo>
                    <a:pt x="5671" y="8423"/>
                    <a:pt x="5728" y="8395"/>
                    <a:pt x="5728" y="8311"/>
                  </a:cubicBezTo>
                  <a:cubicBezTo>
                    <a:pt x="5756" y="7188"/>
                    <a:pt x="5587" y="6065"/>
                    <a:pt x="5194" y="4998"/>
                  </a:cubicBezTo>
                  <a:cubicBezTo>
                    <a:pt x="4970" y="4381"/>
                    <a:pt x="4689" y="3819"/>
                    <a:pt x="4324" y="3258"/>
                  </a:cubicBezTo>
                  <a:cubicBezTo>
                    <a:pt x="3313" y="1770"/>
                    <a:pt x="1853" y="619"/>
                    <a:pt x="1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51"/>
            <p:cNvSpPr/>
            <p:nvPr/>
          </p:nvSpPr>
          <p:spPr>
            <a:xfrm rot="5400000">
              <a:off x="6559192" y="3077994"/>
              <a:ext cx="263325" cy="156222"/>
            </a:xfrm>
            <a:custGeom>
              <a:avLst/>
              <a:gdLst/>
              <a:ahLst/>
              <a:cxnLst/>
              <a:rect l="l" t="t" r="r" b="b"/>
              <a:pathLst>
                <a:path w="6205" h="3681" extrusionOk="0">
                  <a:moveTo>
                    <a:pt x="980" y="1"/>
                  </a:moveTo>
                  <a:cubicBezTo>
                    <a:pt x="854" y="1"/>
                    <a:pt x="756" y="157"/>
                    <a:pt x="730" y="313"/>
                  </a:cubicBezTo>
                  <a:cubicBezTo>
                    <a:pt x="730" y="453"/>
                    <a:pt x="730" y="621"/>
                    <a:pt x="646" y="734"/>
                  </a:cubicBezTo>
                  <a:cubicBezTo>
                    <a:pt x="590" y="846"/>
                    <a:pt x="449" y="902"/>
                    <a:pt x="393" y="1014"/>
                  </a:cubicBezTo>
                  <a:cubicBezTo>
                    <a:pt x="337" y="1183"/>
                    <a:pt x="421" y="1351"/>
                    <a:pt x="421" y="1520"/>
                  </a:cubicBezTo>
                  <a:cubicBezTo>
                    <a:pt x="421" y="1801"/>
                    <a:pt x="197" y="2025"/>
                    <a:pt x="84" y="2278"/>
                  </a:cubicBezTo>
                  <a:cubicBezTo>
                    <a:pt x="0" y="2446"/>
                    <a:pt x="0" y="2671"/>
                    <a:pt x="141" y="2811"/>
                  </a:cubicBezTo>
                  <a:cubicBezTo>
                    <a:pt x="225" y="2895"/>
                    <a:pt x="365" y="2952"/>
                    <a:pt x="421" y="3064"/>
                  </a:cubicBezTo>
                  <a:cubicBezTo>
                    <a:pt x="449" y="3232"/>
                    <a:pt x="225" y="3373"/>
                    <a:pt x="281" y="3541"/>
                  </a:cubicBezTo>
                  <a:cubicBezTo>
                    <a:pt x="297" y="3640"/>
                    <a:pt x="381" y="3681"/>
                    <a:pt x="471" y="3681"/>
                  </a:cubicBezTo>
                  <a:cubicBezTo>
                    <a:pt x="534" y="3681"/>
                    <a:pt x="599" y="3660"/>
                    <a:pt x="646" y="3625"/>
                  </a:cubicBezTo>
                  <a:cubicBezTo>
                    <a:pt x="786" y="3541"/>
                    <a:pt x="842" y="3373"/>
                    <a:pt x="927" y="3260"/>
                  </a:cubicBezTo>
                  <a:cubicBezTo>
                    <a:pt x="1157" y="2984"/>
                    <a:pt x="1540" y="2915"/>
                    <a:pt x="1918" y="2915"/>
                  </a:cubicBezTo>
                  <a:cubicBezTo>
                    <a:pt x="2000" y="2915"/>
                    <a:pt x="2082" y="2919"/>
                    <a:pt x="2162" y="2924"/>
                  </a:cubicBezTo>
                  <a:cubicBezTo>
                    <a:pt x="3397" y="2980"/>
                    <a:pt x="4633" y="3232"/>
                    <a:pt x="5784" y="3654"/>
                  </a:cubicBezTo>
                  <a:lnTo>
                    <a:pt x="6205" y="3654"/>
                  </a:lnTo>
                  <a:cubicBezTo>
                    <a:pt x="5278" y="2952"/>
                    <a:pt x="4183" y="2559"/>
                    <a:pt x="3116" y="2137"/>
                  </a:cubicBezTo>
                  <a:cubicBezTo>
                    <a:pt x="2695" y="1997"/>
                    <a:pt x="2302" y="1829"/>
                    <a:pt x="1937" y="1576"/>
                  </a:cubicBezTo>
                  <a:cubicBezTo>
                    <a:pt x="1600" y="1295"/>
                    <a:pt x="1320" y="930"/>
                    <a:pt x="1264" y="481"/>
                  </a:cubicBezTo>
                  <a:cubicBezTo>
                    <a:pt x="1264" y="397"/>
                    <a:pt x="1264" y="285"/>
                    <a:pt x="1235" y="200"/>
                  </a:cubicBezTo>
                  <a:cubicBezTo>
                    <a:pt x="1207" y="88"/>
                    <a:pt x="1123" y="4"/>
                    <a:pt x="1011" y="4"/>
                  </a:cubicBezTo>
                  <a:cubicBezTo>
                    <a:pt x="1000" y="2"/>
                    <a:pt x="990"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51"/>
            <p:cNvSpPr/>
            <p:nvPr/>
          </p:nvSpPr>
          <p:spPr>
            <a:xfrm rot="5400000">
              <a:off x="5869245" y="3568687"/>
              <a:ext cx="509887" cy="250820"/>
            </a:xfrm>
            <a:custGeom>
              <a:avLst/>
              <a:gdLst/>
              <a:ahLst/>
              <a:cxnLst/>
              <a:rect l="l" t="t" r="r" b="b"/>
              <a:pathLst>
                <a:path w="12015" h="5910" extrusionOk="0">
                  <a:moveTo>
                    <a:pt x="9519" y="1"/>
                  </a:moveTo>
                  <a:cubicBezTo>
                    <a:pt x="9281" y="1"/>
                    <a:pt x="9042" y="26"/>
                    <a:pt x="8814" y="63"/>
                  </a:cubicBezTo>
                  <a:cubicBezTo>
                    <a:pt x="6781" y="379"/>
                    <a:pt x="4823" y="1366"/>
                    <a:pt x="2799" y="1366"/>
                  </a:cubicBezTo>
                  <a:cubicBezTo>
                    <a:pt x="2670" y="1366"/>
                    <a:pt x="2542" y="1362"/>
                    <a:pt x="2413" y="1354"/>
                  </a:cubicBezTo>
                  <a:cubicBezTo>
                    <a:pt x="1711" y="1326"/>
                    <a:pt x="1009" y="1129"/>
                    <a:pt x="391" y="849"/>
                  </a:cubicBezTo>
                  <a:lnTo>
                    <a:pt x="391" y="849"/>
                  </a:lnTo>
                  <a:cubicBezTo>
                    <a:pt x="296" y="944"/>
                    <a:pt x="382" y="1139"/>
                    <a:pt x="512" y="1163"/>
                  </a:cubicBezTo>
                  <a:lnTo>
                    <a:pt x="512" y="1163"/>
                  </a:lnTo>
                  <a:cubicBezTo>
                    <a:pt x="235" y="1204"/>
                    <a:pt x="0" y="1464"/>
                    <a:pt x="26" y="1747"/>
                  </a:cubicBezTo>
                  <a:cubicBezTo>
                    <a:pt x="26" y="2040"/>
                    <a:pt x="330" y="2283"/>
                    <a:pt x="601" y="2283"/>
                  </a:cubicBezTo>
                  <a:cubicBezTo>
                    <a:pt x="615" y="2283"/>
                    <a:pt x="630" y="2282"/>
                    <a:pt x="644" y="2280"/>
                  </a:cubicBezTo>
                  <a:lnTo>
                    <a:pt x="644" y="2280"/>
                  </a:lnTo>
                  <a:cubicBezTo>
                    <a:pt x="363" y="2477"/>
                    <a:pt x="419" y="2954"/>
                    <a:pt x="644" y="3207"/>
                  </a:cubicBezTo>
                  <a:cubicBezTo>
                    <a:pt x="897" y="3488"/>
                    <a:pt x="1262" y="3600"/>
                    <a:pt x="1598" y="3684"/>
                  </a:cubicBezTo>
                  <a:cubicBezTo>
                    <a:pt x="1346" y="3768"/>
                    <a:pt x="1346" y="4161"/>
                    <a:pt x="1514" y="4386"/>
                  </a:cubicBezTo>
                  <a:cubicBezTo>
                    <a:pt x="1683" y="4583"/>
                    <a:pt x="1963" y="4695"/>
                    <a:pt x="2160" y="4891"/>
                  </a:cubicBezTo>
                  <a:cubicBezTo>
                    <a:pt x="2413" y="5144"/>
                    <a:pt x="2497" y="5537"/>
                    <a:pt x="2553" y="5902"/>
                  </a:cubicBezTo>
                  <a:cubicBezTo>
                    <a:pt x="2575" y="5907"/>
                    <a:pt x="2597" y="5909"/>
                    <a:pt x="2619" y="5909"/>
                  </a:cubicBezTo>
                  <a:cubicBezTo>
                    <a:pt x="2848" y="5909"/>
                    <a:pt x="3061" y="5653"/>
                    <a:pt x="3086" y="5397"/>
                  </a:cubicBezTo>
                  <a:cubicBezTo>
                    <a:pt x="3086" y="5116"/>
                    <a:pt x="2974" y="4863"/>
                    <a:pt x="2918" y="4583"/>
                  </a:cubicBezTo>
                  <a:cubicBezTo>
                    <a:pt x="2806" y="3993"/>
                    <a:pt x="3058" y="3347"/>
                    <a:pt x="3479" y="2870"/>
                  </a:cubicBezTo>
                  <a:cubicBezTo>
                    <a:pt x="3872" y="2421"/>
                    <a:pt x="4406" y="2084"/>
                    <a:pt x="4967" y="1831"/>
                  </a:cubicBezTo>
                  <a:cubicBezTo>
                    <a:pt x="6332" y="1184"/>
                    <a:pt x="7827" y="864"/>
                    <a:pt x="9324" y="864"/>
                  </a:cubicBezTo>
                  <a:cubicBezTo>
                    <a:pt x="10230" y="864"/>
                    <a:pt x="11136" y="981"/>
                    <a:pt x="12014" y="1214"/>
                  </a:cubicBezTo>
                  <a:cubicBezTo>
                    <a:pt x="11425" y="1017"/>
                    <a:pt x="11032" y="456"/>
                    <a:pt x="10442" y="175"/>
                  </a:cubicBezTo>
                  <a:cubicBezTo>
                    <a:pt x="10153" y="46"/>
                    <a:pt x="9837" y="1"/>
                    <a:pt x="9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43" name="Google Shape;4243;p51"/>
          <p:cNvGrpSpPr/>
          <p:nvPr/>
        </p:nvGrpSpPr>
        <p:grpSpPr>
          <a:xfrm flipH="1">
            <a:off x="182364" y="2933337"/>
            <a:ext cx="1514519" cy="2241722"/>
            <a:chOff x="4844540" y="421125"/>
            <a:chExt cx="3044260" cy="4505973"/>
          </a:xfrm>
        </p:grpSpPr>
        <p:sp>
          <p:nvSpPr>
            <p:cNvPr id="4244" name="Google Shape;4244;p51"/>
            <p:cNvSpPr/>
            <p:nvPr/>
          </p:nvSpPr>
          <p:spPr>
            <a:xfrm rot="5400000">
              <a:off x="4915598" y="2831841"/>
              <a:ext cx="1156931" cy="1299046"/>
            </a:xfrm>
            <a:custGeom>
              <a:avLst/>
              <a:gdLst/>
              <a:ahLst/>
              <a:cxnLst/>
              <a:rect l="l" t="t" r="r" b="b"/>
              <a:pathLst>
                <a:path w="27262" h="30609" extrusionOk="0">
                  <a:moveTo>
                    <a:pt x="21120" y="1"/>
                  </a:moveTo>
                  <a:cubicBezTo>
                    <a:pt x="18204" y="1"/>
                    <a:pt x="15335" y="669"/>
                    <a:pt x="12746" y="2169"/>
                  </a:cubicBezTo>
                  <a:cubicBezTo>
                    <a:pt x="9742" y="3909"/>
                    <a:pt x="7553" y="6745"/>
                    <a:pt x="5447" y="9496"/>
                  </a:cubicBezTo>
                  <a:cubicBezTo>
                    <a:pt x="4773" y="10395"/>
                    <a:pt x="4043" y="11349"/>
                    <a:pt x="3875" y="12472"/>
                  </a:cubicBezTo>
                  <a:cubicBezTo>
                    <a:pt x="3650" y="13651"/>
                    <a:pt x="4071" y="14887"/>
                    <a:pt x="3875" y="16094"/>
                  </a:cubicBezTo>
                  <a:cubicBezTo>
                    <a:pt x="3706" y="17048"/>
                    <a:pt x="3145" y="17919"/>
                    <a:pt x="2640" y="18761"/>
                  </a:cubicBezTo>
                  <a:cubicBezTo>
                    <a:pt x="674" y="22326"/>
                    <a:pt x="1" y="26622"/>
                    <a:pt x="815" y="30609"/>
                  </a:cubicBezTo>
                  <a:cubicBezTo>
                    <a:pt x="2359" y="26622"/>
                    <a:pt x="6570" y="24460"/>
                    <a:pt x="9771" y="21653"/>
                  </a:cubicBezTo>
                  <a:cubicBezTo>
                    <a:pt x="11876" y="19800"/>
                    <a:pt x="13645" y="17554"/>
                    <a:pt x="14936" y="15083"/>
                  </a:cubicBezTo>
                  <a:cubicBezTo>
                    <a:pt x="16115" y="12809"/>
                    <a:pt x="16930" y="10310"/>
                    <a:pt x="18418" y="8233"/>
                  </a:cubicBezTo>
                  <a:cubicBezTo>
                    <a:pt x="20635" y="5061"/>
                    <a:pt x="23864" y="2758"/>
                    <a:pt x="27261" y="934"/>
                  </a:cubicBezTo>
                  <a:cubicBezTo>
                    <a:pt x="25245" y="331"/>
                    <a:pt x="23171" y="1"/>
                    <a:pt x="211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51"/>
            <p:cNvSpPr/>
            <p:nvPr/>
          </p:nvSpPr>
          <p:spPr>
            <a:xfrm rot="5400000">
              <a:off x="6803951" y="2441200"/>
              <a:ext cx="705354" cy="1259449"/>
            </a:xfrm>
            <a:custGeom>
              <a:avLst/>
              <a:gdLst/>
              <a:ahLst/>
              <a:cxnLst/>
              <a:rect l="l" t="t" r="r" b="b"/>
              <a:pathLst>
                <a:path w="16621" h="29676" extrusionOk="0">
                  <a:moveTo>
                    <a:pt x="2078" y="1"/>
                  </a:moveTo>
                  <a:lnTo>
                    <a:pt x="2078" y="1"/>
                  </a:lnTo>
                  <a:cubicBezTo>
                    <a:pt x="2358" y="3707"/>
                    <a:pt x="0" y="7413"/>
                    <a:pt x="926" y="11006"/>
                  </a:cubicBezTo>
                  <a:cubicBezTo>
                    <a:pt x="1488" y="13140"/>
                    <a:pt x="3088" y="14796"/>
                    <a:pt x="4043" y="16762"/>
                  </a:cubicBezTo>
                  <a:cubicBezTo>
                    <a:pt x="5053" y="18727"/>
                    <a:pt x="5418" y="21029"/>
                    <a:pt x="6654" y="22854"/>
                  </a:cubicBezTo>
                  <a:cubicBezTo>
                    <a:pt x="7917" y="24707"/>
                    <a:pt x="9967" y="25886"/>
                    <a:pt x="11904" y="27009"/>
                  </a:cubicBezTo>
                  <a:cubicBezTo>
                    <a:pt x="13476" y="27907"/>
                    <a:pt x="15048" y="28778"/>
                    <a:pt x="16620" y="29676"/>
                  </a:cubicBezTo>
                  <a:cubicBezTo>
                    <a:pt x="14290" y="27318"/>
                    <a:pt x="12577" y="24370"/>
                    <a:pt x="11679" y="21197"/>
                  </a:cubicBezTo>
                  <a:cubicBezTo>
                    <a:pt x="11005" y="18811"/>
                    <a:pt x="10781" y="16284"/>
                    <a:pt x="10023" y="13926"/>
                  </a:cubicBezTo>
                  <a:cubicBezTo>
                    <a:pt x="9209" y="11484"/>
                    <a:pt x="7833" y="9266"/>
                    <a:pt x="6485" y="7076"/>
                  </a:cubicBezTo>
                  <a:lnTo>
                    <a:pt x="207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51"/>
            <p:cNvSpPr/>
            <p:nvPr/>
          </p:nvSpPr>
          <p:spPr>
            <a:xfrm rot="5400000">
              <a:off x="5341179" y="1805298"/>
              <a:ext cx="1096161" cy="875070"/>
            </a:xfrm>
            <a:custGeom>
              <a:avLst/>
              <a:gdLst/>
              <a:ahLst/>
              <a:cxnLst/>
              <a:rect l="l" t="t" r="r" b="b"/>
              <a:pathLst>
                <a:path w="25830" h="20619" extrusionOk="0">
                  <a:moveTo>
                    <a:pt x="25830" y="1"/>
                  </a:moveTo>
                  <a:lnTo>
                    <a:pt x="25830" y="1"/>
                  </a:lnTo>
                  <a:cubicBezTo>
                    <a:pt x="22180" y="730"/>
                    <a:pt x="18193" y="1657"/>
                    <a:pt x="15919" y="4577"/>
                  </a:cubicBezTo>
                  <a:cubicBezTo>
                    <a:pt x="15245" y="5419"/>
                    <a:pt x="14768" y="6402"/>
                    <a:pt x="13982" y="7103"/>
                  </a:cubicBezTo>
                  <a:cubicBezTo>
                    <a:pt x="12073" y="8844"/>
                    <a:pt x="8872" y="8619"/>
                    <a:pt x="7132" y="10529"/>
                  </a:cubicBezTo>
                  <a:cubicBezTo>
                    <a:pt x="5925" y="11848"/>
                    <a:pt x="5784" y="13841"/>
                    <a:pt x="4745" y="15329"/>
                  </a:cubicBezTo>
                  <a:cubicBezTo>
                    <a:pt x="3398" y="17238"/>
                    <a:pt x="675" y="18165"/>
                    <a:pt x="1" y="20411"/>
                  </a:cubicBezTo>
                  <a:cubicBezTo>
                    <a:pt x="680" y="20553"/>
                    <a:pt x="1355" y="20619"/>
                    <a:pt x="2027" y="20619"/>
                  </a:cubicBezTo>
                  <a:cubicBezTo>
                    <a:pt x="6129" y="20619"/>
                    <a:pt x="10063" y="18171"/>
                    <a:pt x="13561" y="15807"/>
                  </a:cubicBezTo>
                  <a:cubicBezTo>
                    <a:pt x="16733" y="13673"/>
                    <a:pt x="20046" y="11371"/>
                    <a:pt x="21590" y="7918"/>
                  </a:cubicBezTo>
                  <a:cubicBezTo>
                    <a:pt x="22854" y="5110"/>
                    <a:pt x="23134" y="1432"/>
                    <a:pt x="25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51"/>
            <p:cNvSpPr/>
            <p:nvPr/>
          </p:nvSpPr>
          <p:spPr>
            <a:xfrm rot="5400000">
              <a:off x="6233842" y="1961607"/>
              <a:ext cx="997239" cy="513609"/>
            </a:xfrm>
            <a:custGeom>
              <a:avLst/>
              <a:gdLst/>
              <a:ahLst/>
              <a:cxnLst/>
              <a:rect l="l" t="t" r="r" b="b"/>
              <a:pathLst>
                <a:path w="23499" h="12102" extrusionOk="0">
                  <a:moveTo>
                    <a:pt x="0" y="1"/>
                  </a:moveTo>
                  <a:cubicBezTo>
                    <a:pt x="1208" y="1629"/>
                    <a:pt x="1825" y="3679"/>
                    <a:pt x="3285" y="5054"/>
                  </a:cubicBezTo>
                  <a:cubicBezTo>
                    <a:pt x="3931" y="5672"/>
                    <a:pt x="4717" y="6149"/>
                    <a:pt x="5503" y="6570"/>
                  </a:cubicBezTo>
                  <a:cubicBezTo>
                    <a:pt x="10972" y="9597"/>
                    <a:pt x="17073" y="11470"/>
                    <a:pt x="23290" y="12081"/>
                  </a:cubicBezTo>
                  <a:lnTo>
                    <a:pt x="23290" y="12081"/>
                  </a:lnTo>
                  <a:cubicBezTo>
                    <a:pt x="21523" y="11876"/>
                    <a:pt x="19968" y="10787"/>
                    <a:pt x="18698" y="9490"/>
                  </a:cubicBezTo>
                  <a:cubicBezTo>
                    <a:pt x="17407" y="8143"/>
                    <a:pt x="16368" y="6570"/>
                    <a:pt x="15077" y="5223"/>
                  </a:cubicBezTo>
                  <a:cubicBezTo>
                    <a:pt x="12606" y="2696"/>
                    <a:pt x="9237" y="1040"/>
                    <a:pt x="5700" y="647"/>
                  </a:cubicBezTo>
                  <a:cubicBezTo>
                    <a:pt x="3819" y="450"/>
                    <a:pt x="1825" y="591"/>
                    <a:pt x="0" y="1"/>
                  </a:cubicBezTo>
                  <a:close/>
                  <a:moveTo>
                    <a:pt x="23290" y="12081"/>
                  </a:moveTo>
                  <a:cubicBezTo>
                    <a:pt x="23359" y="12089"/>
                    <a:pt x="23429" y="12096"/>
                    <a:pt x="23499" y="12101"/>
                  </a:cubicBezTo>
                  <a:cubicBezTo>
                    <a:pt x="23429" y="12095"/>
                    <a:pt x="23360" y="12088"/>
                    <a:pt x="23290" y="1208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51"/>
            <p:cNvSpPr/>
            <p:nvPr/>
          </p:nvSpPr>
          <p:spPr>
            <a:xfrm rot="5400000">
              <a:off x="5687869" y="3145057"/>
              <a:ext cx="997239" cy="274672"/>
            </a:xfrm>
            <a:custGeom>
              <a:avLst/>
              <a:gdLst/>
              <a:ahLst/>
              <a:cxnLst/>
              <a:rect l="l" t="t" r="r" b="b"/>
              <a:pathLst>
                <a:path w="23499" h="6472" extrusionOk="0">
                  <a:moveTo>
                    <a:pt x="13208" y="0"/>
                  </a:moveTo>
                  <a:cubicBezTo>
                    <a:pt x="12482" y="0"/>
                    <a:pt x="11756" y="41"/>
                    <a:pt x="11033" y="127"/>
                  </a:cubicBezTo>
                  <a:cubicBezTo>
                    <a:pt x="6766" y="632"/>
                    <a:pt x="2639" y="2738"/>
                    <a:pt x="0" y="6107"/>
                  </a:cubicBezTo>
                  <a:cubicBezTo>
                    <a:pt x="2443" y="6219"/>
                    <a:pt x="4885" y="6332"/>
                    <a:pt x="7328" y="6416"/>
                  </a:cubicBezTo>
                  <a:cubicBezTo>
                    <a:pt x="7964" y="6444"/>
                    <a:pt x="8607" y="6472"/>
                    <a:pt x="9247" y="6472"/>
                  </a:cubicBezTo>
                  <a:cubicBezTo>
                    <a:pt x="10528" y="6472"/>
                    <a:pt x="11801" y="6360"/>
                    <a:pt x="12999" y="5910"/>
                  </a:cubicBezTo>
                  <a:cubicBezTo>
                    <a:pt x="14431" y="5349"/>
                    <a:pt x="15638" y="4394"/>
                    <a:pt x="17013" y="3693"/>
                  </a:cubicBezTo>
                  <a:cubicBezTo>
                    <a:pt x="18517" y="2919"/>
                    <a:pt x="20217" y="2508"/>
                    <a:pt x="21926" y="2508"/>
                  </a:cubicBezTo>
                  <a:cubicBezTo>
                    <a:pt x="22451" y="2508"/>
                    <a:pt x="22977" y="2547"/>
                    <a:pt x="23499" y="2626"/>
                  </a:cubicBezTo>
                  <a:cubicBezTo>
                    <a:pt x="20327" y="993"/>
                    <a:pt x="16768" y="0"/>
                    <a:pt x="13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51"/>
            <p:cNvSpPr/>
            <p:nvPr/>
          </p:nvSpPr>
          <p:spPr>
            <a:xfrm rot="5400000">
              <a:off x="7235852" y="1707869"/>
              <a:ext cx="439652" cy="866243"/>
            </a:xfrm>
            <a:custGeom>
              <a:avLst/>
              <a:gdLst/>
              <a:ahLst/>
              <a:cxnLst/>
              <a:rect l="l" t="t" r="r" b="b"/>
              <a:pathLst>
                <a:path w="10360" h="20411" extrusionOk="0">
                  <a:moveTo>
                    <a:pt x="533" y="1"/>
                  </a:moveTo>
                  <a:cubicBezTo>
                    <a:pt x="0" y="2190"/>
                    <a:pt x="56" y="4492"/>
                    <a:pt x="84" y="6767"/>
                  </a:cubicBezTo>
                  <a:cubicBezTo>
                    <a:pt x="112" y="7637"/>
                    <a:pt x="140" y="8479"/>
                    <a:pt x="365" y="9321"/>
                  </a:cubicBezTo>
                  <a:cubicBezTo>
                    <a:pt x="562" y="10107"/>
                    <a:pt x="955" y="10837"/>
                    <a:pt x="1320" y="11567"/>
                  </a:cubicBezTo>
                  <a:cubicBezTo>
                    <a:pt x="1937" y="12718"/>
                    <a:pt x="2555" y="13898"/>
                    <a:pt x="3341" y="14936"/>
                  </a:cubicBezTo>
                  <a:cubicBezTo>
                    <a:pt x="5166" y="17323"/>
                    <a:pt x="7805" y="18895"/>
                    <a:pt x="10360" y="20411"/>
                  </a:cubicBezTo>
                  <a:cubicBezTo>
                    <a:pt x="8226" y="17800"/>
                    <a:pt x="8675" y="13841"/>
                    <a:pt x="6935" y="10922"/>
                  </a:cubicBezTo>
                  <a:cubicBezTo>
                    <a:pt x="6261" y="9771"/>
                    <a:pt x="5250" y="8816"/>
                    <a:pt x="4408" y="7777"/>
                  </a:cubicBezTo>
                  <a:cubicBezTo>
                    <a:pt x="2583" y="5503"/>
                    <a:pt x="1544" y="2724"/>
                    <a:pt x="5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0" name="Google Shape;4250;p51"/>
            <p:cNvSpPr/>
            <p:nvPr/>
          </p:nvSpPr>
          <p:spPr>
            <a:xfrm rot="5400000">
              <a:off x="5798953" y="1252058"/>
              <a:ext cx="943640" cy="218226"/>
            </a:xfrm>
            <a:custGeom>
              <a:avLst/>
              <a:gdLst/>
              <a:ahLst/>
              <a:cxnLst/>
              <a:rect l="l" t="t" r="r" b="b"/>
              <a:pathLst>
                <a:path w="22236" h="5142" extrusionOk="0">
                  <a:moveTo>
                    <a:pt x="10247" y="0"/>
                  </a:moveTo>
                  <a:cubicBezTo>
                    <a:pt x="9722" y="0"/>
                    <a:pt x="9196" y="18"/>
                    <a:pt x="8675" y="44"/>
                  </a:cubicBezTo>
                  <a:cubicBezTo>
                    <a:pt x="5756" y="213"/>
                    <a:pt x="2836" y="662"/>
                    <a:pt x="0" y="1364"/>
                  </a:cubicBezTo>
                  <a:cubicBezTo>
                    <a:pt x="1994" y="2066"/>
                    <a:pt x="3987" y="2711"/>
                    <a:pt x="6008" y="3329"/>
                  </a:cubicBezTo>
                  <a:cubicBezTo>
                    <a:pt x="9108" y="4277"/>
                    <a:pt x="12360" y="5141"/>
                    <a:pt x="15560" y="5141"/>
                  </a:cubicBezTo>
                  <a:cubicBezTo>
                    <a:pt x="16911" y="5141"/>
                    <a:pt x="18252" y="4987"/>
                    <a:pt x="19568" y="4621"/>
                  </a:cubicBezTo>
                  <a:lnTo>
                    <a:pt x="22236" y="4592"/>
                  </a:lnTo>
                  <a:cubicBezTo>
                    <a:pt x="20663" y="3750"/>
                    <a:pt x="19119" y="2936"/>
                    <a:pt x="17547" y="2094"/>
                  </a:cubicBezTo>
                  <a:cubicBezTo>
                    <a:pt x="16312" y="1420"/>
                    <a:pt x="15076" y="774"/>
                    <a:pt x="13701" y="381"/>
                  </a:cubicBezTo>
                  <a:cubicBezTo>
                    <a:pt x="12595" y="90"/>
                    <a:pt x="11422" y="0"/>
                    <a:pt x="102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1" name="Google Shape;4251;p51"/>
            <p:cNvSpPr/>
            <p:nvPr/>
          </p:nvSpPr>
          <p:spPr>
            <a:xfrm rot="5400000">
              <a:off x="5431994" y="850013"/>
              <a:ext cx="651713" cy="654170"/>
            </a:xfrm>
            <a:custGeom>
              <a:avLst/>
              <a:gdLst/>
              <a:ahLst/>
              <a:cxnLst/>
              <a:rect l="l" t="t" r="r" b="b"/>
              <a:pathLst>
                <a:path w="15357" h="15414" extrusionOk="0">
                  <a:moveTo>
                    <a:pt x="15357" y="1"/>
                  </a:moveTo>
                  <a:cubicBezTo>
                    <a:pt x="12690" y="1011"/>
                    <a:pt x="9882" y="2106"/>
                    <a:pt x="7973" y="4240"/>
                  </a:cubicBezTo>
                  <a:cubicBezTo>
                    <a:pt x="6991" y="5307"/>
                    <a:pt x="6289" y="6598"/>
                    <a:pt x="5559" y="7834"/>
                  </a:cubicBezTo>
                  <a:cubicBezTo>
                    <a:pt x="3959" y="10529"/>
                    <a:pt x="2078" y="13084"/>
                    <a:pt x="0" y="15414"/>
                  </a:cubicBezTo>
                  <a:cubicBezTo>
                    <a:pt x="1965" y="15077"/>
                    <a:pt x="3959" y="14684"/>
                    <a:pt x="5727" y="13757"/>
                  </a:cubicBezTo>
                  <a:cubicBezTo>
                    <a:pt x="9377" y="11792"/>
                    <a:pt x="11342" y="7749"/>
                    <a:pt x="12830" y="3903"/>
                  </a:cubicBezTo>
                  <a:cubicBezTo>
                    <a:pt x="13392" y="2415"/>
                    <a:pt x="14009" y="815"/>
                    <a:pt x="153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51"/>
            <p:cNvSpPr/>
            <p:nvPr/>
          </p:nvSpPr>
          <p:spPr>
            <a:xfrm rot="5400000">
              <a:off x="6314836" y="801698"/>
              <a:ext cx="847137" cy="367106"/>
            </a:xfrm>
            <a:custGeom>
              <a:avLst/>
              <a:gdLst/>
              <a:ahLst/>
              <a:cxnLst/>
              <a:rect l="l" t="t" r="r" b="b"/>
              <a:pathLst>
                <a:path w="19962" h="8650" extrusionOk="0">
                  <a:moveTo>
                    <a:pt x="4259" y="1"/>
                  </a:moveTo>
                  <a:cubicBezTo>
                    <a:pt x="2836" y="1"/>
                    <a:pt x="1414" y="52"/>
                    <a:pt x="1" y="156"/>
                  </a:cubicBezTo>
                  <a:cubicBezTo>
                    <a:pt x="1517" y="2009"/>
                    <a:pt x="3426" y="3525"/>
                    <a:pt x="5560" y="4591"/>
                  </a:cubicBezTo>
                  <a:cubicBezTo>
                    <a:pt x="7553" y="5574"/>
                    <a:pt x="9687" y="6164"/>
                    <a:pt x="11736" y="6978"/>
                  </a:cubicBezTo>
                  <a:cubicBezTo>
                    <a:pt x="13084" y="7483"/>
                    <a:pt x="14375" y="8101"/>
                    <a:pt x="15779" y="8438"/>
                  </a:cubicBezTo>
                  <a:cubicBezTo>
                    <a:pt x="16362" y="8569"/>
                    <a:pt x="16976" y="8649"/>
                    <a:pt x="17586" y="8649"/>
                  </a:cubicBezTo>
                  <a:cubicBezTo>
                    <a:pt x="18414" y="8649"/>
                    <a:pt x="19234" y="8501"/>
                    <a:pt x="19962" y="8129"/>
                  </a:cubicBezTo>
                  <a:cubicBezTo>
                    <a:pt x="18390" y="6950"/>
                    <a:pt x="16986" y="5546"/>
                    <a:pt x="15807" y="3974"/>
                  </a:cubicBezTo>
                  <a:cubicBezTo>
                    <a:pt x="14937" y="2823"/>
                    <a:pt x="14150" y="1559"/>
                    <a:pt x="12915" y="942"/>
                  </a:cubicBezTo>
                  <a:cubicBezTo>
                    <a:pt x="12129" y="549"/>
                    <a:pt x="11259" y="436"/>
                    <a:pt x="10417" y="324"/>
                  </a:cubicBezTo>
                  <a:cubicBezTo>
                    <a:pt x="8376" y="108"/>
                    <a:pt x="6316" y="1"/>
                    <a:pt x="42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51"/>
            <p:cNvSpPr/>
            <p:nvPr/>
          </p:nvSpPr>
          <p:spPr>
            <a:xfrm rot="5400000">
              <a:off x="6034740" y="687879"/>
              <a:ext cx="801857" cy="268348"/>
            </a:xfrm>
            <a:custGeom>
              <a:avLst/>
              <a:gdLst/>
              <a:ahLst/>
              <a:cxnLst/>
              <a:rect l="l" t="t" r="r" b="b"/>
              <a:pathLst>
                <a:path w="18895" h="6323" extrusionOk="0">
                  <a:moveTo>
                    <a:pt x="10139" y="0"/>
                  </a:moveTo>
                  <a:cubicBezTo>
                    <a:pt x="9840" y="0"/>
                    <a:pt x="9545" y="28"/>
                    <a:pt x="9265" y="113"/>
                  </a:cubicBezTo>
                  <a:cubicBezTo>
                    <a:pt x="8422" y="337"/>
                    <a:pt x="7749" y="1011"/>
                    <a:pt x="7103" y="1601"/>
                  </a:cubicBezTo>
                  <a:cubicBezTo>
                    <a:pt x="5025" y="3482"/>
                    <a:pt x="2611" y="4998"/>
                    <a:pt x="0" y="6008"/>
                  </a:cubicBezTo>
                  <a:cubicBezTo>
                    <a:pt x="59" y="6007"/>
                    <a:pt x="118" y="6007"/>
                    <a:pt x="178" y="6007"/>
                  </a:cubicBezTo>
                  <a:cubicBezTo>
                    <a:pt x="1715" y="6007"/>
                    <a:pt x="3231" y="6323"/>
                    <a:pt x="4767" y="6323"/>
                  </a:cubicBezTo>
                  <a:cubicBezTo>
                    <a:pt x="4881" y="6323"/>
                    <a:pt x="4995" y="6321"/>
                    <a:pt x="5110" y="6317"/>
                  </a:cubicBezTo>
                  <a:cubicBezTo>
                    <a:pt x="7356" y="6233"/>
                    <a:pt x="9489" y="5419"/>
                    <a:pt x="11567" y="4605"/>
                  </a:cubicBezTo>
                  <a:cubicBezTo>
                    <a:pt x="12690" y="4183"/>
                    <a:pt x="13813" y="3734"/>
                    <a:pt x="14767" y="3032"/>
                  </a:cubicBezTo>
                  <a:cubicBezTo>
                    <a:pt x="16040" y="2112"/>
                    <a:pt x="17183" y="668"/>
                    <a:pt x="18723" y="668"/>
                  </a:cubicBezTo>
                  <a:cubicBezTo>
                    <a:pt x="18780" y="668"/>
                    <a:pt x="18837" y="670"/>
                    <a:pt x="18894" y="674"/>
                  </a:cubicBezTo>
                  <a:lnTo>
                    <a:pt x="11033" y="56"/>
                  </a:lnTo>
                  <a:cubicBezTo>
                    <a:pt x="10739" y="28"/>
                    <a:pt x="10437" y="0"/>
                    <a:pt x="101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51"/>
            <p:cNvSpPr/>
            <p:nvPr/>
          </p:nvSpPr>
          <p:spPr>
            <a:xfrm rot="5400000">
              <a:off x="6755269" y="1474609"/>
              <a:ext cx="836443" cy="185378"/>
            </a:xfrm>
            <a:custGeom>
              <a:avLst/>
              <a:gdLst/>
              <a:ahLst/>
              <a:cxnLst/>
              <a:rect l="l" t="t" r="r" b="b"/>
              <a:pathLst>
                <a:path w="19710" h="4368" extrusionOk="0">
                  <a:moveTo>
                    <a:pt x="10780" y="1"/>
                  </a:moveTo>
                  <a:cubicBezTo>
                    <a:pt x="9521" y="1"/>
                    <a:pt x="8243" y="196"/>
                    <a:pt x="7019" y="462"/>
                  </a:cubicBezTo>
                  <a:cubicBezTo>
                    <a:pt x="4689" y="995"/>
                    <a:pt x="2387" y="1753"/>
                    <a:pt x="1" y="1809"/>
                  </a:cubicBezTo>
                  <a:cubicBezTo>
                    <a:pt x="2999" y="3483"/>
                    <a:pt x="6440" y="4367"/>
                    <a:pt x="9877" y="4367"/>
                  </a:cubicBezTo>
                  <a:cubicBezTo>
                    <a:pt x="10592" y="4367"/>
                    <a:pt x="11306" y="4329"/>
                    <a:pt x="12017" y="4252"/>
                  </a:cubicBezTo>
                  <a:cubicBezTo>
                    <a:pt x="13785" y="4058"/>
                    <a:pt x="15607" y="3635"/>
                    <a:pt x="17380" y="3635"/>
                  </a:cubicBezTo>
                  <a:cubicBezTo>
                    <a:pt x="18169" y="3635"/>
                    <a:pt x="18948" y="3718"/>
                    <a:pt x="19709" y="3943"/>
                  </a:cubicBezTo>
                  <a:cubicBezTo>
                    <a:pt x="17688" y="3101"/>
                    <a:pt x="16116" y="1388"/>
                    <a:pt x="14094" y="574"/>
                  </a:cubicBezTo>
                  <a:cubicBezTo>
                    <a:pt x="13041" y="161"/>
                    <a:pt x="11918" y="1"/>
                    <a:pt x="107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51"/>
            <p:cNvSpPr/>
            <p:nvPr/>
          </p:nvSpPr>
          <p:spPr>
            <a:xfrm rot="5400000">
              <a:off x="7219752" y="1346233"/>
              <a:ext cx="430147" cy="486193"/>
            </a:xfrm>
            <a:custGeom>
              <a:avLst/>
              <a:gdLst/>
              <a:ahLst/>
              <a:cxnLst/>
              <a:rect l="l" t="t" r="r" b="b"/>
              <a:pathLst>
                <a:path w="10136" h="11456" extrusionOk="0">
                  <a:moveTo>
                    <a:pt x="1" y="1"/>
                  </a:moveTo>
                  <a:lnTo>
                    <a:pt x="1" y="1"/>
                  </a:lnTo>
                  <a:cubicBezTo>
                    <a:pt x="1348" y="4324"/>
                    <a:pt x="4409" y="8086"/>
                    <a:pt x="8395" y="10276"/>
                  </a:cubicBezTo>
                  <a:lnTo>
                    <a:pt x="10136" y="11455"/>
                  </a:lnTo>
                  <a:cubicBezTo>
                    <a:pt x="8564" y="9630"/>
                    <a:pt x="8760" y="6851"/>
                    <a:pt x="7525" y="4773"/>
                  </a:cubicBezTo>
                  <a:cubicBezTo>
                    <a:pt x="6374" y="2836"/>
                    <a:pt x="4156" y="1826"/>
                    <a:pt x="2078" y="927"/>
                  </a:cubicBezTo>
                  <a:cubicBezTo>
                    <a:pt x="1376" y="618"/>
                    <a:pt x="703" y="3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51"/>
            <p:cNvSpPr/>
            <p:nvPr/>
          </p:nvSpPr>
          <p:spPr>
            <a:xfrm rot="5400000">
              <a:off x="4155952" y="1252646"/>
              <a:ext cx="4441636" cy="2907267"/>
            </a:xfrm>
            <a:custGeom>
              <a:avLst/>
              <a:gdLst/>
              <a:ahLst/>
              <a:cxnLst/>
              <a:rect l="l" t="t" r="r" b="b"/>
              <a:pathLst>
                <a:path w="104663" h="68503" extrusionOk="0">
                  <a:moveTo>
                    <a:pt x="34251" y="0"/>
                  </a:moveTo>
                  <a:lnTo>
                    <a:pt x="34251" y="0"/>
                  </a:lnTo>
                  <a:cubicBezTo>
                    <a:pt x="34195" y="1207"/>
                    <a:pt x="34420" y="2387"/>
                    <a:pt x="34616" y="3510"/>
                  </a:cubicBezTo>
                  <a:cubicBezTo>
                    <a:pt x="34869" y="4857"/>
                    <a:pt x="35121" y="6261"/>
                    <a:pt x="35543" y="7580"/>
                  </a:cubicBezTo>
                  <a:cubicBezTo>
                    <a:pt x="36244" y="9686"/>
                    <a:pt x="37424" y="11764"/>
                    <a:pt x="39164" y="13925"/>
                  </a:cubicBezTo>
                  <a:cubicBezTo>
                    <a:pt x="40708" y="15834"/>
                    <a:pt x="42505" y="17547"/>
                    <a:pt x="44218" y="19203"/>
                  </a:cubicBezTo>
                  <a:cubicBezTo>
                    <a:pt x="44302" y="19288"/>
                    <a:pt x="44386" y="19344"/>
                    <a:pt x="44442" y="19428"/>
                  </a:cubicBezTo>
                  <a:cubicBezTo>
                    <a:pt x="40624" y="18249"/>
                    <a:pt x="36806" y="17266"/>
                    <a:pt x="32960" y="16508"/>
                  </a:cubicBezTo>
                  <a:cubicBezTo>
                    <a:pt x="32595" y="16284"/>
                    <a:pt x="32314" y="15975"/>
                    <a:pt x="32033" y="15722"/>
                  </a:cubicBezTo>
                  <a:lnTo>
                    <a:pt x="27766" y="11427"/>
                  </a:lnTo>
                  <a:cubicBezTo>
                    <a:pt x="27092" y="10753"/>
                    <a:pt x="26390" y="10051"/>
                    <a:pt x="25716" y="9321"/>
                  </a:cubicBezTo>
                  <a:cubicBezTo>
                    <a:pt x="24397" y="7889"/>
                    <a:pt x="23190" y="6345"/>
                    <a:pt x="22123" y="4717"/>
                  </a:cubicBezTo>
                  <a:lnTo>
                    <a:pt x="21870" y="4857"/>
                  </a:lnTo>
                  <a:cubicBezTo>
                    <a:pt x="22965" y="6514"/>
                    <a:pt x="24172" y="8058"/>
                    <a:pt x="25492" y="9518"/>
                  </a:cubicBezTo>
                  <a:cubicBezTo>
                    <a:pt x="26166" y="10247"/>
                    <a:pt x="26868" y="10949"/>
                    <a:pt x="27541" y="11623"/>
                  </a:cubicBezTo>
                  <a:lnTo>
                    <a:pt x="31837" y="15919"/>
                  </a:lnTo>
                  <a:cubicBezTo>
                    <a:pt x="31977" y="16059"/>
                    <a:pt x="32146" y="16227"/>
                    <a:pt x="32342" y="16396"/>
                  </a:cubicBezTo>
                  <a:cubicBezTo>
                    <a:pt x="31640" y="16255"/>
                    <a:pt x="30938" y="16115"/>
                    <a:pt x="30265" y="16003"/>
                  </a:cubicBezTo>
                  <a:lnTo>
                    <a:pt x="30208" y="16368"/>
                  </a:lnTo>
                  <a:lnTo>
                    <a:pt x="29843" y="16312"/>
                  </a:lnTo>
                  <a:cubicBezTo>
                    <a:pt x="29142" y="16171"/>
                    <a:pt x="28412" y="16031"/>
                    <a:pt x="27682" y="16031"/>
                  </a:cubicBezTo>
                  <a:cubicBezTo>
                    <a:pt x="27591" y="16027"/>
                    <a:pt x="27501" y="16025"/>
                    <a:pt x="27410" y="16025"/>
                  </a:cubicBezTo>
                  <a:cubicBezTo>
                    <a:pt x="26821" y="16025"/>
                    <a:pt x="26220" y="16098"/>
                    <a:pt x="25660" y="16171"/>
                  </a:cubicBezTo>
                  <a:cubicBezTo>
                    <a:pt x="25323" y="16227"/>
                    <a:pt x="24987" y="16284"/>
                    <a:pt x="24622" y="16312"/>
                  </a:cubicBezTo>
                  <a:cubicBezTo>
                    <a:pt x="24226" y="16346"/>
                    <a:pt x="23830" y="16362"/>
                    <a:pt x="23436" y="16362"/>
                  </a:cubicBezTo>
                  <a:cubicBezTo>
                    <a:pt x="21284" y="16362"/>
                    <a:pt x="19173" y="15888"/>
                    <a:pt x="17322" y="15413"/>
                  </a:cubicBezTo>
                  <a:lnTo>
                    <a:pt x="17238" y="15694"/>
                  </a:lnTo>
                  <a:cubicBezTo>
                    <a:pt x="19101" y="16189"/>
                    <a:pt x="21241" y="16645"/>
                    <a:pt x="23409" y="16645"/>
                  </a:cubicBezTo>
                  <a:cubicBezTo>
                    <a:pt x="23822" y="16645"/>
                    <a:pt x="24236" y="16628"/>
                    <a:pt x="24650" y="16592"/>
                  </a:cubicBezTo>
                  <a:cubicBezTo>
                    <a:pt x="24987" y="16564"/>
                    <a:pt x="25352" y="16508"/>
                    <a:pt x="25688" y="16480"/>
                  </a:cubicBezTo>
                  <a:cubicBezTo>
                    <a:pt x="26265" y="16405"/>
                    <a:pt x="26864" y="16307"/>
                    <a:pt x="27466" y="16307"/>
                  </a:cubicBezTo>
                  <a:cubicBezTo>
                    <a:pt x="27538" y="16307"/>
                    <a:pt x="27610" y="16309"/>
                    <a:pt x="27682" y="16312"/>
                  </a:cubicBezTo>
                  <a:cubicBezTo>
                    <a:pt x="28384" y="16340"/>
                    <a:pt x="29085" y="16452"/>
                    <a:pt x="29787" y="16592"/>
                  </a:cubicBezTo>
                  <a:lnTo>
                    <a:pt x="34588" y="17491"/>
                  </a:lnTo>
                  <a:lnTo>
                    <a:pt x="34588" y="17435"/>
                  </a:lnTo>
                  <a:cubicBezTo>
                    <a:pt x="50254" y="20804"/>
                    <a:pt x="65779" y="27766"/>
                    <a:pt x="78974" y="37368"/>
                  </a:cubicBezTo>
                  <a:cubicBezTo>
                    <a:pt x="74061" y="35627"/>
                    <a:pt x="68839" y="34195"/>
                    <a:pt x="63280" y="33072"/>
                  </a:cubicBezTo>
                  <a:cubicBezTo>
                    <a:pt x="58620" y="32146"/>
                    <a:pt x="53903" y="31472"/>
                    <a:pt x="49159" y="30967"/>
                  </a:cubicBezTo>
                  <a:cubicBezTo>
                    <a:pt x="47502" y="30377"/>
                    <a:pt x="45818" y="29731"/>
                    <a:pt x="44246" y="28945"/>
                  </a:cubicBezTo>
                  <a:cubicBezTo>
                    <a:pt x="43375" y="28496"/>
                    <a:pt x="42533" y="27963"/>
                    <a:pt x="41663" y="27457"/>
                  </a:cubicBezTo>
                  <a:lnTo>
                    <a:pt x="34139" y="22965"/>
                  </a:lnTo>
                  <a:cubicBezTo>
                    <a:pt x="32623" y="22067"/>
                    <a:pt x="31051" y="21112"/>
                    <a:pt x="29647" y="19989"/>
                  </a:cubicBezTo>
                  <a:lnTo>
                    <a:pt x="29478" y="20214"/>
                  </a:lnTo>
                  <a:cubicBezTo>
                    <a:pt x="30882" y="21337"/>
                    <a:pt x="32482" y="22292"/>
                    <a:pt x="33999" y="23218"/>
                  </a:cubicBezTo>
                  <a:lnTo>
                    <a:pt x="41551" y="27710"/>
                  </a:lnTo>
                  <a:cubicBezTo>
                    <a:pt x="42365" y="28215"/>
                    <a:pt x="43235" y="28721"/>
                    <a:pt x="44133" y="29198"/>
                  </a:cubicBezTo>
                  <a:cubicBezTo>
                    <a:pt x="45369" y="29844"/>
                    <a:pt x="46688" y="30377"/>
                    <a:pt x="48008" y="30854"/>
                  </a:cubicBezTo>
                  <a:cubicBezTo>
                    <a:pt x="38771" y="29928"/>
                    <a:pt x="29478" y="29591"/>
                    <a:pt x="20382" y="29254"/>
                  </a:cubicBezTo>
                  <a:cubicBezTo>
                    <a:pt x="18670" y="28861"/>
                    <a:pt x="16985" y="28103"/>
                    <a:pt x="15582" y="27036"/>
                  </a:cubicBezTo>
                  <a:cubicBezTo>
                    <a:pt x="15329" y="26868"/>
                    <a:pt x="15076" y="26671"/>
                    <a:pt x="14852" y="26475"/>
                  </a:cubicBezTo>
                  <a:cubicBezTo>
                    <a:pt x="14318" y="26054"/>
                    <a:pt x="13813" y="25661"/>
                    <a:pt x="13223" y="25324"/>
                  </a:cubicBezTo>
                  <a:cubicBezTo>
                    <a:pt x="12213" y="24762"/>
                    <a:pt x="11062" y="24453"/>
                    <a:pt x="10023" y="24229"/>
                  </a:cubicBezTo>
                  <a:cubicBezTo>
                    <a:pt x="7552" y="23611"/>
                    <a:pt x="5025" y="22993"/>
                    <a:pt x="2892" y="21646"/>
                  </a:cubicBezTo>
                  <a:lnTo>
                    <a:pt x="2751" y="21898"/>
                  </a:lnTo>
                  <a:cubicBezTo>
                    <a:pt x="4913" y="23274"/>
                    <a:pt x="7468" y="23892"/>
                    <a:pt x="9967" y="24509"/>
                  </a:cubicBezTo>
                  <a:cubicBezTo>
                    <a:pt x="11005" y="24762"/>
                    <a:pt x="12100" y="25015"/>
                    <a:pt x="13083" y="25576"/>
                  </a:cubicBezTo>
                  <a:cubicBezTo>
                    <a:pt x="13644" y="25885"/>
                    <a:pt x="14150" y="26306"/>
                    <a:pt x="14655" y="26699"/>
                  </a:cubicBezTo>
                  <a:cubicBezTo>
                    <a:pt x="14908" y="26896"/>
                    <a:pt x="15132" y="27092"/>
                    <a:pt x="15385" y="27289"/>
                  </a:cubicBezTo>
                  <a:cubicBezTo>
                    <a:pt x="16508" y="28131"/>
                    <a:pt x="17799" y="28777"/>
                    <a:pt x="19147" y="29198"/>
                  </a:cubicBezTo>
                  <a:cubicBezTo>
                    <a:pt x="18908" y="29226"/>
                    <a:pt x="18824" y="29233"/>
                    <a:pt x="18740" y="29233"/>
                  </a:cubicBezTo>
                  <a:cubicBezTo>
                    <a:pt x="18656" y="29233"/>
                    <a:pt x="18571" y="29226"/>
                    <a:pt x="18333" y="29226"/>
                  </a:cubicBezTo>
                  <a:lnTo>
                    <a:pt x="18529" y="29647"/>
                  </a:lnTo>
                  <a:cubicBezTo>
                    <a:pt x="19344" y="29675"/>
                    <a:pt x="19287" y="29788"/>
                    <a:pt x="20102" y="29816"/>
                  </a:cubicBezTo>
                  <a:cubicBezTo>
                    <a:pt x="15862" y="30349"/>
                    <a:pt x="11735" y="31472"/>
                    <a:pt x="7805" y="33185"/>
                  </a:cubicBezTo>
                  <a:cubicBezTo>
                    <a:pt x="7580" y="33297"/>
                    <a:pt x="7356" y="33381"/>
                    <a:pt x="7131" y="33493"/>
                  </a:cubicBezTo>
                  <a:cubicBezTo>
                    <a:pt x="6289" y="33858"/>
                    <a:pt x="5418" y="34251"/>
                    <a:pt x="4548" y="34532"/>
                  </a:cubicBezTo>
                  <a:cubicBezTo>
                    <a:pt x="3060" y="34981"/>
                    <a:pt x="1488" y="35150"/>
                    <a:pt x="0" y="35318"/>
                  </a:cubicBezTo>
                  <a:lnTo>
                    <a:pt x="28" y="35599"/>
                  </a:lnTo>
                  <a:cubicBezTo>
                    <a:pt x="1544" y="35431"/>
                    <a:pt x="3116" y="35262"/>
                    <a:pt x="4632" y="34813"/>
                  </a:cubicBezTo>
                  <a:cubicBezTo>
                    <a:pt x="5531" y="34532"/>
                    <a:pt x="6401" y="34139"/>
                    <a:pt x="7243" y="33746"/>
                  </a:cubicBezTo>
                  <a:cubicBezTo>
                    <a:pt x="7468" y="33662"/>
                    <a:pt x="7693" y="33550"/>
                    <a:pt x="7917" y="33465"/>
                  </a:cubicBezTo>
                  <a:cubicBezTo>
                    <a:pt x="12437" y="31500"/>
                    <a:pt x="17182" y="30293"/>
                    <a:pt x="22095" y="29900"/>
                  </a:cubicBezTo>
                  <a:cubicBezTo>
                    <a:pt x="31921" y="30321"/>
                    <a:pt x="41944" y="30854"/>
                    <a:pt x="51854" y="32118"/>
                  </a:cubicBezTo>
                  <a:cubicBezTo>
                    <a:pt x="52107" y="32174"/>
                    <a:pt x="52387" y="32230"/>
                    <a:pt x="52640" y="32230"/>
                  </a:cubicBezTo>
                  <a:cubicBezTo>
                    <a:pt x="56093" y="32707"/>
                    <a:pt x="59546" y="33269"/>
                    <a:pt x="62943" y="33943"/>
                  </a:cubicBezTo>
                  <a:cubicBezTo>
                    <a:pt x="66958" y="34729"/>
                    <a:pt x="70748" y="35739"/>
                    <a:pt x="74370" y="36918"/>
                  </a:cubicBezTo>
                  <a:cubicBezTo>
                    <a:pt x="68352" y="35652"/>
                    <a:pt x="62137" y="35030"/>
                    <a:pt x="55909" y="35030"/>
                  </a:cubicBezTo>
                  <a:cubicBezTo>
                    <a:pt x="55512" y="35030"/>
                    <a:pt x="55115" y="35032"/>
                    <a:pt x="54718" y="35037"/>
                  </a:cubicBezTo>
                  <a:lnTo>
                    <a:pt x="54690" y="34981"/>
                  </a:lnTo>
                  <a:cubicBezTo>
                    <a:pt x="54633" y="35009"/>
                    <a:pt x="54577" y="35037"/>
                    <a:pt x="54521" y="35037"/>
                  </a:cubicBezTo>
                  <a:cubicBezTo>
                    <a:pt x="46716" y="35178"/>
                    <a:pt x="38855" y="36329"/>
                    <a:pt x="31275" y="38463"/>
                  </a:cubicBezTo>
                  <a:cubicBezTo>
                    <a:pt x="31041" y="38483"/>
                    <a:pt x="30802" y="38494"/>
                    <a:pt x="30558" y="38494"/>
                  </a:cubicBezTo>
                  <a:cubicBezTo>
                    <a:pt x="29803" y="38494"/>
                    <a:pt x="28993" y="38394"/>
                    <a:pt x="28103" y="38182"/>
                  </a:cubicBezTo>
                  <a:cubicBezTo>
                    <a:pt x="27345" y="37985"/>
                    <a:pt x="26587" y="37761"/>
                    <a:pt x="25857" y="37536"/>
                  </a:cubicBezTo>
                  <a:cubicBezTo>
                    <a:pt x="25323" y="37368"/>
                    <a:pt x="24762" y="37199"/>
                    <a:pt x="24229" y="37059"/>
                  </a:cubicBezTo>
                  <a:cubicBezTo>
                    <a:pt x="21168" y="36217"/>
                    <a:pt x="17996" y="36020"/>
                    <a:pt x="14908" y="35796"/>
                  </a:cubicBezTo>
                  <a:lnTo>
                    <a:pt x="11595" y="35571"/>
                  </a:lnTo>
                  <a:lnTo>
                    <a:pt x="11567" y="35880"/>
                  </a:lnTo>
                  <a:lnTo>
                    <a:pt x="14908" y="36104"/>
                  </a:lnTo>
                  <a:cubicBezTo>
                    <a:pt x="17968" y="36301"/>
                    <a:pt x="21140" y="36497"/>
                    <a:pt x="24144" y="37340"/>
                  </a:cubicBezTo>
                  <a:cubicBezTo>
                    <a:pt x="24678" y="37480"/>
                    <a:pt x="25239" y="37648"/>
                    <a:pt x="25773" y="37817"/>
                  </a:cubicBezTo>
                  <a:cubicBezTo>
                    <a:pt x="26503" y="38041"/>
                    <a:pt x="27261" y="38266"/>
                    <a:pt x="28047" y="38463"/>
                  </a:cubicBezTo>
                  <a:cubicBezTo>
                    <a:pt x="28805" y="38631"/>
                    <a:pt x="29507" y="38743"/>
                    <a:pt x="30180" y="38771"/>
                  </a:cubicBezTo>
                  <a:cubicBezTo>
                    <a:pt x="28356" y="39333"/>
                    <a:pt x="26531" y="39922"/>
                    <a:pt x="24734" y="40596"/>
                  </a:cubicBezTo>
                  <a:lnTo>
                    <a:pt x="24706" y="40540"/>
                  </a:lnTo>
                  <a:cubicBezTo>
                    <a:pt x="24341" y="40652"/>
                    <a:pt x="24004" y="40821"/>
                    <a:pt x="23639" y="40989"/>
                  </a:cubicBezTo>
                  <a:cubicBezTo>
                    <a:pt x="22684" y="41354"/>
                    <a:pt x="21758" y="41719"/>
                    <a:pt x="20831" y="42112"/>
                  </a:cubicBezTo>
                  <a:lnTo>
                    <a:pt x="21056" y="42646"/>
                  </a:lnTo>
                  <a:cubicBezTo>
                    <a:pt x="21112" y="42618"/>
                    <a:pt x="21168" y="42618"/>
                    <a:pt x="21225" y="42590"/>
                  </a:cubicBezTo>
                  <a:lnTo>
                    <a:pt x="21225" y="42590"/>
                  </a:lnTo>
                  <a:cubicBezTo>
                    <a:pt x="20186" y="43460"/>
                    <a:pt x="19175" y="44555"/>
                    <a:pt x="18164" y="45902"/>
                  </a:cubicBezTo>
                  <a:cubicBezTo>
                    <a:pt x="17519" y="46745"/>
                    <a:pt x="16901" y="47643"/>
                    <a:pt x="16311" y="48513"/>
                  </a:cubicBezTo>
                  <a:cubicBezTo>
                    <a:pt x="15357" y="49945"/>
                    <a:pt x="14346" y="51433"/>
                    <a:pt x="13167" y="52753"/>
                  </a:cubicBezTo>
                  <a:cubicBezTo>
                    <a:pt x="12184" y="53848"/>
                    <a:pt x="11062" y="54858"/>
                    <a:pt x="9714" y="55869"/>
                  </a:cubicBezTo>
                  <a:lnTo>
                    <a:pt x="9910" y="56094"/>
                  </a:lnTo>
                  <a:cubicBezTo>
                    <a:pt x="11258" y="55083"/>
                    <a:pt x="12381" y="54044"/>
                    <a:pt x="13364" y="52949"/>
                  </a:cubicBezTo>
                  <a:cubicBezTo>
                    <a:pt x="14571" y="51602"/>
                    <a:pt x="15582" y="50114"/>
                    <a:pt x="16564" y="48682"/>
                  </a:cubicBezTo>
                  <a:cubicBezTo>
                    <a:pt x="17154" y="47812"/>
                    <a:pt x="17743" y="46913"/>
                    <a:pt x="18389" y="46071"/>
                  </a:cubicBezTo>
                  <a:cubicBezTo>
                    <a:pt x="19652" y="44386"/>
                    <a:pt x="20916" y="43095"/>
                    <a:pt x="22207" y="42168"/>
                  </a:cubicBezTo>
                  <a:cubicBezTo>
                    <a:pt x="32061" y="38182"/>
                    <a:pt x="42646" y="35992"/>
                    <a:pt x="53202" y="35655"/>
                  </a:cubicBezTo>
                  <a:lnTo>
                    <a:pt x="53202" y="35655"/>
                  </a:lnTo>
                  <a:cubicBezTo>
                    <a:pt x="52584" y="35992"/>
                    <a:pt x="51994" y="36413"/>
                    <a:pt x="51517" y="36975"/>
                  </a:cubicBezTo>
                  <a:cubicBezTo>
                    <a:pt x="50956" y="37677"/>
                    <a:pt x="50647" y="38519"/>
                    <a:pt x="50366" y="39361"/>
                  </a:cubicBezTo>
                  <a:cubicBezTo>
                    <a:pt x="50282" y="39529"/>
                    <a:pt x="50226" y="39726"/>
                    <a:pt x="50141" y="39922"/>
                  </a:cubicBezTo>
                  <a:cubicBezTo>
                    <a:pt x="48738" y="43572"/>
                    <a:pt x="45902" y="46969"/>
                    <a:pt x="41494" y="50310"/>
                  </a:cubicBezTo>
                  <a:cubicBezTo>
                    <a:pt x="37087" y="53623"/>
                    <a:pt x="33156" y="55279"/>
                    <a:pt x="29422" y="55364"/>
                  </a:cubicBezTo>
                  <a:lnTo>
                    <a:pt x="29422" y="55644"/>
                  </a:lnTo>
                  <a:cubicBezTo>
                    <a:pt x="33212" y="55588"/>
                    <a:pt x="37227" y="53904"/>
                    <a:pt x="41663" y="50535"/>
                  </a:cubicBezTo>
                  <a:cubicBezTo>
                    <a:pt x="46127" y="47166"/>
                    <a:pt x="48990" y="43741"/>
                    <a:pt x="50422" y="40035"/>
                  </a:cubicBezTo>
                  <a:cubicBezTo>
                    <a:pt x="50478" y="39838"/>
                    <a:pt x="50563" y="39642"/>
                    <a:pt x="50619" y="39445"/>
                  </a:cubicBezTo>
                  <a:cubicBezTo>
                    <a:pt x="50928" y="38659"/>
                    <a:pt x="51208" y="37817"/>
                    <a:pt x="51742" y="37171"/>
                  </a:cubicBezTo>
                  <a:cubicBezTo>
                    <a:pt x="52303" y="36497"/>
                    <a:pt x="53089" y="36020"/>
                    <a:pt x="53875" y="35655"/>
                  </a:cubicBezTo>
                  <a:cubicBezTo>
                    <a:pt x="54624" y="35636"/>
                    <a:pt x="55373" y="35627"/>
                    <a:pt x="56121" y="35627"/>
                  </a:cubicBezTo>
                  <a:cubicBezTo>
                    <a:pt x="62107" y="35627"/>
                    <a:pt x="68072" y="36226"/>
                    <a:pt x="73836" y="37424"/>
                  </a:cubicBezTo>
                  <a:cubicBezTo>
                    <a:pt x="73331" y="37452"/>
                    <a:pt x="72798" y="37508"/>
                    <a:pt x="72292" y="37564"/>
                  </a:cubicBezTo>
                  <a:cubicBezTo>
                    <a:pt x="67267" y="38182"/>
                    <a:pt x="62073" y="38800"/>
                    <a:pt x="57132" y="40287"/>
                  </a:cubicBezTo>
                  <a:cubicBezTo>
                    <a:pt x="56655" y="40428"/>
                    <a:pt x="56037" y="40624"/>
                    <a:pt x="55419" y="40877"/>
                  </a:cubicBezTo>
                  <a:lnTo>
                    <a:pt x="55532" y="41158"/>
                  </a:lnTo>
                  <a:cubicBezTo>
                    <a:pt x="56121" y="40905"/>
                    <a:pt x="56739" y="40709"/>
                    <a:pt x="57216" y="40568"/>
                  </a:cubicBezTo>
                  <a:cubicBezTo>
                    <a:pt x="62129" y="39080"/>
                    <a:pt x="67323" y="38463"/>
                    <a:pt x="72349" y="37845"/>
                  </a:cubicBezTo>
                  <a:cubicBezTo>
                    <a:pt x="73107" y="37761"/>
                    <a:pt x="73865" y="37677"/>
                    <a:pt x="74651" y="37648"/>
                  </a:cubicBezTo>
                  <a:lnTo>
                    <a:pt x="74931" y="37648"/>
                  </a:lnTo>
                  <a:cubicBezTo>
                    <a:pt x="76560" y="38013"/>
                    <a:pt x="78160" y="38406"/>
                    <a:pt x="79760" y="38884"/>
                  </a:cubicBezTo>
                  <a:cubicBezTo>
                    <a:pt x="81220" y="39445"/>
                    <a:pt x="82652" y="40035"/>
                    <a:pt x="84028" y="40681"/>
                  </a:cubicBezTo>
                  <a:cubicBezTo>
                    <a:pt x="82877" y="40765"/>
                    <a:pt x="81697" y="41045"/>
                    <a:pt x="80490" y="41495"/>
                  </a:cubicBezTo>
                  <a:cubicBezTo>
                    <a:pt x="78469" y="42281"/>
                    <a:pt x="76644" y="43488"/>
                    <a:pt x="74959" y="44667"/>
                  </a:cubicBezTo>
                  <a:cubicBezTo>
                    <a:pt x="74089" y="45285"/>
                    <a:pt x="73135" y="45987"/>
                    <a:pt x="72292" y="46801"/>
                  </a:cubicBezTo>
                  <a:cubicBezTo>
                    <a:pt x="71478" y="47615"/>
                    <a:pt x="70748" y="48598"/>
                    <a:pt x="70046" y="49805"/>
                  </a:cubicBezTo>
                  <a:cubicBezTo>
                    <a:pt x="69541" y="50647"/>
                    <a:pt x="69120" y="51545"/>
                    <a:pt x="68727" y="52416"/>
                  </a:cubicBezTo>
                  <a:cubicBezTo>
                    <a:pt x="68165" y="53651"/>
                    <a:pt x="67604" y="54914"/>
                    <a:pt x="66762" y="56009"/>
                  </a:cubicBezTo>
                  <a:cubicBezTo>
                    <a:pt x="65779" y="57329"/>
                    <a:pt x="64684" y="58564"/>
                    <a:pt x="63617" y="59743"/>
                  </a:cubicBezTo>
                  <a:cubicBezTo>
                    <a:pt x="61175" y="62467"/>
                    <a:pt x="58873" y="65049"/>
                    <a:pt x="57834" y="68418"/>
                  </a:cubicBezTo>
                  <a:lnTo>
                    <a:pt x="58115" y="68503"/>
                  </a:lnTo>
                  <a:cubicBezTo>
                    <a:pt x="59125" y="65190"/>
                    <a:pt x="61399" y="62635"/>
                    <a:pt x="63814" y="59940"/>
                  </a:cubicBezTo>
                  <a:cubicBezTo>
                    <a:pt x="64909" y="58733"/>
                    <a:pt x="66004" y="57497"/>
                    <a:pt x="67014" y="56178"/>
                  </a:cubicBezTo>
                  <a:cubicBezTo>
                    <a:pt x="67828" y="55055"/>
                    <a:pt x="68418" y="53763"/>
                    <a:pt x="69008" y="52528"/>
                  </a:cubicBezTo>
                  <a:cubicBezTo>
                    <a:pt x="69401" y="51658"/>
                    <a:pt x="69794" y="50759"/>
                    <a:pt x="70271" y="49945"/>
                  </a:cubicBezTo>
                  <a:cubicBezTo>
                    <a:pt x="70973" y="48766"/>
                    <a:pt x="71703" y="47783"/>
                    <a:pt x="72517" y="46997"/>
                  </a:cubicBezTo>
                  <a:cubicBezTo>
                    <a:pt x="73331" y="46183"/>
                    <a:pt x="74258" y="45537"/>
                    <a:pt x="75128" y="44892"/>
                  </a:cubicBezTo>
                  <a:cubicBezTo>
                    <a:pt x="76812" y="43741"/>
                    <a:pt x="78609" y="42533"/>
                    <a:pt x="80574" y="41775"/>
                  </a:cubicBezTo>
                  <a:cubicBezTo>
                    <a:pt x="81950" y="41242"/>
                    <a:pt x="83326" y="40961"/>
                    <a:pt x="84617" y="40933"/>
                  </a:cubicBezTo>
                  <a:cubicBezTo>
                    <a:pt x="91832" y="44218"/>
                    <a:pt x="98205" y="48261"/>
                    <a:pt x="103848" y="52697"/>
                  </a:cubicBezTo>
                  <a:lnTo>
                    <a:pt x="104662" y="51265"/>
                  </a:lnTo>
                  <a:cubicBezTo>
                    <a:pt x="97896" y="45930"/>
                    <a:pt x="89979" y="41467"/>
                    <a:pt x="80883" y="38070"/>
                  </a:cubicBezTo>
                  <a:cubicBezTo>
                    <a:pt x="75914" y="34308"/>
                    <a:pt x="70580" y="30939"/>
                    <a:pt x="65049" y="28019"/>
                  </a:cubicBezTo>
                  <a:cubicBezTo>
                    <a:pt x="64853" y="27850"/>
                    <a:pt x="64656" y="27738"/>
                    <a:pt x="64460" y="27570"/>
                  </a:cubicBezTo>
                  <a:cubicBezTo>
                    <a:pt x="62663" y="26110"/>
                    <a:pt x="61399" y="24397"/>
                    <a:pt x="60866" y="22600"/>
                  </a:cubicBezTo>
                  <a:cubicBezTo>
                    <a:pt x="60557" y="21646"/>
                    <a:pt x="60445" y="20635"/>
                    <a:pt x="60333" y="19653"/>
                  </a:cubicBezTo>
                  <a:cubicBezTo>
                    <a:pt x="60220" y="18501"/>
                    <a:pt x="60080" y="17322"/>
                    <a:pt x="59687" y="16255"/>
                  </a:cubicBezTo>
                  <a:cubicBezTo>
                    <a:pt x="59294" y="15189"/>
                    <a:pt x="58648" y="14234"/>
                    <a:pt x="58030" y="13336"/>
                  </a:cubicBezTo>
                  <a:cubicBezTo>
                    <a:pt x="57525" y="12550"/>
                    <a:pt x="56992" y="11764"/>
                    <a:pt x="56599" y="10893"/>
                  </a:cubicBezTo>
                  <a:cubicBezTo>
                    <a:pt x="55869" y="9265"/>
                    <a:pt x="55700" y="7412"/>
                    <a:pt x="55560" y="5615"/>
                  </a:cubicBezTo>
                  <a:cubicBezTo>
                    <a:pt x="55448" y="4436"/>
                    <a:pt x="55335" y="3201"/>
                    <a:pt x="55055" y="2022"/>
                  </a:cubicBezTo>
                  <a:lnTo>
                    <a:pt x="54774" y="2106"/>
                  </a:lnTo>
                  <a:cubicBezTo>
                    <a:pt x="55055" y="3257"/>
                    <a:pt x="55167" y="4464"/>
                    <a:pt x="55251" y="5643"/>
                  </a:cubicBezTo>
                  <a:cubicBezTo>
                    <a:pt x="55419" y="7468"/>
                    <a:pt x="55588" y="9321"/>
                    <a:pt x="56346" y="11034"/>
                  </a:cubicBezTo>
                  <a:cubicBezTo>
                    <a:pt x="56711" y="11904"/>
                    <a:pt x="57272" y="12718"/>
                    <a:pt x="57806" y="13504"/>
                  </a:cubicBezTo>
                  <a:cubicBezTo>
                    <a:pt x="58395" y="14403"/>
                    <a:pt x="59013" y="15329"/>
                    <a:pt x="59406" y="16340"/>
                  </a:cubicBezTo>
                  <a:cubicBezTo>
                    <a:pt x="59799" y="17407"/>
                    <a:pt x="59940" y="18558"/>
                    <a:pt x="60052" y="19681"/>
                  </a:cubicBezTo>
                  <a:cubicBezTo>
                    <a:pt x="60164" y="20691"/>
                    <a:pt x="60276" y="21702"/>
                    <a:pt x="60585" y="22685"/>
                  </a:cubicBezTo>
                  <a:cubicBezTo>
                    <a:pt x="61091" y="24313"/>
                    <a:pt x="62157" y="25913"/>
                    <a:pt x="63673" y="27289"/>
                  </a:cubicBezTo>
                  <a:cubicBezTo>
                    <a:pt x="57694" y="24229"/>
                    <a:pt x="51433" y="21646"/>
                    <a:pt x="45088" y="19624"/>
                  </a:cubicBezTo>
                  <a:cubicBezTo>
                    <a:pt x="44863" y="19428"/>
                    <a:pt x="44639" y="19231"/>
                    <a:pt x="44442" y="19007"/>
                  </a:cubicBezTo>
                  <a:cubicBezTo>
                    <a:pt x="42730" y="17350"/>
                    <a:pt x="40933" y="15638"/>
                    <a:pt x="39417" y="13757"/>
                  </a:cubicBezTo>
                  <a:cubicBezTo>
                    <a:pt x="37676" y="11623"/>
                    <a:pt x="36525" y="9574"/>
                    <a:pt x="35823" y="7496"/>
                  </a:cubicBezTo>
                  <a:cubicBezTo>
                    <a:pt x="35402" y="6177"/>
                    <a:pt x="35150" y="4801"/>
                    <a:pt x="34925" y="3481"/>
                  </a:cubicBezTo>
                  <a:cubicBezTo>
                    <a:pt x="34700" y="2358"/>
                    <a:pt x="34504" y="1179"/>
                    <a:pt x="34560" y="28"/>
                  </a:cubicBezTo>
                  <a:lnTo>
                    <a:pt x="342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51"/>
            <p:cNvSpPr/>
            <p:nvPr/>
          </p:nvSpPr>
          <p:spPr>
            <a:xfrm rot="5400000">
              <a:off x="7096493" y="1168098"/>
              <a:ext cx="564758" cy="288465"/>
            </a:xfrm>
            <a:custGeom>
              <a:avLst/>
              <a:gdLst/>
              <a:ahLst/>
              <a:cxnLst/>
              <a:rect l="l" t="t" r="r" b="b"/>
              <a:pathLst>
                <a:path w="13308" h="6797" extrusionOk="0">
                  <a:moveTo>
                    <a:pt x="3117" y="1"/>
                  </a:moveTo>
                  <a:cubicBezTo>
                    <a:pt x="2613" y="1"/>
                    <a:pt x="2116" y="189"/>
                    <a:pt x="1657" y="396"/>
                  </a:cubicBezTo>
                  <a:cubicBezTo>
                    <a:pt x="1460" y="452"/>
                    <a:pt x="1264" y="536"/>
                    <a:pt x="1123" y="676"/>
                  </a:cubicBezTo>
                  <a:cubicBezTo>
                    <a:pt x="871" y="929"/>
                    <a:pt x="842" y="1294"/>
                    <a:pt x="702" y="1631"/>
                  </a:cubicBezTo>
                  <a:cubicBezTo>
                    <a:pt x="534" y="1996"/>
                    <a:pt x="225" y="2333"/>
                    <a:pt x="113" y="2726"/>
                  </a:cubicBezTo>
                  <a:cubicBezTo>
                    <a:pt x="0" y="3119"/>
                    <a:pt x="197" y="3652"/>
                    <a:pt x="590" y="3652"/>
                  </a:cubicBezTo>
                  <a:cubicBezTo>
                    <a:pt x="393" y="3821"/>
                    <a:pt x="449" y="4129"/>
                    <a:pt x="534" y="4354"/>
                  </a:cubicBezTo>
                  <a:cubicBezTo>
                    <a:pt x="983" y="5309"/>
                    <a:pt x="1881" y="6010"/>
                    <a:pt x="2864" y="6375"/>
                  </a:cubicBezTo>
                  <a:cubicBezTo>
                    <a:pt x="3846" y="6712"/>
                    <a:pt x="4913" y="6797"/>
                    <a:pt x="5952" y="6797"/>
                  </a:cubicBezTo>
                  <a:cubicBezTo>
                    <a:pt x="6907" y="6797"/>
                    <a:pt x="7889" y="6740"/>
                    <a:pt x="8844" y="6656"/>
                  </a:cubicBezTo>
                  <a:cubicBezTo>
                    <a:pt x="10051" y="6516"/>
                    <a:pt x="11286" y="6291"/>
                    <a:pt x="12185" y="5505"/>
                  </a:cubicBezTo>
                  <a:lnTo>
                    <a:pt x="12185" y="5477"/>
                  </a:lnTo>
                  <a:lnTo>
                    <a:pt x="12859" y="5185"/>
                  </a:lnTo>
                  <a:lnTo>
                    <a:pt x="12859" y="5185"/>
                  </a:lnTo>
                  <a:cubicBezTo>
                    <a:pt x="12979" y="5193"/>
                    <a:pt x="13098" y="5197"/>
                    <a:pt x="13219" y="5197"/>
                  </a:cubicBezTo>
                  <a:cubicBezTo>
                    <a:pt x="13248" y="5197"/>
                    <a:pt x="13278" y="5197"/>
                    <a:pt x="13308" y="5196"/>
                  </a:cubicBezTo>
                  <a:lnTo>
                    <a:pt x="13223" y="5028"/>
                  </a:lnTo>
                  <a:lnTo>
                    <a:pt x="12859" y="5185"/>
                  </a:lnTo>
                  <a:lnTo>
                    <a:pt x="12859" y="5185"/>
                  </a:lnTo>
                  <a:cubicBezTo>
                    <a:pt x="11311" y="5085"/>
                    <a:pt x="9844" y="4352"/>
                    <a:pt x="8563" y="3456"/>
                  </a:cubicBezTo>
                  <a:cubicBezTo>
                    <a:pt x="7131" y="2501"/>
                    <a:pt x="5868" y="1322"/>
                    <a:pt x="4408" y="424"/>
                  </a:cubicBezTo>
                  <a:cubicBezTo>
                    <a:pt x="4099" y="255"/>
                    <a:pt x="3790" y="87"/>
                    <a:pt x="3453" y="31"/>
                  </a:cubicBezTo>
                  <a:cubicBezTo>
                    <a:pt x="3341" y="10"/>
                    <a:pt x="3229" y="1"/>
                    <a:pt x="31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51"/>
            <p:cNvSpPr/>
            <p:nvPr/>
          </p:nvSpPr>
          <p:spPr>
            <a:xfrm rot="5400000">
              <a:off x="7149942" y="1152464"/>
              <a:ext cx="320530" cy="199426"/>
            </a:xfrm>
            <a:custGeom>
              <a:avLst/>
              <a:gdLst/>
              <a:ahLst/>
              <a:cxnLst/>
              <a:rect l="l" t="t" r="r" b="b"/>
              <a:pathLst>
                <a:path w="7553" h="4699" extrusionOk="0">
                  <a:moveTo>
                    <a:pt x="158" y="0"/>
                  </a:moveTo>
                  <a:cubicBezTo>
                    <a:pt x="131" y="0"/>
                    <a:pt x="106" y="9"/>
                    <a:pt x="84" y="31"/>
                  </a:cubicBezTo>
                  <a:cubicBezTo>
                    <a:pt x="0" y="87"/>
                    <a:pt x="0" y="171"/>
                    <a:pt x="56" y="255"/>
                  </a:cubicBezTo>
                  <a:cubicBezTo>
                    <a:pt x="1937" y="2473"/>
                    <a:pt x="4520" y="4073"/>
                    <a:pt x="7356" y="4691"/>
                  </a:cubicBezTo>
                  <a:cubicBezTo>
                    <a:pt x="7371" y="4696"/>
                    <a:pt x="7385" y="4698"/>
                    <a:pt x="7400" y="4698"/>
                  </a:cubicBezTo>
                  <a:cubicBezTo>
                    <a:pt x="7468" y="4698"/>
                    <a:pt x="7529" y="4648"/>
                    <a:pt x="7552" y="4579"/>
                  </a:cubicBezTo>
                  <a:lnTo>
                    <a:pt x="7552" y="4551"/>
                  </a:lnTo>
                  <a:cubicBezTo>
                    <a:pt x="7552" y="4495"/>
                    <a:pt x="7496" y="4438"/>
                    <a:pt x="7440" y="4410"/>
                  </a:cubicBezTo>
                  <a:cubicBezTo>
                    <a:pt x="4660" y="3793"/>
                    <a:pt x="2106" y="2249"/>
                    <a:pt x="281" y="59"/>
                  </a:cubicBezTo>
                  <a:cubicBezTo>
                    <a:pt x="246" y="24"/>
                    <a:pt x="201" y="0"/>
                    <a:pt x="1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51"/>
            <p:cNvSpPr/>
            <p:nvPr/>
          </p:nvSpPr>
          <p:spPr>
            <a:xfrm rot="5400000">
              <a:off x="7358061" y="1149454"/>
              <a:ext cx="172806" cy="107713"/>
            </a:xfrm>
            <a:custGeom>
              <a:avLst/>
              <a:gdLst/>
              <a:ahLst/>
              <a:cxnLst/>
              <a:rect l="l" t="t" r="r" b="b"/>
              <a:pathLst>
                <a:path w="4072" h="2538" extrusionOk="0">
                  <a:moveTo>
                    <a:pt x="155" y="1"/>
                  </a:moveTo>
                  <a:cubicBezTo>
                    <a:pt x="94" y="1"/>
                    <a:pt x="52" y="51"/>
                    <a:pt x="29" y="120"/>
                  </a:cubicBezTo>
                  <a:cubicBezTo>
                    <a:pt x="1" y="205"/>
                    <a:pt x="57" y="289"/>
                    <a:pt x="141" y="289"/>
                  </a:cubicBezTo>
                  <a:cubicBezTo>
                    <a:pt x="1573" y="598"/>
                    <a:pt x="2864" y="1384"/>
                    <a:pt x="3791" y="2479"/>
                  </a:cubicBezTo>
                  <a:cubicBezTo>
                    <a:pt x="3825" y="2513"/>
                    <a:pt x="3882" y="2537"/>
                    <a:pt x="3933" y="2537"/>
                  </a:cubicBezTo>
                  <a:cubicBezTo>
                    <a:pt x="3964" y="2537"/>
                    <a:pt x="3994" y="2528"/>
                    <a:pt x="4015" y="2507"/>
                  </a:cubicBezTo>
                  <a:cubicBezTo>
                    <a:pt x="4043" y="2479"/>
                    <a:pt x="4071" y="2422"/>
                    <a:pt x="4071" y="2394"/>
                  </a:cubicBezTo>
                  <a:cubicBezTo>
                    <a:pt x="4071" y="2366"/>
                    <a:pt x="4043" y="2338"/>
                    <a:pt x="4015" y="2310"/>
                  </a:cubicBezTo>
                  <a:cubicBezTo>
                    <a:pt x="3061" y="1131"/>
                    <a:pt x="1685" y="317"/>
                    <a:pt x="197" y="8"/>
                  </a:cubicBezTo>
                  <a:cubicBezTo>
                    <a:pt x="182" y="3"/>
                    <a:pt x="168" y="1"/>
                    <a:pt x="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51"/>
            <p:cNvSpPr/>
            <p:nvPr/>
          </p:nvSpPr>
          <p:spPr>
            <a:xfrm rot="5400000">
              <a:off x="7312460" y="1168946"/>
              <a:ext cx="412280" cy="439254"/>
            </a:xfrm>
            <a:custGeom>
              <a:avLst/>
              <a:gdLst/>
              <a:ahLst/>
              <a:cxnLst/>
              <a:rect l="l" t="t" r="r" b="b"/>
              <a:pathLst>
                <a:path w="9715" h="10350" extrusionOk="0">
                  <a:moveTo>
                    <a:pt x="2761" y="1"/>
                  </a:moveTo>
                  <a:cubicBezTo>
                    <a:pt x="2325" y="1"/>
                    <a:pt x="1890" y="80"/>
                    <a:pt x="1489" y="243"/>
                  </a:cubicBezTo>
                  <a:cubicBezTo>
                    <a:pt x="1152" y="355"/>
                    <a:pt x="787" y="580"/>
                    <a:pt x="675" y="916"/>
                  </a:cubicBezTo>
                  <a:cubicBezTo>
                    <a:pt x="590" y="1141"/>
                    <a:pt x="618" y="1422"/>
                    <a:pt x="478" y="1618"/>
                  </a:cubicBezTo>
                  <a:cubicBezTo>
                    <a:pt x="338" y="1787"/>
                    <a:pt x="113" y="1843"/>
                    <a:pt x="57" y="2039"/>
                  </a:cubicBezTo>
                  <a:cubicBezTo>
                    <a:pt x="1" y="2264"/>
                    <a:pt x="282" y="2461"/>
                    <a:pt x="282" y="2713"/>
                  </a:cubicBezTo>
                  <a:cubicBezTo>
                    <a:pt x="253" y="2825"/>
                    <a:pt x="197" y="2938"/>
                    <a:pt x="169" y="3022"/>
                  </a:cubicBezTo>
                  <a:cubicBezTo>
                    <a:pt x="29" y="3359"/>
                    <a:pt x="225" y="3724"/>
                    <a:pt x="450" y="4033"/>
                  </a:cubicBezTo>
                  <a:cubicBezTo>
                    <a:pt x="1826" y="5858"/>
                    <a:pt x="4156" y="6616"/>
                    <a:pt x="6177" y="7739"/>
                  </a:cubicBezTo>
                  <a:cubicBezTo>
                    <a:pt x="7469" y="8440"/>
                    <a:pt x="8648" y="9339"/>
                    <a:pt x="9715" y="10350"/>
                  </a:cubicBezTo>
                  <a:cubicBezTo>
                    <a:pt x="9687" y="6924"/>
                    <a:pt x="8142" y="3527"/>
                    <a:pt x="5588" y="1253"/>
                  </a:cubicBezTo>
                  <a:cubicBezTo>
                    <a:pt x="5195" y="888"/>
                    <a:pt x="4802" y="580"/>
                    <a:pt x="4324" y="355"/>
                  </a:cubicBezTo>
                  <a:cubicBezTo>
                    <a:pt x="3843" y="122"/>
                    <a:pt x="3301" y="1"/>
                    <a:pt x="27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51"/>
            <p:cNvSpPr/>
            <p:nvPr/>
          </p:nvSpPr>
          <p:spPr>
            <a:xfrm rot="5400000">
              <a:off x="7477822" y="1223553"/>
              <a:ext cx="125148" cy="121591"/>
            </a:xfrm>
            <a:custGeom>
              <a:avLst/>
              <a:gdLst/>
              <a:ahLst/>
              <a:cxnLst/>
              <a:rect l="l" t="t" r="r" b="b"/>
              <a:pathLst>
                <a:path w="2949" h="2865" extrusionOk="0">
                  <a:moveTo>
                    <a:pt x="174" y="1"/>
                  </a:moveTo>
                  <a:cubicBezTo>
                    <a:pt x="146" y="1"/>
                    <a:pt x="115" y="7"/>
                    <a:pt x="84" y="18"/>
                  </a:cubicBezTo>
                  <a:cubicBezTo>
                    <a:pt x="28" y="74"/>
                    <a:pt x="0" y="158"/>
                    <a:pt x="28" y="214"/>
                  </a:cubicBezTo>
                  <a:cubicBezTo>
                    <a:pt x="674" y="1337"/>
                    <a:pt x="1629" y="2236"/>
                    <a:pt x="2752" y="2853"/>
                  </a:cubicBezTo>
                  <a:cubicBezTo>
                    <a:pt x="2767" y="2861"/>
                    <a:pt x="2784" y="2864"/>
                    <a:pt x="2802" y="2864"/>
                  </a:cubicBezTo>
                  <a:cubicBezTo>
                    <a:pt x="2851" y="2864"/>
                    <a:pt x="2907" y="2838"/>
                    <a:pt x="2948" y="2797"/>
                  </a:cubicBezTo>
                  <a:cubicBezTo>
                    <a:pt x="2948" y="2769"/>
                    <a:pt x="2948" y="2741"/>
                    <a:pt x="2948" y="2713"/>
                  </a:cubicBezTo>
                  <a:cubicBezTo>
                    <a:pt x="2948" y="2657"/>
                    <a:pt x="2920" y="2629"/>
                    <a:pt x="2864" y="2600"/>
                  </a:cubicBezTo>
                  <a:cubicBezTo>
                    <a:pt x="1797" y="2011"/>
                    <a:pt x="899" y="1141"/>
                    <a:pt x="281" y="74"/>
                  </a:cubicBezTo>
                  <a:cubicBezTo>
                    <a:pt x="263" y="20"/>
                    <a:pt x="223"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51"/>
            <p:cNvSpPr/>
            <p:nvPr/>
          </p:nvSpPr>
          <p:spPr>
            <a:xfrm rot="5400000">
              <a:off x="7394665" y="1292404"/>
              <a:ext cx="359870" cy="263849"/>
            </a:xfrm>
            <a:custGeom>
              <a:avLst/>
              <a:gdLst/>
              <a:ahLst/>
              <a:cxnLst/>
              <a:rect l="l" t="t" r="r" b="b"/>
              <a:pathLst>
                <a:path w="8480" h="6217" extrusionOk="0">
                  <a:moveTo>
                    <a:pt x="197" y="1"/>
                  </a:moveTo>
                  <a:cubicBezTo>
                    <a:pt x="113" y="1"/>
                    <a:pt x="29" y="57"/>
                    <a:pt x="29" y="113"/>
                  </a:cubicBezTo>
                  <a:cubicBezTo>
                    <a:pt x="1" y="197"/>
                    <a:pt x="57" y="282"/>
                    <a:pt x="141" y="310"/>
                  </a:cubicBezTo>
                  <a:cubicBezTo>
                    <a:pt x="3482" y="1012"/>
                    <a:pt x="6486" y="3201"/>
                    <a:pt x="8227" y="6149"/>
                  </a:cubicBezTo>
                  <a:cubicBezTo>
                    <a:pt x="8247" y="6190"/>
                    <a:pt x="8298" y="6216"/>
                    <a:pt x="8356" y="6216"/>
                  </a:cubicBezTo>
                  <a:cubicBezTo>
                    <a:pt x="8378" y="6216"/>
                    <a:pt x="8400" y="6213"/>
                    <a:pt x="8423" y="6205"/>
                  </a:cubicBezTo>
                  <a:cubicBezTo>
                    <a:pt x="8451" y="6177"/>
                    <a:pt x="8479" y="6121"/>
                    <a:pt x="8479" y="6065"/>
                  </a:cubicBezTo>
                  <a:cubicBezTo>
                    <a:pt x="8479" y="6037"/>
                    <a:pt x="8479" y="6009"/>
                    <a:pt x="8451" y="6009"/>
                  </a:cubicBezTo>
                  <a:cubicBezTo>
                    <a:pt x="6710" y="2977"/>
                    <a:pt x="3594" y="731"/>
                    <a:pt x="19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51"/>
            <p:cNvSpPr/>
            <p:nvPr/>
          </p:nvSpPr>
          <p:spPr>
            <a:xfrm rot="5400000">
              <a:off x="7067186" y="1188615"/>
              <a:ext cx="520666" cy="453556"/>
            </a:xfrm>
            <a:custGeom>
              <a:avLst/>
              <a:gdLst/>
              <a:ahLst/>
              <a:cxnLst/>
              <a:rect l="l" t="t" r="r" b="b"/>
              <a:pathLst>
                <a:path w="12269" h="10687" extrusionOk="0">
                  <a:moveTo>
                    <a:pt x="4753" y="1"/>
                  </a:moveTo>
                  <a:cubicBezTo>
                    <a:pt x="4695" y="1"/>
                    <a:pt x="4636" y="12"/>
                    <a:pt x="4576" y="36"/>
                  </a:cubicBezTo>
                  <a:cubicBezTo>
                    <a:pt x="4464" y="64"/>
                    <a:pt x="4352" y="176"/>
                    <a:pt x="4267" y="260"/>
                  </a:cubicBezTo>
                  <a:cubicBezTo>
                    <a:pt x="3846" y="569"/>
                    <a:pt x="3285" y="541"/>
                    <a:pt x="2779" y="681"/>
                  </a:cubicBezTo>
                  <a:cubicBezTo>
                    <a:pt x="2386" y="766"/>
                    <a:pt x="2021" y="990"/>
                    <a:pt x="1713" y="1271"/>
                  </a:cubicBezTo>
                  <a:cubicBezTo>
                    <a:pt x="1544" y="1439"/>
                    <a:pt x="1376" y="1692"/>
                    <a:pt x="1404" y="1917"/>
                  </a:cubicBezTo>
                  <a:cubicBezTo>
                    <a:pt x="674" y="1973"/>
                    <a:pt x="140" y="2843"/>
                    <a:pt x="449" y="3489"/>
                  </a:cubicBezTo>
                  <a:cubicBezTo>
                    <a:pt x="168" y="3657"/>
                    <a:pt x="0" y="4022"/>
                    <a:pt x="84" y="4331"/>
                  </a:cubicBezTo>
                  <a:cubicBezTo>
                    <a:pt x="168" y="4668"/>
                    <a:pt x="477" y="4921"/>
                    <a:pt x="814" y="4921"/>
                  </a:cubicBezTo>
                  <a:cubicBezTo>
                    <a:pt x="1039" y="6886"/>
                    <a:pt x="2190" y="8711"/>
                    <a:pt x="3874" y="9749"/>
                  </a:cubicBezTo>
                  <a:cubicBezTo>
                    <a:pt x="4827" y="10357"/>
                    <a:pt x="5961" y="10686"/>
                    <a:pt x="7088" y="10686"/>
                  </a:cubicBezTo>
                  <a:cubicBezTo>
                    <a:pt x="7887" y="10686"/>
                    <a:pt x="8682" y="10520"/>
                    <a:pt x="9405" y="10171"/>
                  </a:cubicBezTo>
                  <a:cubicBezTo>
                    <a:pt x="11118" y="9328"/>
                    <a:pt x="12269" y="7307"/>
                    <a:pt x="11932" y="5426"/>
                  </a:cubicBezTo>
                  <a:cubicBezTo>
                    <a:pt x="11735" y="4471"/>
                    <a:pt x="11230" y="3629"/>
                    <a:pt x="10584" y="2927"/>
                  </a:cubicBezTo>
                  <a:cubicBezTo>
                    <a:pt x="9321" y="1552"/>
                    <a:pt x="7440" y="766"/>
                    <a:pt x="5587" y="766"/>
                  </a:cubicBezTo>
                  <a:cubicBezTo>
                    <a:pt x="5418" y="404"/>
                    <a:pt x="5104" y="1"/>
                    <a:pt x="47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51"/>
            <p:cNvSpPr/>
            <p:nvPr/>
          </p:nvSpPr>
          <p:spPr>
            <a:xfrm rot="5400000">
              <a:off x="7065234" y="1233431"/>
              <a:ext cx="477804" cy="406787"/>
            </a:xfrm>
            <a:custGeom>
              <a:avLst/>
              <a:gdLst/>
              <a:ahLst/>
              <a:cxnLst/>
              <a:rect l="l" t="t" r="r" b="b"/>
              <a:pathLst>
                <a:path w="11259" h="9585" extrusionOk="0">
                  <a:moveTo>
                    <a:pt x="6654" y="0"/>
                  </a:moveTo>
                  <a:lnTo>
                    <a:pt x="6654" y="0"/>
                  </a:lnTo>
                  <a:cubicBezTo>
                    <a:pt x="7019" y="787"/>
                    <a:pt x="7244" y="1601"/>
                    <a:pt x="7019" y="2499"/>
                  </a:cubicBezTo>
                  <a:cubicBezTo>
                    <a:pt x="6323" y="4588"/>
                    <a:pt x="4798" y="5008"/>
                    <a:pt x="3065" y="5008"/>
                  </a:cubicBezTo>
                  <a:cubicBezTo>
                    <a:pt x="2073" y="5008"/>
                    <a:pt x="1013" y="4870"/>
                    <a:pt x="1" y="4829"/>
                  </a:cubicBezTo>
                  <a:lnTo>
                    <a:pt x="1" y="4829"/>
                  </a:lnTo>
                  <a:cubicBezTo>
                    <a:pt x="450" y="6401"/>
                    <a:pt x="1489" y="7805"/>
                    <a:pt x="2864" y="8647"/>
                  </a:cubicBezTo>
                  <a:cubicBezTo>
                    <a:pt x="3817" y="9255"/>
                    <a:pt x="4951" y="9584"/>
                    <a:pt x="6078" y="9584"/>
                  </a:cubicBezTo>
                  <a:cubicBezTo>
                    <a:pt x="6877" y="9584"/>
                    <a:pt x="7672" y="9418"/>
                    <a:pt x="8395" y="9069"/>
                  </a:cubicBezTo>
                  <a:cubicBezTo>
                    <a:pt x="10108" y="8226"/>
                    <a:pt x="11259" y="6205"/>
                    <a:pt x="10894" y="4324"/>
                  </a:cubicBezTo>
                  <a:cubicBezTo>
                    <a:pt x="10725" y="3369"/>
                    <a:pt x="10220" y="2527"/>
                    <a:pt x="9574" y="1825"/>
                  </a:cubicBezTo>
                  <a:cubicBezTo>
                    <a:pt x="8788" y="983"/>
                    <a:pt x="7749" y="337"/>
                    <a:pt x="665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51"/>
            <p:cNvSpPr/>
            <p:nvPr/>
          </p:nvSpPr>
          <p:spPr>
            <a:xfrm rot="5400000">
              <a:off x="6845425" y="1190335"/>
              <a:ext cx="600533" cy="289271"/>
            </a:xfrm>
            <a:custGeom>
              <a:avLst/>
              <a:gdLst/>
              <a:ahLst/>
              <a:cxnLst/>
              <a:rect l="l" t="t" r="r" b="b"/>
              <a:pathLst>
                <a:path w="14151" h="6816" extrusionOk="0">
                  <a:moveTo>
                    <a:pt x="3234" y="0"/>
                  </a:moveTo>
                  <a:cubicBezTo>
                    <a:pt x="2468" y="0"/>
                    <a:pt x="1655" y="369"/>
                    <a:pt x="1432" y="1087"/>
                  </a:cubicBezTo>
                  <a:cubicBezTo>
                    <a:pt x="1292" y="1508"/>
                    <a:pt x="1348" y="2070"/>
                    <a:pt x="955" y="2294"/>
                  </a:cubicBezTo>
                  <a:cubicBezTo>
                    <a:pt x="730" y="2435"/>
                    <a:pt x="450" y="2406"/>
                    <a:pt x="281" y="2575"/>
                  </a:cubicBezTo>
                  <a:cubicBezTo>
                    <a:pt x="85" y="2800"/>
                    <a:pt x="225" y="3165"/>
                    <a:pt x="197" y="3473"/>
                  </a:cubicBezTo>
                  <a:cubicBezTo>
                    <a:pt x="197" y="3726"/>
                    <a:pt x="29" y="3979"/>
                    <a:pt x="29" y="4231"/>
                  </a:cubicBezTo>
                  <a:cubicBezTo>
                    <a:pt x="1" y="4652"/>
                    <a:pt x="337" y="5017"/>
                    <a:pt x="702" y="5298"/>
                  </a:cubicBezTo>
                  <a:cubicBezTo>
                    <a:pt x="2067" y="6335"/>
                    <a:pt x="3857" y="6815"/>
                    <a:pt x="5606" y="6815"/>
                  </a:cubicBezTo>
                  <a:cubicBezTo>
                    <a:pt x="5656" y="6815"/>
                    <a:pt x="5706" y="6815"/>
                    <a:pt x="5756" y="6814"/>
                  </a:cubicBezTo>
                  <a:cubicBezTo>
                    <a:pt x="7553" y="6758"/>
                    <a:pt x="9293" y="6225"/>
                    <a:pt x="10893" y="5410"/>
                  </a:cubicBezTo>
                  <a:cubicBezTo>
                    <a:pt x="12410" y="4681"/>
                    <a:pt x="13982" y="3473"/>
                    <a:pt x="14150" y="1789"/>
                  </a:cubicBezTo>
                  <a:lnTo>
                    <a:pt x="14150" y="1789"/>
                  </a:lnTo>
                  <a:cubicBezTo>
                    <a:pt x="13469" y="2451"/>
                    <a:pt x="12523" y="2692"/>
                    <a:pt x="11549" y="2692"/>
                  </a:cubicBezTo>
                  <a:cubicBezTo>
                    <a:pt x="11037" y="2692"/>
                    <a:pt x="10517" y="2625"/>
                    <a:pt x="10023" y="2519"/>
                  </a:cubicBezTo>
                  <a:cubicBezTo>
                    <a:pt x="8563" y="2238"/>
                    <a:pt x="7160" y="1733"/>
                    <a:pt x="5868" y="1031"/>
                  </a:cubicBezTo>
                  <a:cubicBezTo>
                    <a:pt x="5110" y="638"/>
                    <a:pt x="4380" y="132"/>
                    <a:pt x="3538" y="20"/>
                  </a:cubicBezTo>
                  <a:cubicBezTo>
                    <a:pt x="3438" y="7"/>
                    <a:pt x="3337" y="0"/>
                    <a:pt x="323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51"/>
            <p:cNvSpPr/>
            <p:nvPr/>
          </p:nvSpPr>
          <p:spPr>
            <a:xfrm rot="5400000">
              <a:off x="7282580" y="1213675"/>
              <a:ext cx="361058" cy="579773"/>
            </a:xfrm>
            <a:custGeom>
              <a:avLst/>
              <a:gdLst/>
              <a:ahLst/>
              <a:cxnLst/>
              <a:rect l="l" t="t" r="r" b="b"/>
              <a:pathLst>
                <a:path w="8508" h="13661" extrusionOk="0">
                  <a:moveTo>
                    <a:pt x="3111" y="1"/>
                  </a:moveTo>
                  <a:cubicBezTo>
                    <a:pt x="2697" y="1"/>
                    <a:pt x="2287" y="181"/>
                    <a:pt x="2106" y="563"/>
                  </a:cubicBezTo>
                  <a:cubicBezTo>
                    <a:pt x="983" y="619"/>
                    <a:pt x="394" y="1854"/>
                    <a:pt x="1" y="2865"/>
                  </a:cubicBezTo>
                  <a:cubicBezTo>
                    <a:pt x="1966" y="3988"/>
                    <a:pt x="3819" y="5391"/>
                    <a:pt x="5110" y="7244"/>
                  </a:cubicBezTo>
                  <a:cubicBezTo>
                    <a:pt x="6402" y="9097"/>
                    <a:pt x="7103" y="11427"/>
                    <a:pt x="6626" y="13645"/>
                  </a:cubicBezTo>
                  <a:cubicBezTo>
                    <a:pt x="6661" y="13656"/>
                    <a:pt x="6695" y="13661"/>
                    <a:pt x="6729" y="13661"/>
                  </a:cubicBezTo>
                  <a:cubicBezTo>
                    <a:pt x="6968" y="13661"/>
                    <a:pt x="7180" y="13418"/>
                    <a:pt x="7328" y="13196"/>
                  </a:cubicBezTo>
                  <a:cubicBezTo>
                    <a:pt x="8367" y="11287"/>
                    <a:pt x="8507" y="8957"/>
                    <a:pt x="7974" y="6851"/>
                  </a:cubicBezTo>
                  <a:cubicBezTo>
                    <a:pt x="7440" y="4746"/>
                    <a:pt x="6289" y="2837"/>
                    <a:pt x="4914" y="1152"/>
                  </a:cubicBezTo>
                  <a:cubicBezTo>
                    <a:pt x="4549" y="703"/>
                    <a:pt x="4128" y="254"/>
                    <a:pt x="3594" y="85"/>
                  </a:cubicBezTo>
                  <a:cubicBezTo>
                    <a:pt x="3442" y="29"/>
                    <a:pt x="3277" y="1"/>
                    <a:pt x="3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51"/>
            <p:cNvSpPr/>
            <p:nvPr/>
          </p:nvSpPr>
          <p:spPr>
            <a:xfrm rot="5400000">
              <a:off x="7129974" y="1290578"/>
              <a:ext cx="374129" cy="293727"/>
            </a:xfrm>
            <a:custGeom>
              <a:avLst/>
              <a:gdLst/>
              <a:ahLst/>
              <a:cxnLst/>
              <a:rect l="l" t="t" r="r" b="b"/>
              <a:pathLst>
                <a:path w="8816" h="6921" extrusionOk="0">
                  <a:moveTo>
                    <a:pt x="135" y="1"/>
                  </a:moveTo>
                  <a:cubicBezTo>
                    <a:pt x="75" y="1"/>
                    <a:pt x="28" y="32"/>
                    <a:pt x="28" y="95"/>
                  </a:cubicBezTo>
                  <a:cubicBezTo>
                    <a:pt x="0" y="180"/>
                    <a:pt x="28" y="264"/>
                    <a:pt x="112" y="292"/>
                  </a:cubicBezTo>
                  <a:cubicBezTo>
                    <a:pt x="3537" y="1415"/>
                    <a:pt x="6626" y="3801"/>
                    <a:pt x="8563" y="6861"/>
                  </a:cubicBezTo>
                  <a:cubicBezTo>
                    <a:pt x="8580" y="6896"/>
                    <a:pt x="8630" y="6920"/>
                    <a:pt x="8678" y="6920"/>
                  </a:cubicBezTo>
                  <a:cubicBezTo>
                    <a:pt x="8708" y="6920"/>
                    <a:pt x="8738" y="6911"/>
                    <a:pt x="8759" y="6890"/>
                  </a:cubicBezTo>
                  <a:cubicBezTo>
                    <a:pt x="8787" y="6861"/>
                    <a:pt x="8815" y="6833"/>
                    <a:pt x="8815" y="6777"/>
                  </a:cubicBezTo>
                  <a:cubicBezTo>
                    <a:pt x="8815" y="6749"/>
                    <a:pt x="8815" y="6721"/>
                    <a:pt x="8815" y="6693"/>
                  </a:cubicBezTo>
                  <a:cubicBezTo>
                    <a:pt x="6794" y="3549"/>
                    <a:pt x="3734" y="1162"/>
                    <a:pt x="197" y="11"/>
                  </a:cubicBezTo>
                  <a:cubicBezTo>
                    <a:pt x="175" y="4"/>
                    <a:pt x="154" y="1"/>
                    <a:pt x="1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51"/>
            <p:cNvSpPr/>
            <p:nvPr/>
          </p:nvSpPr>
          <p:spPr>
            <a:xfrm rot="5400000">
              <a:off x="6868045" y="1320414"/>
              <a:ext cx="489686" cy="127999"/>
            </a:xfrm>
            <a:custGeom>
              <a:avLst/>
              <a:gdLst/>
              <a:ahLst/>
              <a:cxnLst/>
              <a:rect l="l" t="t" r="r" b="b"/>
              <a:pathLst>
                <a:path w="11539" h="3016" extrusionOk="0">
                  <a:moveTo>
                    <a:pt x="11384" y="0"/>
                  </a:moveTo>
                  <a:cubicBezTo>
                    <a:pt x="11349" y="0"/>
                    <a:pt x="11314" y="14"/>
                    <a:pt x="11286" y="42"/>
                  </a:cubicBezTo>
                  <a:cubicBezTo>
                    <a:pt x="9219" y="1800"/>
                    <a:pt x="6514" y="2734"/>
                    <a:pt x="3821" y="2734"/>
                  </a:cubicBezTo>
                  <a:cubicBezTo>
                    <a:pt x="2600" y="2734"/>
                    <a:pt x="1381" y="2542"/>
                    <a:pt x="225" y="2148"/>
                  </a:cubicBezTo>
                  <a:cubicBezTo>
                    <a:pt x="204" y="2141"/>
                    <a:pt x="183" y="2137"/>
                    <a:pt x="162" y="2137"/>
                  </a:cubicBezTo>
                  <a:cubicBezTo>
                    <a:pt x="102" y="2137"/>
                    <a:pt x="49" y="2169"/>
                    <a:pt x="28" y="2232"/>
                  </a:cubicBezTo>
                  <a:cubicBezTo>
                    <a:pt x="0" y="2316"/>
                    <a:pt x="56" y="2401"/>
                    <a:pt x="112" y="2401"/>
                  </a:cubicBezTo>
                  <a:cubicBezTo>
                    <a:pt x="1318" y="2814"/>
                    <a:pt x="2582" y="3015"/>
                    <a:pt x="3844" y="3015"/>
                  </a:cubicBezTo>
                  <a:cubicBezTo>
                    <a:pt x="6607" y="3015"/>
                    <a:pt x="9363" y="2051"/>
                    <a:pt x="11483" y="239"/>
                  </a:cubicBezTo>
                  <a:cubicBezTo>
                    <a:pt x="11511" y="211"/>
                    <a:pt x="11539" y="183"/>
                    <a:pt x="11539" y="155"/>
                  </a:cubicBezTo>
                  <a:lnTo>
                    <a:pt x="11511" y="155"/>
                  </a:lnTo>
                  <a:cubicBezTo>
                    <a:pt x="11511" y="98"/>
                    <a:pt x="11511" y="70"/>
                    <a:pt x="11483" y="42"/>
                  </a:cubicBezTo>
                  <a:cubicBezTo>
                    <a:pt x="11455" y="14"/>
                    <a:pt x="11419" y="0"/>
                    <a:pt x="113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51"/>
            <p:cNvSpPr/>
            <p:nvPr/>
          </p:nvSpPr>
          <p:spPr>
            <a:xfrm rot="5400000">
              <a:off x="7337854" y="1332529"/>
              <a:ext cx="166864" cy="510044"/>
            </a:xfrm>
            <a:custGeom>
              <a:avLst/>
              <a:gdLst/>
              <a:ahLst/>
              <a:cxnLst/>
              <a:rect l="l" t="t" r="r" b="b"/>
              <a:pathLst>
                <a:path w="3932" h="12018" extrusionOk="0">
                  <a:moveTo>
                    <a:pt x="173" y="0"/>
                  </a:moveTo>
                  <a:cubicBezTo>
                    <a:pt x="132" y="0"/>
                    <a:pt x="90" y="14"/>
                    <a:pt x="57" y="47"/>
                  </a:cubicBezTo>
                  <a:cubicBezTo>
                    <a:pt x="1" y="103"/>
                    <a:pt x="29" y="187"/>
                    <a:pt x="85" y="244"/>
                  </a:cubicBezTo>
                  <a:cubicBezTo>
                    <a:pt x="1713" y="1619"/>
                    <a:pt x="2865" y="3528"/>
                    <a:pt x="3370" y="5578"/>
                  </a:cubicBezTo>
                  <a:cubicBezTo>
                    <a:pt x="3847" y="7655"/>
                    <a:pt x="3679" y="9873"/>
                    <a:pt x="2836" y="11838"/>
                  </a:cubicBezTo>
                  <a:cubicBezTo>
                    <a:pt x="2808" y="11895"/>
                    <a:pt x="2836" y="11979"/>
                    <a:pt x="2921" y="12007"/>
                  </a:cubicBezTo>
                  <a:cubicBezTo>
                    <a:pt x="2943" y="12014"/>
                    <a:pt x="2966" y="12018"/>
                    <a:pt x="2987" y="12018"/>
                  </a:cubicBezTo>
                  <a:cubicBezTo>
                    <a:pt x="3046" y="12018"/>
                    <a:pt x="3097" y="11992"/>
                    <a:pt x="3117" y="11951"/>
                  </a:cubicBezTo>
                  <a:cubicBezTo>
                    <a:pt x="3651" y="10659"/>
                    <a:pt x="3931" y="9284"/>
                    <a:pt x="3931" y="7908"/>
                  </a:cubicBezTo>
                  <a:cubicBezTo>
                    <a:pt x="3931" y="7094"/>
                    <a:pt x="3819" y="6308"/>
                    <a:pt x="3651" y="5522"/>
                  </a:cubicBezTo>
                  <a:cubicBezTo>
                    <a:pt x="3117" y="3388"/>
                    <a:pt x="1938" y="1451"/>
                    <a:pt x="254" y="19"/>
                  </a:cubicBezTo>
                  <a:cubicBezTo>
                    <a:pt x="230" y="7"/>
                    <a:pt x="202" y="0"/>
                    <a:pt x="1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51"/>
            <p:cNvSpPr/>
            <p:nvPr/>
          </p:nvSpPr>
          <p:spPr>
            <a:xfrm rot="5400000">
              <a:off x="5724017" y="2975689"/>
              <a:ext cx="482557" cy="396559"/>
            </a:xfrm>
            <a:custGeom>
              <a:avLst/>
              <a:gdLst/>
              <a:ahLst/>
              <a:cxnLst/>
              <a:rect l="l" t="t" r="r" b="b"/>
              <a:pathLst>
                <a:path w="11371" h="9344" extrusionOk="0">
                  <a:moveTo>
                    <a:pt x="11202" y="1"/>
                  </a:moveTo>
                  <a:lnTo>
                    <a:pt x="11085" y="381"/>
                  </a:lnTo>
                  <a:lnTo>
                    <a:pt x="11085" y="381"/>
                  </a:lnTo>
                  <a:cubicBezTo>
                    <a:pt x="11185" y="277"/>
                    <a:pt x="11280" y="169"/>
                    <a:pt x="11371" y="57"/>
                  </a:cubicBezTo>
                  <a:cubicBezTo>
                    <a:pt x="11315" y="29"/>
                    <a:pt x="11258" y="29"/>
                    <a:pt x="11202" y="1"/>
                  </a:cubicBezTo>
                  <a:close/>
                  <a:moveTo>
                    <a:pt x="11085" y="381"/>
                  </a:moveTo>
                  <a:cubicBezTo>
                    <a:pt x="10017" y="1499"/>
                    <a:pt x="8478" y="2145"/>
                    <a:pt x="6963" y="2556"/>
                  </a:cubicBezTo>
                  <a:cubicBezTo>
                    <a:pt x="5307" y="2977"/>
                    <a:pt x="3594" y="3173"/>
                    <a:pt x="1966" y="3735"/>
                  </a:cubicBezTo>
                  <a:cubicBezTo>
                    <a:pt x="1629" y="3847"/>
                    <a:pt x="1292" y="3959"/>
                    <a:pt x="1039" y="4184"/>
                  </a:cubicBezTo>
                  <a:cubicBezTo>
                    <a:pt x="562" y="4577"/>
                    <a:pt x="337" y="5195"/>
                    <a:pt x="141" y="5784"/>
                  </a:cubicBezTo>
                  <a:cubicBezTo>
                    <a:pt x="57" y="5981"/>
                    <a:pt x="0" y="6177"/>
                    <a:pt x="29" y="6374"/>
                  </a:cubicBezTo>
                  <a:cubicBezTo>
                    <a:pt x="57" y="6711"/>
                    <a:pt x="309" y="6991"/>
                    <a:pt x="450" y="7328"/>
                  </a:cubicBezTo>
                  <a:cubicBezTo>
                    <a:pt x="646" y="7693"/>
                    <a:pt x="674" y="8114"/>
                    <a:pt x="899" y="8479"/>
                  </a:cubicBezTo>
                  <a:cubicBezTo>
                    <a:pt x="1045" y="8698"/>
                    <a:pt x="1333" y="8858"/>
                    <a:pt x="1587" y="8858"/>
                  </a:cubicBezTo>
                  <a:cubicBezTo>
                    <a:pt x="1723" y="8858"/>
                    <a:pt x="1849" y="8812"/>
                    <a:pt x="1938" y="8704"/>
                  </a:cubicBezTo>
                  <a:lnTo>
                    <a:pt x="1938" y="8704"/>
                  </a:lnTo>
                  <a:cubicBezTo>
                    <a:pt x="1910" y="8957"/>
                    <a:pt x="2190" y="9153"/>
                    <a:pt x="2443" y="9209"/>
                  </a:cubicBezTo>
                  <a:cubicBezTo>
                    <a:pt x="2746" y="9302"/>
                    <a:pt x="3056" y="9344"/>
                    <a:pt x="3367" y="9344"/>
                  </a:cubicBezTo>
                  <a:cubicBezTo>
                    <a:pt x="4092" y="9344"/>
                    <a:pt x="4818" y="9114"/>
                    <a:pt x="5447" y="8760"/>
                  </a:cubicBezTo>
                  <a:cubicBezTo>
                    <a:pt x="6373" y="8255"/>
                    <a:pt x="7103" y="7497"/>
                    <a:pt x="7805" y="6683"/>
                  </a:cubicBezTo>
                  <a:cubicBezTo>
                    <a:pt x="8423" y="5953"/>
                    <a:pt x="9012" y="5195"/>
                    <a:pt x="9574" y="4380"/>
                  </a:cubicBezTo>
                  <a:cubicBezTo>
                    <a:pt x="10248" y="3398"/>
                    <a:pt x="10893" y="2303"/>
                    <a:pt x="10865" y="1096"/>
                  </a:cubicBezTo>
                  <a:lnTo>
                    <a:pt x="11085" y="38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51"/>
            <p:cNvSpPr/>
            <p:nvPr/>
          </p:nvSpPr>
          <p:spPr>
            <a:xfrm rot="5400000">
              <a:off x="5727732" y="3124209"/>
              <a:ext cx="355075" cy="124561"/>
            </a:xfrm>
            <a:custGeom>
              <a:avLst/>
              <a:gdLst/>
              <a:ahLst/>
              <a:cxnLst/>
              <a:rect l="l" t="t" r="r" b="b"/>
              <a:pathLst>
                <a:path w="8367" h="2935" extrusionOk="0">
                  <a:moveTo>
                    <a:pt x="8212" y="0"/>
                  </a:moveTo>
                  <a:cubicBezTo>
                    <a:pt x="8177" y="0"/>
                    <a:pt x="8142" y="14"/>
                    <a:pt x="8114" y="42"/>
                  </a:cubicBezTo>
                  <a:cubicBezTo>
                    <a:pt x="5873" y="1702"/>
                    <a:pt x="3088" y="2626"/>
                    <a:pt x="294" y="2626"/>
                  </a:cubicBezTo>
                  <a:cubicBezTo>
                    <a:pt x="252" y="2626"/>
                    <a:pt x="210" y="2625"/>
                    <a:pt x="169" y="2625"/>
                  </a:cubicBezTo>
                  <a:cubicBezTo>
                    <a:pt x="84" y="2625"/>
                    <a:pt x="0" y="2681"/>
                    <a:pt x="0" y="2765"/>
                  </a:cubicBezTo>
                  <a:cubicBezTo>
                    <a:pt x="0" y="2850"/>
                    <a:pt x="84" y="2934"/>
                    <a:pt x="169" y="2934"/>
                  </a:cubicBezTo>
                  <a:cubicBezTo>
                    <a:pt x="210" y="2934"/>
                    <a:pt x="251" y="2934"/>
                    <a:pt x="293" y="2934"/>
                  </a:cubicBezTo>
                  <a:cubicBezTo>
                    <a:pt x="3143" y="2934"/>
                    <a:pt x="5986" y="1983"/>
                    <a:pt x="8310" y="267"/>
                  </a:cubicBezTo>
                  <a:cubicBezTo>
                    <a:pt x="8366" y="211"/>
                    <a:pt x="8366" y="126"/>
                    <a:pt x="8338" y="70"/>
                  </a:cubicBezTo>
                  <a:cubicBezTo>
                    <a:pt x="8310" y="42"/>
                    <a:pt x="8310" y="42"/>
                    <a:pt x="8310" y="42"/>
                  </a:cubicBezTo>
                  <a:cubicBezTo>
                    <a:pt x="8282" y="14"/>
                    <a:pt x="8247" y="0"/>
                    <a:pt x="82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51"/>
            <p:cNvSpPr/>
            <p:nvPr/>
          </p:nvSpPr>
          <p:spPr>
            <a:xfrm rot="5400000">
              <a:off x="5861455" y="3016630"/>
              <a:ext cx="189441" cy="71639"/>
            </a:xfrm>
            <a:custGeom>
              <a:avLst/>
              <a:gdLst/>
              <a:ahLst/>
              <a:cxnLst/>
              <a:rect l="l" t="t" r="r" b="b"/>
              <a:pathLst>
                <a:path w="4464" h="1688" extrusionOk="0">
                  <a:moveTo>
                    <a:pt x="4295" y="1"/>
                  </a:moveTo>
                  <a:cubicBezTo>
                    <a:pt x="2779" y="1"/>
                    <a:pt x="1291" y="506"/>
                    <a:pt x="84" y="1432"/>
                  </a:cubicBezTo>
                  <a:cubicBezTo>
                    <a:pt x="28" y="1460"/>
                    <a:pt x="0" y="1573"/>
                    <a:pt x="56" y="1629"/>
                  </a:cubicBezTo>
                  <a:cubicBezTo>
                    <a:pt x="91" y="1664"/>
                    <a:pt x="136" y="1688"/>
                    <a:pt x="179" y="1688"/>
                  </a:cubicBezTo>
                  <a:cubicBezTo>
                    <a:pt x="206" y="1688"/>
                    <a:pt x="231" y="1678"/>
                    <a:pt x="253" y="1657"/>
                  </a:cubicBezTo>
                  <a:cubicBezTo>
                    <a:pt x="1372" y="784"/>
                    <a:pt x="2783" y="308"/>
                    <a:pt x="4176" y="308"/>
                  </a:cubicBezTo>
                  <a:cubicBezTo>
                    <a:pt x="4216" y="308"/>
                    <a:pt x="4256" y="309"/>
                    <a:pt x="4295" y="309"/>
                  </a:cubicBezTo>
                  <a:cubicBezTo>
                    <a:pt x="4380" y="309"/>
                    <a:pt x="4464" y="225"/>
                    <a:pt x="4464" y="141"/>
                  </a:cubicBezTo>
                  <a:cubicBezTo>
                    <a:pt x="4464" y="113"/>
                    <a:pt x="4436" y="57"/>
                    <a:pt x="4408" y="29"/>
                  </a:cubicBezTo>
                  <a:lnTo>
                    <a:pt x="4408" y="57"/>
                  </a:lnTo>
                  <a:cubicBezTo>
                    <a:pt x="4380" y="29"/>
                    <a:pt x="4352" y="1"/>
                    <a:pt x="4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51"/>
            <p:cNvSpPr/>
            <p:nvPr/>
          </p:nvSpPr>
          <p:spPr>
            <a:xfrm rot="5400000">
              <a:off x="5877076" y="3013567"/>
              <a:ext cx="561193" cy="246916"/>
            </a:xfrm>
            <a:custGeom>
              <a:avLst/>
              <a:gdLst/>
              <a:ahLst/>
              <a:cxnLst/>
              <a:rect l="l" t="t" r="r" b="b"/>
              <a:pathLst>
                <a:path w="13224" h="5818" extrusionOk="0">
                  <a:moveTo>
                    <a:pt x="5196" y="1"/>
                  </a:moveTo>
                  <a:cubicBezTo>
                    <a:pt x="4670" y="1"/>
                    <a:pt x="4144" y="35"/>
                    <a:pt x="3622" y="104"/>
                  </a:cubicBezTo>
                  <a:cubicBezTo>
                    <a:pt x="3117" y="188"/>
                    <a:pt x="2612" y="272"/>
                    <a:pt x="2134" y="469"/>
                  </a:cubicBezTo>
                  <a:cubicBezTo>
                    <a:pt x="1236" y="862"/>
                    <a:pt x="506" y="1648"/>
                    <a:pt x="169" y="2574"/>
                  </a:cubicBezTo>
                  <a:cubicBezTo>
                    <a:pt x="57" y="2911"/>
                    <a:pt x="1" y="3304"/>
                    <a:pt x="169" y="3613"/>
                  </a:cubicBezTo>
                  <a:cubicBezTo>
                    <a:pt x="309" y="3838"/>
                    <a:pt x="534" y="3978"/>
                    <a:pt x="590" y="4231"/>
                  </a:cubicBezTo>
                  <a:cubicBezTo>
                    <a:pt x="618" y="4427"/>
                    <a:pt x="506" y="4652"/>
                    <a:pt x="646" y="4820"/>
                  </a:cubicBezTo>
                  <a:cubicBezTo>
                    <a:pt x="787" y="5017"/>
                    <a:pt x="1124" y="4933"/>
                    <a:pt x="1292" y="5101"/>
                  </a:cubicBezTo>
                  <a:cubicBezTo>
                    <a:pt x="1376" y="5157"/>
                    <a:pt x="1404" y="5298"/>
                    <a:pt x="1461" y="5382"/>
                  </a:cubicBezTo>
                  <a:cubicBezTo>
                    <a:pt x="1629" y="5691"/>
                    <a:pt x="2022" y="5803"/>
                    <a:pt x="2387" y="5803"/>
                  </a:cubicBezTo>
                  <a:cubicBezTo>
                    <a:pt x="2525" y="5813"/>
                    <a:pt x="2663" y="5818"/>
                    <a:pt x="2800" y="5818"/>
                  </a:cubicBezTo>
                  <a:cubicBezTo>
                    <a:pt x="4942" y="5818"/>
                    <a:pt x="6923" y="4631"/>
                    <a:pt x="8928" y="3866"/>
                  </a:cubicBezTo>
                  <a:cubicBezTo>
                    <a:pt x="10304" y="3360"/>
                    <a:pt x="11764" y="3023"/>
                    <a:pt x="13224" y="2911"/>
                  </a:cubicBezTo>
                  <a:lnTo>
                    <a:pt x="13224" y="2883"/>
                  </a:lnTo>
                  <a:cubicBezTo>
                    <a:pt x="10990" y="1030"/>
                    <a:pt x="8093" y="1"/>
                    <a:pt x="51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51"/>
            <p:cNvSpPr/>
            <p:nvPr/>
          </p:nvSpPr>
          <p:spPr>
            <a:xfrm rot="5400000">
              <a:off x="5993376" y="3017034"/>
              <a:ext cx="169241" cy="31533"/>
            </a:xfrm>
            <a:custGeom>
              <a:avLst/>
              <a:gdLst/>
              <a:ahLst/>
              <a:cxnLst/>
              <a:rect l="l" t="t" r="r" b="b"/>
              <a:pathLst>
                <a:path w="3988" h="743" extrusionOk="0">
                  <a:moveTo>
                    <a:pt x="3834" y="1"/>
                  </a:moveTo>
                  <a:cubicBezTo>
                    <a:pt x="3821" y="1"/>
                    <a:pt x="3807" y="4"/>
                    <a:pt x="3791" y="12"/>
                  </a:cubicBezTo>
                  <a:cubicBezTo>
                    <a:pt x="3006" y="299"/>
                    <a:pt x="2182" y="443"/>
                    <a:pt x="1354" y="443"/>
                  </a:cubicBezTo>
                  <a:cubicBezTo>
                    <a:pt x="968" y="443"/>
                    <a:pt x="581" y="412"/>
                    <a:pt x="197" y="349"/>
                  </a:cubicBezTo>
                  <a:cubicBezTo>
                    <a:pt x="182" y="344"/>
                    <a:pt x="167" y="342"/>
                    <a:pt x="153" y="342"/>
                  </a:cubicBezTo>
                  <a:cubicBezTo>
                    <a:pt x="86" y="342"/>
                    <a:pt x="29" y="392"/>
                    <a:pt x="29" y="461"/>
                  </a:cubicBezTo>
                  <a:cubicBezTo>
                    <a:pt x="0" y="546"/>
                    <a:pt x="57" y="602"/>
                    <a:pt x="141" y="630"/>
                  </a:cubicBezTo>
                  <a:cubicBezTo>
                    <a:pt x="562" y="705"/>
                    <a:pt x="986" y="742"/>
                    <a:pt x="1408" y="742"/>
                  </a:cubicBezTo>
                  <a:cubicBezTo>
                    <a:pt x="2253" y="742"/>
                    <a:pt x="3089" y="592"/>
                    <a:pt x="3875" y="293"/>
                  </a:cubicBezTo>
                  <a:cubicBezTo>
                    <a:pt x="3959" y="265"/>
                    <a:pt x="3987" y="181"/>
                    <a:pt x="3959" y="96"/>
                  </a:cubicBezTo>
                  <a:cubicBezTo>
                    <a:pt x="3959" y="68"/>
                    <a:pt x="3931" y="40"/>
                    <a:pt x="3931" y="40"/>
                  </a:cubicBezTo>
                  <a:cubicBezTo>
                    <a:pt x="3891" y="20"/>
                    <a:pt x="3866" y="1"/>
                    <a:pt x="383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51"/>
            <p:cNvSpPr/>
            <p:nvPr/>
          </p:nvSpPr>
          <p:spPr>
            <a:xfrm rot="5400000">
              <a:off x="5997560" y="3037421"/>
              <a:ext cx="430147" cy="120614"/>
            </a:xfrm>
            <a:custGeom>
              <a:avLst/>
              <a:gdLst/>
              <a:ahLst/>
              <a:cxnLst/>
              <a:rect l="l" t="t" r="r" b="b"/>
              <a:pathLst>
                <a:path w="10136" h="2842" extrusionOk="0">
                  <a:moveTo>
                    <a:pt x="7831" y="0"/>
                  </a:moveTo>
                  <a:cubicBezTo>
                    <a:pt x="5067" y="0"/>
                    <a:pt x="2286" y="910"/>
                    <a:pt x="85" y="2578"/>
                  </a:cubicBezTo>
                  <a:cubicBezTo>
                    <a:pt x="28" y="2634"/>
                    <a:pt x="0" y="2718"/>
                    <a:pt x="56" y="2774"/>
                  </a:cubicBezTo>
                  <a:cubicBezTo>
                    <a:pt x="87" y="2821"/>
                    <a:pt x="127" y="2842"/>
                    <a:pt x="165" y="2842"/>
                  </a:cubicBezTo>
                  <a:cubicBezTo>
                    <a:pt x="197" y="2842"/>
                    <a:pt x="228" y="2828"/>
                    <a:pt x="253" y="2802"/>
                  </a:cubicBezTo>
                  <a:cubicBezTo>
                    <a:pt x="2400" y="1165"/>
                    <a:pt x="5104" y="277"/>
                    <a:pt x="7803" y="277"/>
                  </a:cubicBezTo>
                  <a:cubicBezTo>
                    <a:pt x="8529" y="277"/>
                    <a:pt x="9253" y="341"/>
                    <a:pt x="9967" y="472"/>
                  </a:cubicBezTo>
                  <a:cubicBezTo>
                    <a:pt x="9977" y="477"/>
                    <a:pt x="9988" y="479"/>
                    <a:pt x="9999" y="479"/>
                  </a:cubicBezTo>
                  <a:cubicBezTo>
                    <a:pt x="10051" y="479"/>
                    <a:pt x="10112" y="429"/>
                    <a:pt x="10135" y="360"/>
                  </a:cubicBezTo>
                  <a:cubicBezTo>
                    <a:pt x="10135" y="304"/>
                    <a:pt x="10107" y="248"/>
                    <a:pt x="10079" y="219"/>
                  </a:cubicBezTo>
                  <a:cubicBezTo>
                    <a:pt x="10051" y="219"/>
                    <a:pt x="10023" y="191"/>
                    <a:pt x="9995" y="191"/>
                  </a:cubicBezTo>
                  <a:cubicBezTo>
                    <a:pt x="9282" y="63"/>
                    <a:pt x="8557" y="0"/>
                    <a:pt x="78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51"/>
            <p:cNvSpPr/>
            <p:nvPr/>
          </p:nvSpPr>
          <p:spPr>
            <a:xfrm rot="5400000">
              <a:off x="5780249" y="3073509"/>
              <a:ext cx="525461" cy="417737"/>
            </a:xfrm>
            <a:custGeom>
              <a:avLst/>
              <a:gdLst/>
              <a:ahLst/>
              <a:cxnLst/>
              <a:rect l="l" t="t" r="r" b="b"/>
              <a:pathLst>
                <a:path w="12382" h="9843" extrusionOk="0">
                  <a:moveTo>
                    <a:pt x="7389" y="0"/>
                  </a:moveTo>
                  <a:cubicBezTo>
                    <a:pt x="7322" y="0"/>
                    <a:pt x="7255" y="1"/>
                    <a:pt x="7188" y="3"/>
                  </a:cubicBezTo>
                  <a:cubicBezTo>
                    <a:pt x="5307" y="87"/>
                    <a:pt x="3482" y="986"/>
                    <a:pt x="2275" y="2418"/>
                  </a:cubicBezTo>
                  <a:cubicBezTo>
                    <a:pt x="2100" y="2374"/>
                    <a:pt x="1899" y="2339"/>
                    <a:pt x="1710" y="2339"/>
                  </a:cubicBezTo>
                  <a:cubicBezTo>
                    <a:pt x="1416" y="2339"/>
                    <a:pt x="1153" y="2425"/>
                    <a:pt x="1068" y="2698"/>
                  </a:cubicBezTo>
                  <a:cubicBezTo>
                    <a:pt x="1040" y="2811"/>
                    <a:pt x="1040" y="2951"/>
                    <a:pt x="1040" y="3091"/>
                  </a:cubicBezTo>
                  <a:cubicBezTo>
                    <a:pt x="1012" y="3597"/>
                    <a:pt x="619" y="4018"/>
                    <a:pt x="394" y="4467"/>
                  </a:cubicBezTo>
                  <a:cubicBezTo>
                    <a:pt x="226" y="4832"/>
                    <a:pt x="141" y="5253"/>
                    <a:pt x="141" y="5674"/>
                  </a:cubicBezTo>
                  <a:cubicBezTo>
                    <a:pt x="169" y="5927"/>
                    <a:pt x="226" y="6208"/>
                    <a:pt x="450" y="6348"/>
                  </a:cubicBezTo>
                  <a:cubicBezTo>
                    <a:pt x="1" y="6910"/>
                    <a:pt x="310" y="7892"/>
                    <a:pt x="1012" y="8089"/>
                  </a:cubicBezTo>
                  <a:cubicBezTo>
                    <a:pt x="955" y="8398"/>
                    <a:pt x="1124" y="8763"/>
                    <a:pt x="1405" y="8903"/>
                  </a:cubicBezTo>
                  <a:cubicBezTo>
                    <a:pt x="1515" y="8953"/>
                    <a:pt x="1636" y="8978"/>
                    <a:pt x="1756" y="8978"/>
                  </a:cubicBezTo>
                  <a:cubicBezTo>
                    <a:pt x="1973" y="8978"/>
                    <a:pt x="2187" y="8897"/>
                    <a:pt x="2331" y="8734"/>
                  </a:cubicBezTo>
                  <a:cubicBezTo>
                    <a:pt x="3414" y="9462"/>
                    <a:pt x="4732" y="9843"/>
                    <a:pt x="6047" y="9843"/>
                  </a:cubicBezTo>
                  <a:cubicBezTo>
                    <a:pt x="6710" y="9843"/>
                    <a:pt x="7372" y="9746"/>
                    <a:pt x="8002" y="9549"/>
                  </a:cubicBezTo>
                  <a:cubicBezTo>
                    <a:pt x="9827" y="8987"/>
                    <a:pt x="11427" y="7499"/>
                    <a:pt x="11905" y="5618"/>
                  </a:cubicBezTo>
                  <a:cubicBezTo>
                    <a:pt x="12382" y="3765"/>
                    <a:pt x="11596" y="1575"/>
                    <a:pt x="9939" y="621"/>
                  </a:cubicBezTo>
                  <a:cubicBezTo>
                    <a:pt x="9156" y="177"/>
                    <a:pt x="8276" y="0"/>
                    <a:pt x="738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51"/>
            <p:cNvSpPr/>
            <p:nvPr/>
          </p:nvSpPr>
          <p:spPr>
            <a:xfrm rot="5400000">
              <a:off x="5848552" y="3141816"/>
              <a:ext cx="388430" cy="418161"/>
            </a:xfrm>
            <a:custGeom>
              <a:avLst/>
              <a:gdLst/>
              <a:ahLst/>
              <a:cxnLst/>
              <a:rect l="l" t="t" r="r" b="b"/>
              <a:pathLst>
                <a:path w="9153" h="9853" extrusionOk="0">
                  <a:moveTo>
                    <a:pt x="4160" y="0"/>
                  </a:moveTo>
                  <a:cubicBezTo>
                    <a:pt x="4093" y="0"/>
                    <a:pt x="4026" y="1"/>
                    <a:pt x="3959" y="3"/>
                  </a:cubicBezTo>
                  <a:cubicBezTo>
                    <a:pt x="2780" y="59"/>
                    <a:pt x="1657" y="424"/>
                    <a:pt x="646" y="1042"/>
                  </a:cubicBezTo>
                  <a:cubicBezTo>
                    <a:pt x="1517" y="1267"/>
                    <a:pt x="2275" y="1632"/>
                    <a:pt x="2808" y="2390"/>
                  </a:cubicBezTo>
                  <a:cubicBezTo>
                    <a:pt x="4577" y="5366"/>
                    <a:pt x="1910" y="7190"/>
                    <a:pt x="0" y="9240"/>
                  </a:cubicBezTo>
                  <a:cubicBezTo>
                    <a:pt x="885" y="9640"/>
                    <a:pt x="1859" y="9852"/>
                    <a:pt x="2827" y="9852"/>
                  </a:cubicBezTo>
                  <a:cubicBezTo>
                    <a:pt x="3488" y="9852"/>
                    <a:pt x="4147" y="9754"/>
                    <a:pt x="4773" y="9549"/>
                  </a:cubicBezTo>
                  <a:cubicBezTo>
                    <a:pt x="6626" y="8987"/>
                    <a:pt x="8198" y="7499"/>
                    <a:pt x="8676" y="5618"/>
                  </a:cubicBezTo>
                  <a:cubicBezTo>
                    <a:pt x="9153" y="3765"/>
                    <a:pt x="8367" y="1575"/>
                    <a:pt x="6710" y="621"/>
                  </a:cubicBezTo>
                  <a:cubicBezTo>
                    <a:pt x="5927" y="177"/>
                    <a:pt x="5047" y="0"/>
                    <a:pt x="41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51"/>
            <p:cNvSpPr/>
            <p:nvPr/>
          </p:nvSpPr>
          <p:spPr>
            <a:xfrm rot="5400000">
              <a:off x="5647009" y="3069074"/>
              <a:ext cx="442071" cy="533853"/>
            </a:xfrm>
            <a:custGeom>
              <a:avLst/>
              <a:gdLst/>
              <a:ahLst/>
              <a:cxnLst/>
              <a:rect l="l" t="t" r="r" b="b"/>
              <a:pathLst>
                <a:path w="10417" h="12579" extrusionOk="0">
                  <a:moveTo>
                    <a:pt x="9266" y="1"/>
                  </a:moveTo>
                  <a:cubicBezTo>
                    <a:pt x="9378" y="1460"/>
                    <a:pt x="8283" y="2724"/>
                    <a:pt x="7132" y="3650"/>
                  </a:cubicBezTo>
                  <a:cubicBezTo>
                    <a:pt x="5981" y="4549"/>
                    <a:pt x="4689" y="5279"/>
                    <a:pt x="3314" y="5812"/>
                  </a:cubicBezTo>
                  <a:cubicBezTo>
                    <a:pt x="2500" y="6121"/>
                    <a:pt x="1657" y="6374"/>
                    <a:pt x="1012" y="6935"/>
                  </a:cubicBezTo>
                  <a:cubicBezTo>
                    <a:pt x="366" y="7497"/>
                    <a:pt x="1" y="8507"/>
                    <a:pt x="478" y="9209"/>
                  </a:cubicBezTo>
                  <a:cubicBezTo>
                    <a:pt x="703" y="9602"/>
                    <a:pt x="1152" y="9939"/>
                    <a:pt x="1068" y="10388"/>
                  </a:cubicBezTo>
                  <a:cubicBezTo>
                    <a:pt x="1040" y="10613"/>
                    <a:pt x="815" y="10809"/>
                    <a:pt x="843" y="11062"/>
                  </a:cubicBezTo>
                  <a:cubicBezTo>
                    <a:pt x="899" y="11371"/>
                    <a:pt x="1264" y="11483"/>
                    <a:pt x="1489" y="11708"/>
                  </a:cubicBezTo>
                  <a:cubicBezTo>
                    <a:pt x="1657" y="11876"/>
                    <a:pt x="1742" y="12157"/>
                    <a:pt x="1938" y="12325"/>
                  </a:cubicBezTo>
                  <a:cubicBezTo>
                    <a:pt x="2129" y="12516"/>
                    <a:pt x="2394" y="12578"/>
                    <a:pt x="2668" y="12578"/>
                  </a:cubicBezTo>
                  <a:cubicBezTo>
                    <a:pt x="2838" y="12578"/>
                    <a:pt x="3012" y="12554"/>
                    <a:pt x="3173" y="12522"/>
                  </a:cubicBezTo>
                  <a:cubicBezTo>
                    <a:pt x="4914" y="12129"/>
                    <a:pt x="6486" y="11034"/>
                    <a:pt x="7609" y="9658"/>
                  </a:cubicBezTo>
                  <a:cubicBezTo>
                    <a:pt x="8732" y="8255"/>
                    <a:pt x="9462" y="6570"/>
                    <a:pt x="9911" y="4829"/>
                  </a:cubicBezTo>
                  <a:cubicBezTo>
                    <a:pt x="10332" y="3201"/>
                    <a:pt x="10417" y="1236"/>
                    <a:pt x="926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51"/>
            <p:cNvSpPr/>
            <p:nvPr/>
          </p:nvSpPr>
          <p:spPr>
            <a:xfrm rot="5400000">
              <a:off x="5936575" y="3091738"/>
              <a:ext cx="586189" cy="289568"/>
            </a:xfrm>
            <a:custGeom>
              <a:avLst/>
              <a:gdLst/>
              <a:ahLst/>
              <a:cxnLst/>
              <a:rect l="l" t="t" r="r" b="b"/>
              <a:pathLst>
                <a:path w="13813" h="6823" extrusionOk="0">
                  <a:moveTo>
                    <a:pt x="2948" y="1"/>
                  </a:moveTo>
                  <a:cubicBezTo>
                    <a:pt x="2386" y="1"/>
                    <a:pt x="1769" y="29"/>
                    <a:pt x="1292" y="309"/>
                  </a:cubicBezTo>
                  <a:cubicBezTo>
                    <a:pt x="786" y="590"/>
                    <a:pt x="449" y="1236"/>
                    <a:pt x="674" y="1741"/>
                  </a:cubicBezTo>
                  <a:cubicBezTo>
                    <a:pt x="0" y="2640"/>
                    <a:pt x="534" y="3875"/>
                    <a:pt x="1067" y="4857"/>
                  </a:cubicBezTo>
                  <a:cubicBezTo>
                    <a:pt x="2854" y="4223"/>
                    <a:pt x="4739" y="3765"/>
                    <a:pt x="6624" y="3765"/>
                  </a:cubicBezTo>
                  <a:cubicBezTo>
                    <a:pt x="6990" y="3765"/>
                    <a:pt x="7356" y="3782"/>
                    <a:pt x="7721" y="3819"/>
                  </a:cubicBezTo>
                  <a:cubicBezTo>
                    <a:pt x="9967" y="4043"/>
                    <a:pt x="12185" y="5026"/>
                    <a:pt x="13560" y="6823"/>
                  </a:cubicBezTo>
                  <a:cubicBezTo>
                    <a:pt x="13813" y="6682"/>
                    <a:pt x="13757" y="6289"/>
                    <a:pt x="13672" y="6009"/>
                  </a:cubicBezTo>
                  <a:cubicBezTo>
                    <a:pt x="12914" y="3987"/>
                    <a:pt x="11230" y="2359"/>
                    <a:pt x="9265" y="1376"/>
                  </a:cubicBezTo>
                  <a:cubicBezTo>
                    <a:pt x="7328" y="422"/>
                    <a:pt x="5138" y="29"/>
                    <a:pt x="29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51"/>
            <p:cNvSpPr/>
            <p:nvPr/>
          </p:nvSpPr>
          <p:spPr>
            <a:xfrm rot="5400000">
              <a:off x="5822691" y="3246071"/>
              <a:ext cx="463502" cy="110811"/>
            </a:xfrm>
            <a:custGeom>
              <a:avLst/>
              <a:gdLst/>
              <a:ahLst/>
              <a:cxnLst/>
              <a:rect l="l" t="t" r="r" b="b"/>
              <a:pathLst>
                <a:path w="10922" h="2611" extrusionOk="0">
                  <a:moveTo>
                    <a:pt x="8459" y="0"/>
                  </a:moveTo>
                  <a:cubicBezTo>
                    <a:pt x="5522" y="0"/>
                    <a:pt x="2624" y="795"/>
                    <a:pt x="112" y="2328"/>
                  </a:cubicBezTo>
                  <a:cubicBezTo>
                    <a:pt x="28" y="2384"/>
                    <a:pt x="0" y="2469"/>
                    <a:pt x="56" y="2525"/>
                  </a:cubicBezTo>
                  <a:cubicBezTo>
                    <a:pt x="74" y="2579"/>
                    <a:pt x="128" y="2610"/>
                    <a:pt x="178" y="2610"/>
                  </a:cubicBezTo>
                  <a:cubicBezTo>
                    <a:pt x="206" y="2610"/>
                    <a:pt x="233" y="2601"/>
                    <a:pt x="253" y="2581"/>
                  </a:cubicBezTo>
                  <a:cubicBezTo>
                    <a:pt x="2716" y="1080"/>
                    <a:pt x="5644" y="295"/>
                    <a:pt x="8552" y="295"/>
                  </a:cubicBezTo>
                  <a:cubicBezTo>
                    <a:pt x="9290" y="295"/>
                    <a:pt x="10026" y="345"/>
                    <a:pt x="10753" y="447"/>
                  </a:cubicBezTo>
                  <a:cubicBezTo>
                    <a:pt x="10809" y="447"/>
                    <a:pt x="10893" y="391"/>
                    <a:pt x="10893" y="307"/>
                  </a:cubicBezTo>
                  <a:cubicBezTo>
                    <a:pt x="10921" y="279"/>
                    <a:pt x="10893" y="223"/>
                    <a:pt x="10865" y="195"/>
                  </a:cubicBezTo>
                  <a:cubicBezTo>
                    <a:pt x="10837" y="167"/>
                    <a:pt x="10809" y="167"/>
                    <a:pt x="10781" y="167"/>
                  </a:cubicBezTo>
                  <a:cubicBezTo>
                    <a:pt x="10008" y="55"/>
                    <a:pt x="9232" y="0"/>
                    <a:pt x="845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51"/>
            <p:cNvSpPr/>
            <p:nvPr/>
          </p:nvSpPr>
          <p:spPr>
            <a:xfrm rot="5400000">
              <a:off x="5759555" y="3195928"/>
              <a:ext cx="253819" cy="432676"/>
            </a:xfrm>
            <a:custGeom>
              <a:avLst/>
              <a:gdLst/>
              <a:ahLst/>
              <a:cxnLst/>
              <a:rect l="l" t="t" r="r" b="b"/>
              <a:pathLst>
                <a:path w="5981" h="10195" extrusionOk="0">
                  <a:moveTo>
                    <a:pt x="5840" y="1"/>
                  </a:moveTo>
                  <a:cubicBezTo>
                    <a:pt x="5756" y="1"/>
                    <a:pt x="5700" y="57"/>
                    <a:pt x="5700" y="141"/>
                  </a:cubicBezTo>
                  <a:cubicBezTo>
                    <a:pt x="5700" y="4071"/>
                    <a:pt x="3482" y="7918"/>
                    <a:pt x="85" y="9939"/>
                  </a:cubicBezTo>
                  <a:cubicBezTo>
                    <a:pt x="29" y="9967"/>
                    <a:pt x="1" y="10051"/>
                    <a:pt x="57" y="10136"/>
                  </a:cubicBezTo>
                  <a:cubicBezTo>
                    <a:pt x="74" y="10170"/>
                    <a:pt x="113" y="10194"/>
                    <a:pt x="160" y="10194"/>
                  </a:cubicBezTo>
                  <a:cubicBezTo>
                    <a:pt x="189" y="10194"/>
                    <a:pt x="221" y="10185"/>
                    <a:pt x="253" y="10164"/>
                  </a:cubicBezTo>
                  <a:cubicBezTo>
                    <a:pt x="3706" y="8114"/>
                    <a:pt x="5980" y="4184"/>
                    <a:pt x="5980" y="141"/>
                  </a:cubicBezTo>
                  <a:cubicBezTo>
                    <a:pt x="5980" y="113"/>
                    <a:pt x="5980" y="57"/>
                    <a:pt x="5924" y="29"/>
                  </a:cubicBezTo>
                  <a:lnTo>
                    <a:pt x="5952" y="29"/>
                  </a:lnTo>
                  <a:cubicBezTo>
                    <a:pt x="5924" y="29"/>
                    <a:pt x="5868" y="1"/>
                    <a:pt x="58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51"/>
            <p:cNvSpPr/>
            <p:nvPr/>
          </p:nvSpPr>
          <p:spPr>
            <a:xfrm rot="5400000">
              <a:off x="5988370" y="3183641"/>
              <a:ext cx="469444" cy="251117"/>
            </a:xfrm>
            <a:custGeom>
              <a:avLst/>
              <a:gdLst/>
              <a:ahLst/>
              <a:cxnLst/>
              <a:rect l="l" t="t" r="r" b="b"/>
              <a:pathLst>
                <a:path w="11062" h="5917" extrusionOk="0">
                  <a:moveTo>
                    <a:pt x="1730" y="0"/>
                  </a:moveTo>
                  <a:cubicBezTo>
                    <a:pt x="1199" y="0"/>
                    <a:pt x="667" y="40"/>
                    <a:pt x="141" y="122"/>
                  </a:cubicBezTo>
                  <a:cubicBezTo>
                    <a:pt x="56" y="151"/>
                    <a:pt x="0" y="235"/>
                    <a:pt x="28" y="291"/>
                  </a:cubicBezTo>
                  <a:cubicBezTo>
                    <a:pt x="28" y="375"/>
                    <a:pt x="113" y="431"/>
                    <a:pt x="197" y="431"/>
                  </a:cubicBezTo>
                  <a:cubicBezTo>
                    <a:pt x="729" y="346"/>
                    <a:pt x="1266" y="304"/>
                    <a:pt x="1803" y="304"/>
                  </a:cubicBezTo>
                  <a:cubicBezTo>
                    <a:pt x="3389" y="304"/>
                    <a:pt x="4968" y="672"/>
                    <a:pt x="6373" y="1386"/>
                  </a:cubicBezTo>
                  <a:cubicBezTo>
                    <a:pt x="8254" y="2368"/>
                    <a:pt x="9826" y="3941"/>
                    <a:pt x="10781" y="5850"/>
                  </a:cubicBezTo>
                  <a:cubicBezTo>
                    <a:pt x="10802" y="5891"/>
                    <a:pt x="10852" y="5917"/>
                    <a:pt x="10911" y="5917"/>
                  </a:cubicBezTo>
                  <a:cubicBezTo>
                    <a:pt x="10932" y="5917"/>
                    <a:pt x="10955" y="5913"/>
                    <a:pt x="10978" y="5906"/>
                  </a:cubicBezTo>
                  <a:cubicBezTo>
                    <a:pt x="11034" y="5878"/>
                    <a:pt x="11062" y="5794"/>
                    <a:pt x="11034" y="5709"/>
                  </a:cubicBezTo>
                  <a:cubicBezTo>
                    <a:pt x="10416" y="4474"/>
                    <a:pt x="9546" y="3379"/>
                    <a:pt x="8507" y="2481"/>
                  </a:cubicBezTo>
                  <a:cubicBezTo>
                    <a:pt x="7889" y="1947"/>
                    <a:pt x="7216" y="1498"/>
                    <a:pt x="6514" y="1133"/>
                  </a:cubicBezTo>
                  <a:cubicBezTo>
                    <a:pt x="5027" y="390"/>
                    <a:pt x="3380" y="0"/>
                    <a:pt x="17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51"/>
            <p:cNvSpPr/>
            <p:nvPr/>
          </p:nvSpPr>
          <p:spPr>
            <a:xfrm rot="5400000">
              <a:off x="5586815" y="836860"/>
              <a:ext cx="662449" cy="407636"/>
            </a:xfrm>
            <a:custGeom>
              <a:avLst/>
              <a:gdLst/>
              <a:ahLst/>
              <a:cxnLst/>
              <a:rect l="l" t="t" r="r" b="b"/>
              <a:pathLst>
                <a:path w="15610" h="9605" extrusionOk="0">
                  <a:moveTo>
                    <a:pt x="15413" y="0"/>
                  </a:moveTo>
                  <a:lnTo>
                    <a:pt x="15171" y="436"/>
                  </a:lnTo>
                  <a:lnTo>
                    <a:pt x="15171" y="436"/>
                  </a:lnTo>
                  <a:cubicBezTo>
                    <a:pt x="15321" y="335"/>
                    <a:pt x="15467" y="227"/>
                    <a:pt x="15610" y="113"/>
                  </a:cubicBezTo>
                  <a:cubicBezTo>
                    <a:pt x="15525" y="85"/>
                    <a:pt x="15469" y="28"/>
                    <a:pt x="15413" y="0"/>
                  </a:cubicBezTo>
                  <a:close/>
                  <a:moveTo>
                    <a:pt x="15171" y="436"/>
                  </a:moveTo>
                  <a:cubicBezTo>
                    <a:pt x="13550" y="1538"/>
                    <a:pt x="11527" y="1947"/>
                    <a:pt x="9574" y="2050"/>
                  </a:cubicBezTo>
                  <a:cubicBezTo>
                    <a:pt x="8802" y="2100"/>
                    <a:pt x="8029" y="2107"/>
                    <a:pt x="7259" y="2107"/>
                  </a:cubicBezTo>
                  <a:cubicBezTo>
                    <a:pt x="6950" y="2107"/>
                    <a:pt x="6642" y="2106"/>
                    <a:pt x="6334" y="2106"/>
                  </a:cubicBezTo>
                  <a:cubicBezTo>
                    <a:pt x="5257" y="2106"/>
                    <a:pt x="4183" y="2120"/>
                    <a:pt x="3116" y="2246"/>
                  </a:cubicBezTo>
                  <a:cubicBezTo>
                    <a:pt x="2695" y="2303"/>
                    <a:pt x="2246" y="2387"/>
                    <a:pt x="1853" y="2583"/>
                  </a:cubicBezTo>
                  <a:cubicBezTo>
                    <a:pt x="1179" y="2948"/>
                    <a:pt x="730" y="3650"/>
                    <a:pt x="337" y="4324"/>
                  </a:cubicBezTo>
                  <a:cubicBezTo>
                    <a:pt x="225" y="4549"/>
                    <a:pt x="84" y="4773"/>
                    <a:pt x="56" y="5026"/>
                  </a:cubicBezTo>
                  <a:cubicBezTo>
                    <a:pt x="0" y="5447"/>
                    <a:pt x="253" y="5868"/>
                    <a:pt x="365" y="6289"/>
                  </a:cubicBezTo>
                  <a:cubicBezTo>
                    <a:pt x="505" y="6794"/>
                    <a:pt x="449" y="7328"/>
                    <a:pt x="618" y="7833"/>
                  </a:cubicBezTo>
                  <a:cubicBezTo>
                    <a:pt x="763" y="8186"/>
                    <a:pt x="1138" y="8493"/>
                    <a:pt x="1494" y="8493"/>
                  </a:cubicBezTo>
                  <a:cubicBezTo>
                    <a:pt x="1620" y="8493"/>
                    <a:pt x="1743" y="8455"/>
                    <a:pt x="1853" y="8367"/>
                  </a:cubicBezTo>
                  <a:lnTo>
                    <a:pt x="1853" y="8367"/>
                  </a:lnTo>
                  <a:cubicBezTo>
                    <a:pt x="1741" y="8675"/>
                    <a:pt x="2050" y="8984"/>
                    <a:pt x="2330" y="9125"/>
                  </a:cubicBezTo>
                  <a:cubicBezTo>
                    <a:pt x="2954" y="9460"/>
                    <a:pt x="3661" y="9605"/>
                    <a:pt x="4374" y="9605"/>
                  </a:cubicBezTo>
                  <a:cubicBezTo>
                    <a:pt x="4976" y="9605"/>
                    <a:pt x="5583" y="9501"/>
                    <a:pt x="6148" y="9321"/>
                  </a:cubicBezTo>
                  <a:cubicBezTo>
                    <a:pt x="7412" y="8928"/>
                    <a:pt x="8507" y="8170"/>
                    <a:pt x="9546" y="7356"/>
                  </a:cubicBezTo>
                  <a:cubicBezTo>
                    <a:pt x="10500" y="6626"/>
                    <a:pt x="11427" y="5840"/>
                    <a:pt x="12297" y="4998"/>
                  </a:cubicBezTo>
                  <a:cubicBezTo>
                    <a:pt x="13392" y="3931"/>
                    <a:pt x="14431" y="2752"/>
                    <a:pt x="14711" y="1264"/>
                  </a:cubicBezTo>
                  <a:lnTo>
                    <a:pt x="15171" y="436"/>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51"/>
            <p:cNvSpPr/>
            <p:nvPr/>
          </p:nvSpPr>
          <p:spPr>
            <a:xfrm rot="5400000">
              <a:off x="5620279" y="985170"/>
              <a:ext cx="464691" cy="82418"/>
            </a:xfrm>
            <a:custGeom>
              <a:avLst/>
              <a:gdLst/>
              <a:ahLst/>
              <a:cxnLst/>
              <a:rect l="l" t="t" r="r" b="b"/>
              <a:pathLst>
                <a:path w="10950" h="1942" extrusionOk="0">
                  <a:moveTo>
                    <a:pt x="10760" y="1"/>
                  </a:moveTo>
                  <a:cubicBezTo>
                    <a:pt x="10730" y="1"/>
                    <a:pt x="10700" y="7"/>
                    <a:pt x="10669" y="18"/>
                  </a:cubicBezTo>
                  <a:cubicBezTo>
                    <a:pt x="8472" y="1049"/>
                    <a:pt x="6054" y="1574"/>
                    <a:pt x="3628" y="1574"/>
                  </a:cubicBezTo>
                  <a:cubicBezTo>
                    <a:pt x="2488" y="1574"/>
                    <a:pt x="1346" y="1458"/>
                    <a:pt x="225" y="1225"/>
                  </a:cubicBezTo>
                  <a:cubicBezTo>
                    <a:pt x="211" y="1220"/>
                    <a:pt x="195" y="1218"/>
                    <a:pt x="180" y="1218"/>
                  </a:cubicBezTo>
                  <a:cubicBezTo>
                    <a:pt x="106" y="1218"/>
                    <a:pt x="29" y="1272"/>
                    <a:pt x="29" y="1365"/>
                  </a:cubicBezTo>
                  <a:cubicBezTo>
                    <a:pt x="0" y="1450"/>
                    <a:pt x="57" y="1534"/>
                    <a:pt x="169" y="1562"/>
                  </a:cubicBezTo>
                  <a:cubicBezTo>
                    <a:pt x="1325" y="1817"/>
                    <a:pt x="2504" y="1942"/>
                    <a:pt x="3683" y="1942"/>
                  </a:cubicBezTo>
                  <a:cubicBezTo>
                    <a:pt x="6141" y="1942"/>
                    <a:pt x="8598" y="1398"/>
                    <a:pt x="10837" y="355"/>
                  </a:cubicBezTo>
                  <a:cubicBezTo>
                    <a:pt x="10921" y="298"/>
                    <a:pt x="10950" y="186"/>
                    <a:pt x="10921" y="102"/>
                  </a:cubicBezTo>
                  <a:cubicBezTo>
                    <a:pt x="10921" y="102"/>
                    <a:pt x="10893" y="74"/>
                    <a:pt x="10893" y="74"/>
                  </a:cubicBezTo>
                  <a:cubicBezTo>
                    <a:pt x="10858" y="20"/>
                    <a:pt x="10811" y="1"/>
                    <a:pt x="107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51"/>
            <p:cNvSpPr/>
            <p:nvPr/>
          </p:nvSpPr>
          <p:spPr>
            <a:xfrm rot="5400000">
              <a:off x="5836651" y="848797"/>
              <a:ext cx="246689" cy="51352"/>
            </a:xfrm>
            <a:custGeom>
              <a:avLst/>
              <a:gdLst/>
              <a:ahLst/>
              <a:cxnLst/>
              <a:rect l="l" t="t" r="r" b="b"/>
              <a:pathLst>
                <a:path w="5813" h="1210" extrusionOk="0">
                  <a:moveTo>
                    <a:pt x="3874" y="1"/>
                  </a:moveTo>
                  <a:cubicBezTo>
                    <a:pt x="2579" y="1"/>
                    <a:pt x="1281" y="288"/>
                    <a:pt x="113" y="862"/>
                  </a:cubicBezTo>
                  <a:cubicBezTo>
                    <a:pt x="29" y="918"/>
                    <a:pt x="1" y="1031"/>
                    <a:pt x="29" y="1115"/>
                  </a:cubicBezTo>
                  <a:cubicBezTo>
                    <a:pt x="71" y="1178"/>
                    <a:pt x="145" y="1210"/>
                    <a:pt x="214" y="1210"/>
                  </a:cubicBezTo>
                  <a:cubicBezTo>
                    <a:pt x="238" y="1210"/>
                    <a:pt x="260" y="1206"/>
                    <a:pt x="281" y="1199"/>
                  </a:cubicBezTo>
                  <a:cubicBezTo>
                    <a:pt x="1388" y="646"/>
                    <a:pt x="2624" y="365"/>
                    <a:pt x="3858" y="365"/>
                  </a:cubicBezTo>
                  <a:cubicBezTo>
                    <a:pt x="4439" y="365"/>
                    <a:pt x="5021" y="427"/>
                    <a:pt x="5588" y="553"/>
                  </a:cubicBezTo>
                  <a:cubicBezTo>
                    <a:pt x="5700" y="553"/>
                    <a:pt x="5784" y="497"/>
                    <a:pt x="5812" y="413"/>
                  </a:cubicBezTo>
                  <a:cubicBezTo>
                    <a:pt x="5812" y="357"/>
                    <a:pt x="5812" y="301"/>
                    <a:pt x="5784" y="245"/>
                  </a:cubicBezTo>
                  <a:cubicBezTo>
                    <a:pt x="5756" y="217"/>
                    <a:pt x="5728" y="188"/>
                    <a:pt x="5672" y="188"/>
                  </a:cubicBezTo>
                  <a:cubicBezTo>
                    <a:pt x="5082" y="63"/>
                    <a:pt x="4478" y="1"/>
                    <a:pt x="38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51"/>
            <p:cNvSpPr/>
            <p:nvPr/>
          </p:nvSpPr>
          <p:spPr>
            <a:xfrm rot="5400000">
              <a:off x="5866065" y="878706"/>
              <a:ext cx="694617" cy="296528"/>
            </a:xfrm>
            <a:custGeom>
              <a:avLst/>
              <a:gdLst/>
              <a:ahLst/>
              <a:cxnLst/>
              <a:rect l="l" t="t" r="r" b="b"/>
              <a:pathLst>
                <a:path w="16368" h="6987" extrusionOk="0">
                  <a:moveTo>
                    <a:pt x="4501" y="0"/>
                  </a:moveTo>
                  <a:cubicBezTo>
                    <a:pt x="4108" y="0"/>
                    <a:pt x="3719" y="34"/>
                    <a:pt x="3341" y="120"/>
                  </a:cubicBezTo>
                  <a:cubicBezTo>
                    <a:pt x="2134" y="372"/>
                    <a:pt x="1067" y="1130"/>
                    <a:pt x="421" y="2169"/>
                  </a:cubicBezTo>
                  <a:cubicBezTo>
                    <a:pt x="169" y="2562"/>
                    <a:pt x="0" y="3039"/>
                    <a:pt x="141" y="3489"/>
                  </a:cubicBezTo>
                  <a:cubicBezTo>
                    <a:pt x="253" y="3769"/>
                    <a:pt x="506" y="4022"/>
                    <a:pt x="478" y="4331"/>
                  </a:cubicBezTo>
                  <a:cubicBezTo>
                    <a:pt x="478" y="4584"/>
                    <a:pt x="281" y="4836"/>
                    <a:pt x="393" y="5061"/>
                  </a:cubicBezTo>
                  <a:cubicBezTo>
                    <a:pt x="534" y="5342"/>
                    <a:pt x="955" y="5313"/>
                    <a:pt x="1123" y="5566"/>
                  </a:cubicBezTo>
                  <a:cubicBezTo>
                    <a:pt x="1207" y="5678"/>
                    <a:pt x="1207" y="5847"/>
                    <a:pt x="1264" y="5959"/>
                  </a:cubicBezTo>
                  <a:cubicBezTo>
                    <a:pt x="1404" y="6408"/>
                    <a:pt x="1881" y="6605"/>
                    <a:pt x="2302" y="6717"/>
                  </a:cubicBezTo>
                  <a:cubicBezTo>
                    <a:pt x="3007" y="6910"/>
                    <a:pt x="3722" y="6986"/>
                    <a:pt x="4441" y="6986"/>
                  </a:cubicBezTo>
                  <a:cubicBezTo>
                    <a:pt x="6558" y="6986"/>
                    <a:pt x="8721" y="6323"/>
                    <a:pt x="10837" y="5987"/>
                  </a:cubicBezTo>
                  <a:cubicBezTo>
                    <a:pt x="11900" y="5824"/>
                    <a:pt x="12973" y="5736"/>
                    <a:pt x="14049" y="5736"/>
                  </a:cubicBezTo>
                  <a:cubicBezTo>
                    <a:pt x="14821" y="5736"/>
                    <a:pt x="15594" y="5781"/>
                    <a:pt x="16368" y="5875"/>
                  </a:cubicBezTo>
                  <a:cubicBezTo>
                    <a:pt x="13701" y="2478"/>
                    <a:pt x="9546" y="316"/>
                    <a:pt x="5250" y="35"/>
                  </a:cubicBezTo>
                  <a:cubicBezTo>
                    <a:pt x="5000" y="14"/>
                    <a:pt x="4750" y="0"/>
                    <a:pt x="45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51"/>
            <p:cNvSpPr/>
            <p:nvPr/>
          </p:nvSpPr>
          <p:spPr>
            <a:xfrm rot="5400000">
              <a:off x="6005790" y="859980"/>
              <a:ext cx="212103" cy="42100"/>
            </a:xfrm>
            <a:custGeom>
              <a:avLst/>
              <a:gdLst/>
              <a:ahLst/>
              <a:cxnLst/>
              <a:rect l="l" t="t" r="r" b="b"/>
              <a:pathLst>
                <a:path w="4998" h="992" extrusionOk="0">
                  <a:moveTo>
                    <a:pt x="234" y="0"/>
                  </a:moveTo>
                  <a:cubicBezTo>
                    <a:pt x="159" y="0"/>
                    <a:pt x="75" y="51"/>
                    <a:pt x="28" y="120"/>
                  </a:cubicBezTo>
                  <a:cubicBezTo>
                    <a:pt x="0" y="204"/>
                    <a:pt x="56" y="317"/>
                    <a:pt x="141" y="373"/>
                  </a:cubicBezTo>
                  <a:cubicBezTo>
                    <a:pt x="1182" y="785"/>
                    <a:pt x="2293" y="992"/>
                    <a:pt x="3404" y="992"/>
                  </a:cubicBezTo>
                  <a:cubicBezTo>
                    <a:pt x="3881" y="992"/>
                    <a:pt x="4357" y="954"/>
                    <a:pt x="4829" y="878"/>
                  </a:cubicBezTo>
                  <a:cubicBezTo>
                    <a:pt x="4941" y="878"/>
                    <a:pt x="4998" y="766"/>
                    <a:pt x="4998" y="682"/>
                  </a:cubicBezTo>
                  <a:cubicBezTo>
                    <a:pt x="4969" y="653"/>
                    <a:pt x="4969" y="625"/>
                    <a:pt x="4941" y="597"/>
                  </a:cubicBezTo>
                  <a:cubicBezTo>
                    <a:pt x="4913" y="541"/>
                    <a:pt x="4829" y="513"/>
                    <a:pt x="4773" y="513"/>
                  </a:cubicBezTo>
                  <a:cubicBezTo>
                    <a:pt x="4318" y="589"/>
                    <a:pt x="3861" y="627"/>
                    <a:pt x="3405" y="627"/>
                  </a:cubicBezTo>
                  <a:cubicBezTo>
                    <a:pt x="2341" y="627"/>
                    <a:pt x="1283" y="420"/>
                    <a:pt x="281" y="8"/>
                  </a:cubicBezTo>
                  <a:cubicBezTo>
                    <a:pt x="266" y="3"/>
                    <a:pt x="250" y="0"/>
                    <a:pt x="2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51"/>
            <p:cNvSpPr/>
            <p:nvPr/>
          </p:nvSpPr>
          <p:spPr>
            <a:xfrm rot="5400000">
              <a:off x="6001382" y="952830"/>
              <a:ext cx="554064" cy="81570"/>
            </a:xfrm>
            <a:custGeom>
              <a:avLst/>
              <a:gdLst/>
              <a:ahLst/>
              <a:cxnLst/>
              <a:rect l="l" t="t" r="r" b="b"/>
              <a:pathLst>
                <a:path w="13056" h="1922" extrusionOk="0">
                  <a:moveTo>
                    <a:pt x="7047" y="1"/>
                  </a:moveTo>
                  <a:cubicBezTo>
                    <a:pt x="4657" y="1"/>
                    <a:pt x="2265" y="524"/>
                    <a:pt x="113" y="1562"/>
                  </a:cubicBezTo>
                  <a:cubicBezTo>
                    <a:pt x="29" y="1618"/>
                    <a:pt x="1" y="1731"/>
                    <a:pt x="29" y="1815"/>
                  </a:cubicBezTo>
                  <a:cubicBezTo>
                    <a:pt x="69" y="1876"/>
                    <a:pt x="139" y="1922"/>
                    <a:pt x="206" y="1922"/>
                  </a:cubicBezTo>
                  <a:cubicBezTo>
                    <a:pt x="232" y="1922"/>
                    <a:pt x="258" y="1915"/>
                    <a:pt x="281" y="1899"/>
                  </a:cubicBezTo>
                  <a:cubicBezTo>
                    <a:pt x="2360" y="883"/>
                    <a:pt x="4684" y="375"/>
                    <a:pt x="7006" y="375"/>
                  </a:cubicBezTo>
                  <a:cubicBezTo>
                    <a:pt x="8981" y="375"/>
                    <a:pt x="10955" y="742"/>
                    <a:pt x="12775" y="1478"/>
                  </a:cubicBezTo>
                  <a:cubicBezTo>
                    <a:pt x="12794" y="1483"/>
                    <a:pt x="12813" y="1485"/>
                    <a:pt x="12832" y="1485"/>
                  </a:cubicBezTo>
                  <a:cubicBezTo>
                    <a:pt x="12916" y="1485"/>
                    <a:pt x="12981" y="1435"/>
                    <a:pt x="13027" y="1366"/>
                  </a:cubicBezTo>
                  <a:cubicBezTo>
                    <a:pt x="13055" y="1309"/>
                    <a:pt x="13027" y="1225"/>
                    <a:pt x="12999" y="1197"/>
                  </a:cubicBezTo>
                  <a:lnTo>
                    <a:pt x="12999" y="1169"/>
                  </a:lnTo>
                  <a:cubicBezTo>
                    <a:pt x="12971" y="1169"/>
                    <a:pt x="12943" y="1141"/>
                    <a:pt x="12915" y="1113"/>
                  </a:cubicBezTo>
                  <a:cubicBezTo>
                    <a:pt x="11057" y="370"/>
                    <a:pt x="9053" y="1"/>
                    <a:pt x="70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51"/>
            <p:cNvSpPr/>
            <p:nvPr/>
          </p:nvSpPr>
          <p:spPr>
            <a:xfrm rot="5400000">
              <a:off x="5658981" y="917895"/>
              <a:ext cx="679170" cy="512421"/>
            </a:xfrm>
            <a:custGeom>
              <a:avLst/>
              <a:gdLst/>
              <a:ahLst/>
              <a:cxnLst/>
              <a:rect l="l" t="t" r="r" b="b"/>
              <a:pathLst>
                <a:path w="16004" h="12074" extrusionOk="0">
                  <a:moveTo>
                    <a:pt x="9261" y="0"/>
                  </a:moveTo>
                  <a:cubicBezTo>
                    <a:pt x="7346" y="0"/>
                    <a:pt x="5443" y="645"/>
                    <a:pt x="3931" y="1813"/>
                  </a:cubicBezTo>
                  <a:cubicBezTo>
                    <a:pt x="3641" y="1675"/>
                    <a:pt x="3292" y="1554"/>
                    <a:pt x="2989" y="1554"/>
                  </a:cubicBezTo>
                  <a:cubicBezTo>
                    <a:pt x="2736" y="1554"/>
                    <a:pt x="2515" y="1639"/>
                    <a:pt x="2387" y="1869"/>
                  </a:cubicBezTo>
                  <a:cubicBezTo>
                    <a:pt x="2303" y="2009"/>
                    <a:pt x="2275" y="2178"/>
                    <a:pt x="2247" y="2318"/>
                  </a:cubicBezTo>
                  <a:cubicBezTo>
                    <a:pt x="2050" y="2936"/>
                    <a:pt x="1489" y="3357"/>
                    <a:pt x="1096" y="3862"/>
                  </a:cubicBezTo>
                  <a:cubicBezTo>
                    <a:pt x="787" y="4283"/>
                    <a:pt x="562" y="4761"/>
                    <a:pt x="506" y="5266"/>
                  </a:cubicBezTo>
                  <a:cubicBezTo>
                    <a:pt x="450" y="5603"/>
                    <a:pt x="478" y="5968"/>
                    <a:pt x="703" y="6193"/>
                  </a:cubicBezTo>
                  <a:cubicBezTo>
                    <a:pt x="1" y="6782"/>
                    <a:pt x="141" y="8045"/>
                    <a:pt x="956" y="8467"/>
                  </a:cubicBezTo>
                  <a:cubicBezTo>
                    <a:pt x="787" y="8832"/>
                    <a:pt x="927" y="9309"/>
                    <a:pt x="1236" y="9590"/>
                  </a:cubicBezTo>
                  <a:cubicBezTo>
                    <a:pt x="1410" y="9720"/>
                    <a:pt x="1620" y="9783"/>
                    <a:pt x="1834" y="9783"/>
                  </a:cubicBezTo>
                  <a:cubicBezTo>
                    <a:pt x="2035" y="9783"/>
                    <a:pt x="2238" y="9727"/>
                    <a:pt x="2415" y="9618"/>
                  </a:cubicBezTo>
                  <a:cubicBezTo>
                    <a:pt x="3966" y="11169"/>
                    <a:pt x="6164" y="12073"/>
                    <a:pt x="8372" y="12073"/>
                  </a:cubicBezTo>
                  <a:cubicBezTo>
                    <a:pt x="8642" y="12073"/>
                    <a:pt x="8912" y="12060"/>
                    <a:pt x="9181" y="12032"/>
                  </a:cubicBezTo>
                  <a:cubicBezTo>
                    <a:pt x="11568" y="11779"/>
                    <a:pt x="13898" y="10376"/>
                    <a:pt x="14937" y="8186"/>
                  </a:cubicBezTo>
                  <a:cubicBezTo>
                    <a:pt x="16004" y="6024"/>
                    <a:pt x="15582" y="3132"/>
                    <a:pt x="13786" y="1532"/>
                  </a:cubicBezTo>
                  <a:cubicBezTo>
                    <a:pt x="12887" y="746"/>
                    <a:pt x="11736" y="297"/>
                    <a:pt x="10557" y="100"/>
                  </a:cubicBezTo>
                  <a:cubicBezTo>
                    <a:pt x="10128" y="33"/>
                    <a:pt x="9694" y="0"/>
                    <a:pt x="926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51"/>
            <p:cNvSpPr/>
            <p:nvPr/>
          </p:nvSpPr>
          <p:spPr>
            <a:xfrm rot="5400000">
              <a:off x="5730955" y="989958"/>
              <a:ext cx="534967" cy="512505"/>
            </a:xfrm>
            <a:custGeom>
              <a:avLst/>
              <a:gdLst/>
              <a:ahLst/>
              <a:cxnLst/>
              <a:rect l="l" t="t" r="r" b="b"/>
              <a:pathLst>
                <a:path w="12606" h="12076" extrusionOk="0">
                  <a:moveTo>
                    <a:pt x="5863" y="0"/>
                  </a:moveTo>
                  <a:cubicBezTo>
                    <a:pt x="4831" y="0"/>
                    <a:pt x="3805" y="183"/>
                    <a:pt x="2836" y="519"/>
                  </a:cubicBezTo>
                  <a:cubicBezTo>
                    <a:pt x="3846" y="1025"/>
                    <a:pt x="4688" y="1671"/>
                    <a:pt x="5138" y="2737"/>
                  </a:cubicBezTo>
                  <a:lnTo>
                    <a:pt x="5166" y="2737"/>
                  </a:lnTo>
                  <a:cubicBezTo>
                    <a:pt x="6598" y="6808"/>
                    <a:pt x="2836" y="8408"/>
                    <a:pt x="0" y="10458"/>
                  </a:cubicBezTo>
                  <a:cubicBezTo>
                    <a:pt x="1430" y="11476"/>
                    <a:pt x="3175" y="12076"/>
                    <a:pt x="4926" y="12076"/>
                  </a:cubicBezTo>
                  <a:cubicBezTo>
                    <a:pt x="5203" y="12076"/>
                    <a:pt x="5480" y="12061"/>
                    <a:pt x="5755" y="12030"/>
                  </a:cubicBezTo>
                  <a:cubicBezTo>
                    <a:pt x="8170" y="11777"/>
                    <a:pt x="10500" y="10374"/>
                    <a:pt x="11539" y="8184"/>
                  </a:cubicBezTo>
                  <a:cubicBezTo>
                    <a:pt x="12606" y="6022"/>
                    <a:pt x="12184" y="3130"/>
                    <a:pt x="10388" y="1530"/>
                  </a:cubicBezTo>
                  <a:cubicBezTo>
                    <a:pt x="9489" y="744"/>
                    <a:pt x="8338" y="295"/>
                    <a:pt x="7159" y="98"/>
                  </a:cubicBezTo>
                  <a:cubicBezTo>
                    <a:pt x="6728" y="32"/>
                    <a:pt x="6295" y="0"/>
                    <a:pt x="58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51"/>
            <p:cNvSpPr/>
            <p:nvPr/>
          </p:nvSpPr>
          <p:spPr>
            <a:xfrm rot="5400000">
              <a:off x="5456970" y="922690"/>
              <a:ext cx="620776" cy="587454"/>
            </a:xfrm>
            <a:custGeom>
              <a:avLst/>
              <a:gdLst/>
              <a:ahLst/>
              <a:cxnLst/>
              <a:rect l="l" t="t" r="r" b="b"/>
              <a:pathLst>
                <a:path w="14628" h="13842" extrusionOk="0">
                  <a:moveTo>
                    <a:pt x="13504" y="0"/>
                  </a:moveTo>
                  <a:cubicBezTo>
                    <a:pt x="13280" y="1825"/>
                    <a:pt x="11623" y="3117"/>
                    <a:pt x="9995" y="3931"/>
                  </a:cubicBezTo>
                  <a:cubicBezTo>
                    <a:pt x="8339" y="4745"/>
                    <a:pt x="6570" y="5334"/>
                    <a:pt x="4745" y="5643"/>
                  </a:cubicBezTo>
                  <a:cubicBezTo>
                    <a:pt x="3678" y="5812"/>
                    <a:pt x="2583" y="5896"/>
                    <a:pt x="1629" y="6429"/>
                  </a:cubicBezTo>
                  <a:cubicBezTo>
                    <a:pt x="702" y="6963"/>
                    <a:pt x="0" y="8086"/>
                    <a:pt x="393" y="9096"/>
                  </a:cubicBezTo>
                  <a:cubicBezTo>
                    <a:pt x="590" y="9630"/>
                    <a:pt x="1039" y="10163"/>
                    <a:pt x="843" y="10669"/>
                  </a:cubicBezTo>
                  <a:cubicBezTo>
                    <a:pt x="702" y="10949"/>
                    <a:pt x="393" y="11146"/>
                    <a:pt x="393" y="11455"/>
                  </a:cubicBezTo>
                  <a:cubicBezTo>
                    <a:pt x="365" y="11848"/>
                    <a:pt x="787" y="12100"/>
                    <a:pt x="1011" y="12409"/>
                  </a:cubicBezTo>
                  <a:cubicBezTo>
                    <a:pt x="1180" y="12690"/>
                    <a:pt x="1208" y="13027"/>
                    <a:pt x="1404" y="13308"/>
                  </a:cubicBezTo>
                  <a:cubicBezTo>
                    <a:pt x="1713" y="13757"/>
                    <a:pt x="2331" y="13841"/>
                    <a:pt x="2864" y="13841"/>
                  </a:cubicBezTo>
                  <a:lnTo>
                    <a:pt x="2892" y="13841"/>
                  </a:lnTo>
                  <a:cubicBezTo>
                    <a:pt x="5138" y="13813"/>
                    <a:pt x="7300" y="12858"/>
                    <a:pt x="9040" y="11455"/>
                  </a:cubicBezTo>
                  <a:cubicBezTo>
                    <a:pt x="10781" y="10023"/>
                    <a:pt x="12101" y="8142"/>
                    <a:pt x="13083" y="6121"/>
                  </a:cubicBezTo>
                  <a:cubicBezTo>
                    <a:pt x="14010" y="4183"/>
                    <a:pt x="14627" y="1825"/>
                    <a:pt x="1350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51"/>
            <p:cNvSpPr/>
            <p:nvPr/>
          </p:nvSpPr>
          <p:spPr>
            <a:xfrm rot="5400000">
              <a:off x="5896003" y="918532"/>
              <a:ext cx="677981" cy="476601"/>
            </a:xfrm>
            <a:custGeom>
              <a:avLst/>
              <a:gdLst/>
              <a:ahLst/>
              <a:cxnLst/>
              <a:rect l="l" t="t" r="r" b="b"/>
              <a:pathLst>
                <a:path w="15976" h="11230" extrusionOk="0">
                  <a:moveTo>
                    <a:pt x="2992" y="0"/>
                  </a:moveTo>
                  <a:cubicBezTo>
                    <a:pt x="2704" y="0"/>
                    <a:pt x="2417" y="38"/>
                    <a:pt x="2135" y="140"/>
                  </a:cubicBezTo>
                  <a:cubicBezTo>
                    <a:pt x="1461" y="364"/>
                    <a:pt x="871" y="1038"/>
                    <a:pt x="1040" y="1740"/>
                  </a:cubicBezTo>
                  <a:cubicBezTo>
                    <a:pt x="1" y="2666"/>
                    <a:pt x="338" y="4351"/>
                    <a:pt x="759" y="5670"/>
                  </a:cubicBezTo>
                  <a:cubicBezTo>
                    <a:pt x="1942" y="5491"/>
                    <a:pt x="3151" y="5383"/>
                    <a:pt x="4357" y="5383"/>
                  </a:cubicBezTo>
                  <a:cubicBezTo>
                    <a:pt x="5983" y="5383"/>
                    <a:pt x="7605" y="5580"/>
                    <a:pt x="9153" y="6063"/>
                  </a:cubicBezTo>
                  <a:cubicBezTo>
                    <a:pt x="11877" y="6906"/>
                    <a:pt x="14347" y="8674"/>
                    <a:pt x="15610" y="11229"/>
                  </a:cubicBezTo>
                  <a:cubicBezTo>
                    <a:pt x="15947" y="11117"/>
                    <a:pt x="15975" y="10612"/>
                    <a:pt x="15919" y="10247"/>
                  </a:cubicBezTo>
                  <a:cubicBezTo>
                    <a:pt x="15498" y="7551"/>
                    <a:pt x="13842" y="5137"/>
                    <a:pt x="11708" y="3453"/>
                  </a:cubicBezTo>
                  <a:cubicBezTo>
                    <a:pt x="9546" y="1768"/>
                    <a:pt x="6935" y="785"/>
                    <a:pt x="4268" y="196"/>
                  </a:cubicBezTo>
                  <a:lnTo>
                    <a:pt x="4268" y="168"/>
                  </a:lnTo>
                  <a:cubicBezTo>
                    <a:pt x="3849" y="84"/>
                    <a:pt x="3419" y="0"/>
                    <a:pt x="299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51"/>
            <p:cNvSpPr/>
            <p:nvPr/>
          </p:nvSpPr>
          <p:spPr>
            <a:xfrm rot="5400000">
              <a:off x="5739216" y="1171538"/>
              <a:ext cx="592173" cy="65909"/>
            </a:xfrm>
            <a:custGeom>
              <a:avLst/>
              <a:gdLst/>
              <a:ahLst/>
              <a:cxnLst/>
              <a:rect l="l" t="t" r="r" b="b"/>
              <a:pathLst>
                <a:path w="13954" h="1553" extrusionOk="0">
                  <a:moveTo>
                    <a:pt x="6977" y="1"/>
                  </a:moveTo>
                  <a:cubicBezTo>
                    <a:pt x="4661" y="1"/>
                    <a:pt x="2345" y="394"/>
                    <a:pt x="141" y="1180"/>
                  </a:cubicBezTo>
                  <a:cubicBezTo>
                    <a:pt x="57" y="1236"/>
                    <a:pt x="1" y="1320"/>
                    <a:pt x="29" y="1433"/>
                  </a:cubicBezTo>
                  <a:cubicBezTo>
                    <a:pt x="52" y="1502"/>
                    <a:pt x="132" y="1552"/>
                    <a:pt x="206" y="1552"/>
                  </a:cubicBezTo>
                  <a:cubicBezTo>
                    <a:pt x="223" y="1552"/>
                    <a:pt x="238" y="1550"/>
                    <a:pt x="253" y="1545"/>
                  </a:cubicBezTo>
                  <a:cubicBezTo>
                    <a:pt x="2387" y="773"/>
                    <a:pt x="4682" y="387"/>
                    <a:pt x="6977" y="387"/>
                  </a:cubicBezTo>
                  <a:cubicBezTo>
                    <a:pt x="9272" y="387"/>
                    <a:pt x="11567" y="773"/>
                    <a:pt x="13701" y="1545"/>
                  </a:cubicBezTo>
                  <a:cubicBezTo>
                    <a:pt x="13716" y="1550"/>
                    <a:pt x="13732" y="1552"/>
                    <a:pt x="13748" y="1552"/>
                  </a:cubicBezTo>
                  <a:cubicBezTo>
                    <a:pt x="13822" y="1552"/>
                    <a:pt x="13903" y="1502"/>
                    <a:pt x="13926" y="1433"/>
                  </a:cubicBezTo>
                  <a:cubicBezTo>
                    <a:pt x="13954" y="1376"/>
                    <a:pt x="13926" y="1292"/>
                    <a:pt x="13898" y="1264"/>
                  </a:cubicBezTo>
                  <a:cubicBezTo>
                    <a:pt x="13869" y="1208"/>
                    <a:pt x="13841" y="1208"/>
                    <a:pt x="13813" y="1180"/>
                  </a:cubicBezTo>
                  <a:cubicBezTo>
                    <a:pt x="11609" y="394"/>
                    <a:pt x="9293" y="1"/>
                    <a:pt x="69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4" name="Google Shape;4294;p51"/>
            <p:cNvSpPr/>
            <p:nvPr/>
          </p:nvSpPr>
          <p:spPr>
            <a:xfrm rot="5400000">
              <a:off x="5571023" y="1063910"/>
              <a:ext cx="418222" cy="471848"/>
            </a:xfrm>
            <a:custGeom>
              <a:avLst/>
              <a:gdLst/>
              <a:ahLst/>
              <a:cxnLst/>
              <a:rect l="l" t="t" r="r" b="b"/>
              <a:pathLst>
                <a:path w="9855" h="11118" extrusionOk="0">
                  <a:moveTo>
                    <a:pt x="9642" y="1"/>
                  </a:moveTo>
                  <a:cubicBezTo>
                    <a:pt x="9552" y="1"/>
                    <a:pt x="9485" y="73"/>
                    <a:pt x="9461" y="146"/>
                  </a:cubicBezTo>
                  <a:cubicBezTo>
                    <a:pt x="8479" y="4975"/>
                    <a:pt x="4801" y="9158"/>
                    <a:pt x="140" y="10759"/>
                  </a:cubicBezTo>
                  <a:cubicBezTo>
                    <a:pt x="28" y="10787"/>
                    <a:pt x="0" y="10899"/>
                    <a:pt x="28" y="10983"/>
                  </a:cubicBezTo>
                  <a:cubicBezTo>
                    <a:pt x="49" y="11065"/>
                    <a:pt x="114" y="11118"/>
                    <a:pt x="181" y="11118"/>
                  </a:cubicBezTo>
                  <a:cubicBezTo>
                    <a:pt x="206" y="11118"/>
                    <a:pt x="230" y="11111"/>
                    <a:pt x="253" y="11096"/>
                  </a:cubicBezTo>
                  <a:cubicBezTo>
                    <a:pt x="5053" y="9467"/>
                    <a:pt x="8815" y="5200"/>
                    <a:pt x="9826" y="231"/>
                  </a:cubicBezTo>
                  <a:cubicBezTo>
                    <a:pt x="9854" y="174"/>
                    <a:pt x="9826" y="118"/>
                    <a:pt x="9798" y="90"/>
                  </a:cubicBezTo>
                  <a:cubicBezTo>
                    <a:pt x="9770" y="62"/>
                    <a:pt x="9742" y="34"/>
                    <a:pt x="9686" y="6"/>
                  </a:cubicBezTo>
                  <a:cubicBezTo>
                    <a:pt x="9671" y="2"/>
                    <a:pt x="9656" y="1"/>
                    <a:pt x="964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5" name="Google Shape;4295;p51"/>
            <p:cNvSpPr/>
            <p:nvPr/>
          </p:nvSpPr>
          <p:spPr>
            <a:xfrm rot="5400000">
              <a:off x="5956667" y="1048249"/>
              <a:ext cx="518289" cy="417355"/>
            </a:xfrm>
            <a:custGeom>
              <a:avLst/>
              <a:gdLst/>
              <a:ahLst/>
              <a:cxnLst/>
              <a:rect l="l" t="t" r="r" b="b"/>
              <a:pathLst>
                <a:path w="12213" h="9834" extrusionOk="0">
                  <a:moveTo>
                    <a:pt x="197" y="0"/>
                  </a:moveTo>
                  <a:cubicBezTo>
                    <a:pt x="112" y="0"/>
                    <a:pt x="28" y="57"/>
                    <a:pt x="0" y="169"/>
                  </a:cubicBezTo>
                  <a:cubicBezTo>
                    <a:pt x="0" y="281"/>
                    <a:pt x="84" y="365"/>
                    <a:pt x="197" y="365"/>
                  </a:cubicBezTo>
                  <a:cubicBezTo>
                    <a:pt x="2836" y="478"/>
                    <a:pt x="5447" y="1460"/>
                    <a:pt x="7524" y="3117"/>
                  </a:cubicBezTo>
                  <a:cubicBezTo>
                    <a:pt x="9602" y="4773"/>
                    <a:pt x="11146" y="7131"/>
                    <a:pt x="11820" y="9686"/>
                  </a:cubicBezTo>
                  <a:cubicBezTo>
                    <a:pt x="11843" y="9779"/>
                    <a:pt x="11924" y="9834"/>
                    <a:pt x="11999" y="9834"/>
                  </a:cubicBezTo>
                  <a:cubicBezTo>
                    <a:pt x="12014" y="9834"/>
                    <a:pt x="12030" y="9831"/>
                    <a:pt x="12044" y="9827"/>
                  </a:cubicBezTo>
                  <a:cubicBezTo>
                    <a:pt x="12157" y="9798"/>
                    <a:pt x="12213" y="9686"/>
                    <a:pt x="12185" y="9602"/>
                  </a:cubicBezTo>
                  <a:cubicBezTo>
                    <a:pt x="11735" y="7917"/>
                    <a:pt x="10949" y="6345"/>
                    <a:pt x="9882" y="4998"/>
                  </a:cubicBezTo>
                  <a:cubicBezTo>
                    <a:pt x="9265" y="4184"/>
                    <a:pt x="8563" y="3454"/>
                    <a:pt x="7777" y="2836"/>
                  </a:cubicBezTo>
                  <a:cubicBezTo>
                    <a:pt x="5615" y="1123"/>
                    <a:pt x="2948" y="113"/>
                    <a:pt x="1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51"/>
            <p:cNvSpPr/>
            <p:nvPr/>
          </p:nvSpPr>
          <p:spPr>
            <a:xfrm rot="5400000">
              <a:off x="5956854" y="1397210"/>
              <a:ext cx="138219" cy="232953"/>
            </a:xfrm>
            <a:custGeom>
              <a:avLst/>
              <a:gdLst/>
              <a:ahLst/>
              <a:cxnLst/>
              <a:rect l="l" t="t" r="r" b="b"/>
              <a:pathLst>
                <a:path w="3257" h="5489" extrusionOk="0">
                  <a:moveTo>
                    <a:pt x="343" y="1"/>
                  </a:moveTo>
                  <a:cubicBezTo>
                    <a:pt x="322" y="1"/>
                    <a:pt x="302" y="3"/>
                    <a:pt x="281" y="8"/>
                  </a:cubicBezTo>
                  <a:cubicBezTo>
                    <a:pt x="112" y="36"/>
                    <a:pt x="0" y="261"/>
                    <a:pt x="28" y="457"/>
                  </a:cubicBezTo>
                  <a:cubicBezTo>
                    <a:pt x="84" y="626"/>
                    <a:pt x="197" y="794"/>
                    <a:pt x="309" y="935"/>
                  </a:cubicBezTo>
                  <a:cubicBezTo>
                    <a:pt x="421" y="1075"/>
                    <a:pt x="534" y="1243"/>
                    <a:pt x="562" y="1412"/>
                  </a:cubicBezTo>
                  <a:cubicBezTo>
                    <a:pt x="618" y="1805"/>
                    <a:pt x="225" y="2170"/>
                    <a:pt x="337" y="2535"/>
                  </a:cubicBezTo>
                  <a:cubicBezTo>
                    <a:pt x="421" y="2788"/>
                    <a:pt x="730" y="2956"/>
                    <a:pt x="702" y="3237"/>
                  </a:cubicBezTo>
                  <a:cubicBezTo>
                    <a:pt x="702" y="3489"/>
                    <a:pt x="393" y="3658"/>
                    <a:pt x="421" y="3939"/>
                  </a:cubicBezTo>
                  <a:cubicBezTo>
                    <a:pt x="421" y="4247"/>
                    <a:pt x="899" y="4360"/>
                    <a:pt x="1011" y="4640"/>
                  </a:cubicBezTo>
                  <a:cubicBezTo>
                    <a:pt x="1067" y="4809"/>
                    <a:pt x="1039" y="4977"/>
                    <a:pt x="1039" y="5118"/>
                  </a:cubicBezTo>
                  <a:cubicBezTo>
                    <a:pt x="1039" y="5286"/>
                    <a:pt x="1123" y="5483"/>
                    <a:pt x="1292" y="5483"/>
                  </a:cubicBezTo>
                  <a:cubicBezTo>
                    <a:pt x="1306" y="5486"/>
                    <a:pt x="1321" y="5488"/>
                    <a:pt x="1336" y="5488"/>
                  </a:cubicBezTo>
                  <a:cubicBezTo>
                    <a:pt x="1432" y="5488"/>
                    <a:pt x="1520" y="5412"/>
                    <a:pt x="1544" y="5314"/>
                  </a:cubicBezTo>
                  <a:cubicBezTo>
                    <a:pt x="1600" y="5202"/>
                    <a:pt x="1600" y="5062"/>
                    <a:pt x="1600" y="4949"/>
                  </a:cubicBezTo>
                  <a:cubicBezTo>
                    <a:pt x="1600" y="3321"/>
                    <a:pt x="2190" y="1693"/>
                    <a:pt x="3257" y="429"/>
                  </a:cubicBezTo>
                  <a:lnTo>
                    <a:pt x="3257" y="429"/>
                  </a:lnTo>
                  <a:cubicBezTo>
                    <a:pt x="3030" y="466"/>
                    <a:pt x="2798" y="483"/>
                    <a:pt x="2564" y="483"/>
                  </a:cubicBezTo>
                  <a:cubicBezTo>
                    <a:pt x="1899" y="483"/>
                    <a:pt x="1220" y="342"/>
                    <a:pt x="618" y="92"/>
                  </a:cubicBezTo>
                  <a:cubicBezTo>
                    <a:pt x="526" y="46"/>
                    <a:pt x="434" y="1"/>
                    <a:pt x="3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51"/>
            <p:cNvSpPr/>
            <p:nvPr/>
          </p:nvSpPr>
          <p:spPr>
            <a:xfrm rot="5400000">
              <a:off x="7016238" y="1858838"/>
              <a:ext cx="207350" cy="84159"/>
            </a:xfrm>
            <a:custGeom>
              <a:avLst/>
              <a:gdLst/>
              <a:ahLst/>
              <a:cxnLst/>
              <a:rect l="l" t="t" r="r" b="b"/>
              <a:pathLst>
                <a:path w="4886" h="1983" extrusionOk="0">
                  <a:moveTo>
                    <a:pt x="1432" y="0"/>
                  </a:moveTo>
                  <a:cubicBezTo>
                    <a:pt x="1264" y="0"/>
                    <a:pt x="1067" y="84"/>
                    <a:pt x="1011" y="253"/>
                  </a:cubicBezTo>
                  <a:cubicBezTo>
                    <a:pt x="983" y="365"/>
                    <a:pt x="983" y="449"/>
                    <a:pt x="955" y="534"/>
                  </a:cubicBezTo>
                  <a:cubicBezTo>
                    <a:pt x="814" y="870"/>
                    <a:pt x="253" y="674"/>
                    <a:pt x="28" y="927"/>
                  </a:cubicBezTo>
                  <a:cubicBezTo>
                    <a:pt x="0" y="1179"/>
                    <a:pt x="281" y="1348"/>
                    <a:pt x="534" y="1404"/>
                  </a:cubicBezTo>
                  <a:cubicBezTo>
                    <a:pt x="758" y="1460"/>
                    <a:pt x="1039" y="1488"/>
                    <a:pt x="1208" y="1657"/>
                  </a:cubicBezTo>
                  <a:cubicBezTo>
                    <a:pt x="1292" y="1741"/>
                    <a:pt x="1320" y="1853"/>
                    <a:pt x="1404" y="1909"/>
                  </a:cubicBezTo>
                  <a:cubicBezTo>
                    <a:pt x="1475" y="1963"/>
                    <a:pt x="1558" y="1982"/>
                    <a:pt x="1644" y="1982"/>
                  </a:cubicBezTo>
                  <a:cubicBezTo>
                    <a:pt x="1694" y="1982"/>
                    <a:pt x="1746" y="1976"/>
                    <a:pt x="1797" y="1965"/>
                  </a:cubicBezTo>
                  <a:cubicBezTo>
                    <a:pt x="2836" y="1881"/>
                    <a:pt x="3847" y="1769"/>
                    <a:pt x="4885" y="1685"/>
                  </a:cubicBezTo>
                  <a:cubicBezTo>
                    <a:pt x="3903" y="1179"/>
                    <a:pt x="2920" y="674"/>
                    <a:pt x="1937" y="169"/>
                  </a:cubicBezTo>
                  <a:cubicBezTo>
                    <a:pt x="1769" y="112"/>
                    <a:pt x="1601" y="28"/>
                    <a:pt x="143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51"/>
            <p:cNvSpPr/>
            <p:nvPr/>
          </p:nvSpPr>
          <p:spPr>
            <a:xfrm rot="5400000">
              <a:off x="7081530" y="1638177"/>
              <a:ext cx="232388" cy="154906"/>
            </a:xfrm>
            <a:custGeom>
              <a:avLst/>
              <a:gdLst/>
              <a:ahLst/>
              <a:cxnLst/>
              <a:rect l="l" t="t" r="r" b="b"/>
              <a:pathLst>
                <a:path w="5476" h="3650" extrusionOk="0">
                  <a:moveTo>
                    <a:pt x="1405" y="0"/>
                  </a:moveTo>
                  <a:cubicBezTo>
                    <a:pt x="1264" y="309"/>
                    <a:pt x="1124" y="590"/>
                    <a:pt x="984" y="898"/>
                  </a:cubicBezTo>
                  <a:cubicBezTo>
                    <a:pt x="927" y="1067"/>
                    <a:pt x="843" y="1263"/>
                    <a:pt x="815" y="1460"/>
                  </a:cubicBezTo>
                  <a:cubicBezTo>
                    <a:pt x="787" y="1628"/>
                    <a:pt x="815" y="1825"/>
                    <a:pt x="731" y="1993"/>
                  </a:cubicBezTo>
                  <a:cubicBezTo>
                    <a:pt x="647" y="2190"/>
                    <a:pt x="450" y="2274"/>
                    <a:pt x="310" y="2414"/>
                  </a:cubicBezTo>
                  <a:cubicBezTo>
                    <a:pt x="141" y="2527"/>
                    <a:pt x="1" y="2723"/>
                    <a:pt x="29" y="2920"/>
                  </a:cubicBezTo>
                  <a:cubicBezTo>
                    <a:pt x="57" y="3088"/>
                    <a:pt x="225" y="3201"/>
                    <a:pt x="394" y="3229"/>
                  </a:cubicBezTo>
                  <a:cubicBezTo>
                    <a:pt x="465" y="3252"/>
                    <a:pt x="536" y="3261"/>
                    <a:pt x="608" y="3261"/>
                  </a:cubicBezTo>
                  <a:cubicBezTo>
                    <a:pt x="705" y="3261"/>
                    <a:pt x="802" y="3245"/>
                    <a:pt x="899" y="3229"/>
                  </a:cubicBezTo>
                  <a:cubicBezTo>
                    <a:pt x="1245" y="3185"/>
                    <a:pt x="1596" y="3163"/>
                    <a:pt x="1947" y="3163"/>
                  </a:cubicBezTo>
                  <a:cubicBezTo>
                    <a:pt x="2507" y="3163"/>
                    <a:pt x="3070" y="3220"/>
                    <a:pt x="3623" y="3341"/>
                  </a:cubicBezTo>
                  <a:lnTo>
                    <a:pt x="5475" y="3650"/>
                  </a:lnTo>
                  <a:cubicBezTo>
                    <a:pt x="4774" y="3397"/>
                    <a:pt x="4044" y="3144"/>
                    <a:pt x="3426" y="2751"/>
                  </a:cubicBezTo>
                  <a:cubicBezTo>
                    <a:pt x="2780" y="2358"/>
                    <a:pt x="2191" y="1825"/>
                    <a:pt x="1938" y="1123"/>
                  </a:cubicBezTo>
                  <a:cubicBezTo>
                    <a:pt x="1770" y="730"/>
                    <a:pt x="1713" y="281"/>
                    <a:pt x="14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51"/>
            <p:cNvSpPr/>
            <p:nvPr/>
          </p:nvSpPr>
          <p:spPr>
            <a:xfrm rot="5400000">
              <a:off x="6487494" y="2673062"/>
              <a:ext cx="459938" cy="214280"/>
            </a:xfrm>
            <a:custGeom>
              <a:avLst/>
              <a:gdLst/>
              <a:ahLst/>
              <a:cxnLst/>
              <a:rect l="l" t="t" r="r" b="b"/>
              <a:pathLst>
                <a:path w="10838" h="5049" extrusionOk="0">
                  <a:moveTo>
                    <a:pt x="10725" y="1090"/>
                  </a:moveTo>
                  <a:lnTo>
                    <a:pt x="10483" y="1322"/>
                  </a:lnTo>
                  <a:lnTo>
                    <a:pt x="10483" y="1322"/>
                  </a:lnTo>
                  <a:cubicBezTo>
                    <a:pt x="10602" y="1287"/>
                    <a:pt x="10720" y="1247"/>
                    <a:pt x="10837" y="1202"/>
                  </a:cubicBezTo>
                  <a:cubicBezTo>
                    <a:pt x="10781" y="1146"/>
                    <a:pt x="10753" y="1118"/>
                    <a:pt x="10725" y="1090"/>
                  </a:cubicBezTo>
                  <a:close/>
                  <a:moveTo>
                    <a:pt x="2072" y="0"/>
                  </a:moveTo>
                  <a:cubicBezTo>
                    <a:pt x="1990" y="0"/>
                    <a:pt x="1908" y="7"/>
                    <a:pt x="1825" y="23"/>
                  </a:cubicBezTo>
                  <a:cubicBezTo>
                    <a:pt x="1320" y="108"/>
                    <a:pt x="927" y="473"/>
                    <a:pt x="534" y="809"/>
                  </a:cubicBezTo>
                  <a:cubicBezTo>
                    <a:pt x="422" y="922"/>
                    <a:pt x="309" y="1034"/>
                    <a:pt x="225" y="1174"/>
                  </a:cubicBezTo>
                  <a:cubicBezTo>
                    <a:pt x="113" y="1427"/>
                    <a:pt x="169" y="1736"/>
                    <a:pt x="169" y="2017"/>
                  </a:cubicBezTo>
                  <a:cubicBezTo>
                    <a:pt x="141" y="2354"/>
                    <a:pt x="0" y="2690"/>
                    <a:pt x="29" y="3027"/>
                  </a:cubicBezTo>
                  <a:cubicBezTo>
                    <a:pt x="53" y="3322"/>
                    <a:pt x="292" y="3638"/>
                    <a:pt x="558" y="3638"/>
                  </a:cubicBezTo>
                  <a:cubicBezTo>
                    <a:pt x="596" y="3638"/>
                    <a:pt x="635" y="3631"/>
                    <a:pt x="674" y="3617"/>
                  </a:cubicBezTo>
                  <a:lnTo>
                    <a:pt x="674" y="3617"/>
                  </a:lnTo>
                  <a:cubicBezTo>
                    <a:pt x="562" y="3785"/>
                    <a:pt x="674" y="4010"/>
                    <a:pt x="815" y="4178"/>
                  </a:cubicBezTo>
                  <a:cubicBezTo>
                    <a:pt x="1432" y="4768"/>
                    <a:pt x="2303" y="5049"/>
                    <a:pt x="3173" y="5049"/>
                  </a:cubicBezTo>
                  <a:cubicBezTo>
                    <a:pt x="4015" y="5049"/>
                    <a:pt x="4857" y="4796"/>
                    <a:pt x="5643" y="4487"/>
                  </a:cubicBezTo>
                  <a:cubicBezTo>
                    <a:pt x="6402" y="4235"/>
                    <a:pt x="7103" y="3926"/>
                    <a:pt x="7833" y="3561"/>
                  </a:cubicBezTo>
                  <a:cubicBezTo>
                    <a:pt x="8704" y="3140"/>
                    <a:pt x="9602" y="2606"/>
                    <a:pt x="10051" y="1736"/>
                  </a:cubicBezTo>
                  <a:lnTo>
                    <a:pt x="10483" y="1322"/>
                  </a:lnTo>
                  <a:lnTo>
                    <a:pt x="10483" y="1322"/>
                  </a:lnTo>
                  <a:cubicBezTo>
                    <a:pt x="9984" y="1469"/>
                    <a:pt x="9469" y="1531"/>
                    <a:pt x="8950" y="1531"/>
                  </a:cubicBezTo>
                  <a:cubicBezTo>
                    <a:pt x="8197" y="1531"/>
                    <a:pt x="7437" y="1399"/>
                    <a:pt x="6710" y="1202"/>
                  </a:cubicBezTo>
                  <a:cubicBezTo>
                    <a:pt x="5335" y="866"/>
                    <a:pt x="4043" y="332"/>
                    <a:pt x="2668" y="80"/>
                  </a:cubicBezTo>
                  <a:cubicBezTo>
                    <a:pt x="2469" y="40"/>
                    <a:pt x="2271" y="0"/>
                    <a:pt x="20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51"/>
            <p:cNvSpPr/>
            <p:nvPr/>
          </p:nvSpPr>
          <p:spPr>
            <a:xfrm rot="5400000">
              <a:off x="6531333" y="2709945"/>
              <a:ext cx="299099" cy="70238"/>
            </a:xfrm>
            <a:custGeom>
              <a:avLst/>
              <a:gdLst/>
              <a:ahLst/>
              <a:cxnLst/>
              <a:rect l="l" t="t" r="r" b="b"/>
              <a:pathLst>
                <a:path w="7048" h="1655" extrusionOk="0">
                  <a:moveTo>
                    <a:pt x="127" y="1"/>
                  </a:moveTo>
                  <a:cubicBezTo>
                    <a:pt x="94" y="1"/>
                    <a:pt x="61" y="14"/>
                    <a:pt x="28" y="47"/>
                  </a:cubicBezTo>
                  <a:cubicBezTo>
                    <a:pt x="0" y="103"/>
                    <a:pt x="28" y="188"/>
                    <a:pt x="85" y="216"/>
                  </a:cubicBezTo>
                  <a:cubicBezTo>
                    <a:pt x="1750" y="1161"/>
                    <a:pt x="3631" y="1655"/>
                    <a:pt x="5527" y="1655"/>
                  </a:cubicBezTo>
                  <a:cubicBezTo>
                    <a:pt x="5996" y="1655"/>
                    <a:pt x="6467" y="1625"/>
                    <a:pt x="6935" y="1563"/>
                  </a:cubicBezTo>
                  <a:cubicBezTo>
                    <a:pt x="7019" y="1563"/>
                    <a:pt x="7047" y="1479"/>
                    <a:pt x="7047" y="1423"/>
                  </a:cubicBezTo>
                  <a:cubicBezTo>
                    <a:pt x="7047" y="1423"/>
                    <a:pt x="7047" y="1395"/>
                    <a:pt x="7047" y="1395"/>
                  </a:cubicBezTo>
                  <a:cubicBezTo>
                    <a:pt x="7027" y="1354"/>
                    <a:pt x="6991" y="1328"/>
                    <a:pt x="6951" y="1328"/>
                  </a:cubicBezTo>
                  <a:cubicBezTo>
                    <a:pt x="6937" y="1328"/>
                    <a:pt x="6922" y="1331"/>
                    <a:pt x="6907" y="1339"/>
                  </a:cubicBezTo>
                  <a:cubicBezTo>
                    <a:pt x="6448" y="1400"/>
                    <a:pt x="5986" y="1431"/>
                    <a:pt x="5524" y="1431"/>
                  </a:cubicBezTo>
                  <a:cubicBezTo>
                    <a:pt x="3668" y="1431"/>
                    <a:pt x="1815" y="941"/>
                    <a:pt x="197" y="19"/>
                  </a:cubicBezTo>
                  <a:cubicBezTo>
                    <a:pt x="174" y="8"/>
                    <a:pt x="150" y="1"/>
                    <a:pt x="1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51"/>
            <p:cNvSpPr/>
            <p:nvPr/>
          </p:nvSpPr>
          <p:spPr>
            <a:xfrm rot="5400000">
              <a:off x="6694233" y="2649706"/>
              <a:ext cx="158462" cy="40573"/>
            </a:xfrm>
            <a:custGeom>
              <a:avLst/>
              <a:gdLst/>
              <a:ahLst/>
              <a:cxnLst/>
              <a:rect l="l" t="t" r="r" b="b"/>
              <a:pathLst>
                <a:path w="3734" h="956" extrusionOk="0">
                  <a:moveTo>
                    <a:pt x="908" y="0"/>
                  </a:moveTo>
                  <a:cubicBezTo>
                    <a:pt x="643" y="0"/>
                    <a:pt x="377" y="18"/>
                    <a:pt x="112" y="54"/>
                  </a:cubicBezTo>
                  <a:cubicBezTo>
                    <a:pt x="56" y="82"/>
                    <a:pt x="0" y="139"/>
                    <a:pt x="0" y="195"/>
                  </a:cubicBezTo>
                  <a:cubicBezTo>
                    <a:pt x="28" y="251"/>
                    <a:pt x="84" y="307"/>
                    <a:pt x="140" y="307"/>
                  </a:cubicBezTo>
                  <a:cubicBezTo>
                    <a:pt x="420" y="260"/>
                    <a:pt x="701" y="238"/>
                    <a:pt x="981" y="238"/>
                  </a:cubicBezTo>
                  <a:cubicBezTo>
                    <a:pt x="1882" y="238"/>
                    <a:pt x="2773" y="475"/>
                    <a:pt x="3566" y="925"/>
                  </a:cubicBezTo>
                  <a:cubicBezTo>
                    <a:pt x="3587" y="946"/>
                    <a:pt x="3613" y="955"/>
                    <a:pt x="3637" y="955"/>
                  </a:cubicBezTo>
                  <a:cubicBezTo>
                    <a:pt x="3678" y="955"/>
                    <a:pt x="3717" y="931"/>
                    <a:pt x="3734" y="897"/>
                  </a:cubicBezTo>
                  <a:cubicBezTo>
                    <a:pt x="3734" y="869"/>
                    <a:pt x="3734" y="840"/>
                    <a:pt x="3734" y="812"/>
                  </a:cubicBezTo>
                  <a:cubicBezTo>
                    <a:pt x="3734" y="784"/>
                    <a:pt x="3706" y="756"/>
                    <a:pt x="3678" y="728"/>
                  </a:cubicBezTo>
                  <a:cubicBezTo>
                    <a:pt x="2840" y="243"/>
                    <a:pt x="1880" y="0"/>
                    <a:pt x="9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51"/>
            <p:cNvSpPr/>
            <p:nvPr/>
          </p:nvSpPr>
          <p:spPr>
            <a:xfrm rot="5400000">
              <a:off x="6694637" y="2673231"/>
              <a:ext cx="413469" cy="260412"/>
            </a:xfrm>
            <a:custGeom>
              <a:avLst/>
              <a:gdLst/>
              <a:ahLst/>
              <a:cxnLst/>
              <a:rect l="l" t="t" r="r" b="b"/>
              <a:pathLst>
                <a:path w="9743" h="6136" extrusionOk="0">
                  <a:moveTo>
                    <a:pt x="2529" y="1"/>
                  </a:moveTo>
                  <a:cubicBezTo>
                    <a:pt x="1832" y="1"/>
                    <a:pt x="1135" y="272"/>
                    <a:pt x="590" y="717"/>
                  </a:cubicBezTo>
                  <a:cubicBezTo>
                    <a:pt x="365" y="914"/>
                    <a:pt x="169" y="1166"/>
                    <a:pt x="169" y="1475"/>
                  </a:cubicBezTo>
                  <a:cubicBezTo>
                    <a:pt x="169" y="1672"/>
                    <a:pt x="281" y="1868"/>
                    <a:pt x="225" y="2065"/>
                  </a:cubicBezTo>
                  <a:cubicBezTo>
                    <a:pt x="169" y="2233"/>
                    <a:pt x="0" y="2346"/>
                    <a:pt x="28" y="2514"/>
                  </a:cubicBezTo>
                  <a:cubicBezTo>
                    <a:pt x="57" y="2711"/>
                    <a:pt x="309" y="2767"/>
                    <a:pt x="365" y="2963"/>
                  </a:cubicBezTo>
                  <a:cubicBezTo>
                    <a:pt x="393" y="3047"/>
                    <a:pt x="365" y="3160"/>
                    <a:pt x="365" y="3244"/>
                  </a:cubicBezTo>
                  <a:cubicBezTo>
                    <a:pt x="365" y="3525"/>
                    <a:pt x="618" y="3749"/>
                    <a:pt x="871" y="3918"/>
                  </a:cubicBezTo>
                  <a:cubicBezTo>
                    <a:pt x="2443" y="4928"/>
                    <a:pt x="4464" y="4844"/>
                    <a:pt x="6317" y="5125"/>
                  </a:cubicBezTo>
                  <a:cubicBezTo>
                    <a:pt x="7496" y="5321"/>
                    <a:pt x="8647" y="5658"/>
                    <a:pt x="9742" y="6136"/>
                  </a:cubicBezTo>
                  <a:cubicBezTo>
                    <a:pt x="8760" y="3525"/>
                    <a:pt x="6626" y="1363"/>
                    <a:pt x="4015" y="352"/>
                  </a:cubicBezTo>
                  <a:cubicBezTo>
                    <a:pt x="3622" y="184"/>
                    <a:pt x="3229" y="71"/>
                    <a:pt x="2808" y="15"/>
                  </a:cubicBezTo>
                  <a:cubicBezTo>
                    <a:pt x="2715" y="5"/>
                    <a:pt x="2622" y="1"/>
                    <a:pt x="25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51"/>
            <p:cNvSpPr/>
            <p:nvPr/>
          </p:nvSpPr>
          <p:spPr>
            <a:xfrm rot="5400000">
              <a:off x="6805358" y="2674215"/>
              <a:ext cx="126336" cy="61878"/>
            </a:xfrm>
            <a:custGeom>
              <a:avLst/>
              <a:gdLst/>
              <a:ahLst/>
              <a:cxnLst/>
              <a:rect l="l" t="t" r="r" b="b"/>
              <a:pathLst>
                <a:path w="2977" h="1458" extrusionOk="0">
                  <a:moveTo>
                    <a:pt x="127" y="0"/>
                  </a:moveTo>
                  <a:cubicBezTo>
                    <a:pt x="94" y="0"/>
                    <a:pt x="61" y="14"/>
                    <a:pt x="28" y="47"/>
                  </a:cubicBezTo>
                  <a:cubicBezTo>
                    <a:pt x="0" y="103"/>
                    <a:pt x="0" y="187"/>
                    <a:pt x="56" y="215"/>
                  </a:cubicBezTo>
                  <a:cubicBezTo>
                    <a:pt x="842" y="861"/>
                    <a:pt x="1825" y="1310"/>
                    <a:pt x="2864" y="1450"/>
                  </a:cubicBezTo>
                  <a:cubicBezTo>
                    <a:pt x="2874" y="1456"/>
                    <a:pt x="2884" y="1458"/>
                    <a:pt x="2894" y="1458"/>
                  </a:cubicBezTo>
                  <a:cubicBezTo>
                    <a:pt x="2939" y="1458"/>
                    <a:pt x="2976" y="1412"/>
                    <a:pt x="2976" y="1366"/>
                  </a:cubicBezTo>
                  <a:cubicBezTo>
                    <a:pt x="2976" y="1338"/>
                    <a:pt x="2976" y="1310"/>
                    <a:pt x="2976" y="1310"/>
                  </a:cubicBezTo>
                  <a:cubicBezTo>
                    <a:pt x="2976" y="1254"/>
                    <a:pt x="2920" y="1226"/>
                    <a:pt x="2892" y="1226"/>
                  </a:cubicBezTo>
                  <a:cubicBezTo>
                    <a:pt x="1909" y="1085"/>
                    <a:pt x="955" y="664"/>
                    <a:pt x="197" y="19"/>
                  </a:cubicBezTo>
                  <a:cubicBezTo>
                    <a:pt x="174" y="7"/>
                    <a:pt x="150" y="0"/>
                    <a:pt x="1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51"/>
            <p:cNvSpPr/>
            <p:nvPr/>
          </p:nvSpPr>
          <p:spPr>
            <a:xfrm rot="5400000">
              <a:off x="6762010" y="2748627"/>
              <a:ext cx="347945" cy="108434"/>
            </a:xfrm>
            <a:custGeom>
              <a:avLst/>
              <a:gdLst/>
              <a:ahLst/>
              <a:cxnLst/>
              <a:rect l="l" t="t" r="r" b="b"/>
              <a:pathLst>
                <a:path w="8199" h="2555" extrusionOk="0">
                  <a:moveTo>
                    <a:pt x="1566" y="1"/>
                  </a:moveTo>
                  <a:cubicBezTo>
                    <a:pt x="1080" y="1"/>
                    <a:pt x="594" y="36"/>
                    <a:pt x="113" y="107"/>
                  </a:cubicBezTo>
                  <a:cubicBezTo>
                    <a:pt x="57" y="107"/>
                    <a:pt x="0" y="163"/>
                    <a:pt x="28" y="248"/>
                  </a:cubicBezTo>
                  <a:cubicBezTo>
                    <a:pt x="28" y="304"/>
                    <a:pt x="85" y="332"/>
                    <a:pt x="141" y="332"/>
                  </a:cubicBezTo>
                  <a:cubicBezTo>
                    <a:pt x="601" y="267"/>
                    <a:pt x="1066" y="235"/>
                    <a:pt x="1529" y="235"/>
                  </a:cubicBezTo>
                  <a:cubicBezTo>
                    <a:pt x="3866" y="235"/>
                    <a:pt x="6193" y="1046"/>
                    <a:pt x="7974" y="2522"/>
                  </a:cubicBezTo>
                  <a:cubicBezTo>
                    <a:pt x="7997" y="2545"/>
                    <a:pt x="8026" y="2554"/>
                    <a:pt x="8054" y="2554"/>
                  </a:cubicBezTo>
                  <a:cubicBezTo>
                    <a:pt x="8091" y="2554"/>
                    <a:pt x="8126" y="2538"/>
                    <a:pt x="8142" y="2522"/>
                  </a:cubicBezTo>
                  <a:cubicBezTo>
                    <a:pt x="8170" y="2494"/>
                    <a:pt x="8198" y="2437"/>
                    <a:pt x="8170" y="2409"/>
                  </a:cubicBezTo>
                  <a:cubicBezTo>
                    <a:pt x="8170" y="2381"/>
                    <a:pt x="8142" y="2353"/>
                    <a:pt x="8142" y="2353"/>
                  </a:cubicBezTo>
                  <a:cubicBezTo>
                    <a:pt x="6301" y="838"/>
                    <a:pt x="3937" y="1"/>
                    <a:pt x="15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51"/>
            <p:cNvSpPr/>
            <p:nvPr/>
          </p:nvSpPr>
          <p:spPr>
            <a:xfrm rot="5400000">
              <a:off x="6510558" y="2697653"/>
              <a:ext cx="446824" cy="333112"/>
            </a:xfrm>
            <a:custGeom>
              <a:avLst/>
              <a:gdLst/>
              <a:ahLst/>
              <a:cxnLst/>
              <a:rect l="l" t="t" r="r" b="b"/>
              <a:pathLst>
                <a:path w="10529" h="7849" extrusionOk="0">
                  <a:moveTo>
                    <a:pt x="2858" y="1"/>
                  </a:moveTo>
                  <a:cubicBezTo>
                    <a:pt x="2766" y="1"/>
                    <a:pt x="2681" y="30"/>
                    <a:pt x="2611" y="100"/>
                  </a:cubicBezTo>
                  <a:cubicBezTo>
                    <a:pt x="2527" y="184"/>
                    <a:pt x="2471" y="268"/>
                    <a:pt x="2415" y="352"/>
                  </a:cubicBezTo>
                  <a:cubicBezTo>
                    <a:pt x="2190" y="717"/>
                    <a:pt x="1741" y="858"/>
                    <a:pt x="1404" y="1082"/>
                  </a:cubicBezTo>
                  <a:cubicBezTo>
                    <a:pt x="1123" y="1279"/>
                    <a:pt x="899" y="1560"/>
                    <a:pt x="758" y="1840"/>
                  </a:cubicBezTo>
                  <a:cubicBezTo>
                    <a:pt x="674" y="2037"/>
                    <a:pt x="618" y="2262"/>
                    <a:pt x="702" y="2458"/>
                  </a:cubicBezTo>
                  <a:cubicBezTo>
                    <a:pt x="169" y="2683"/>
                    <a:pt x="0" y="3497"/>
                    <a:pt x="421" y="3918"/>
                  </a:cubicBezTo>
                  <a:cubicBezTo>
                    <a:pt x="225" y="4114"/>
                    <a:pt x="225" y="4451"/>
                    <a:pt x="365" y="4676"/>
                  </a:cubicBezTo>
                  <a:cubicBezTo>
                    <a:pt x="491" y="4843"/>
                    <a:pt x="678" y="4933"/>
                    <a:pt x="870" y="4933"/>
                  </a:cubicBezTo>
                  <a:cubicBezTo>
                    <a:pt x="936" y="4933"/>
                    <a:pt x="1002" y="4922"/>
                    <a:pt x="1067" y="4901"/>
                  </a:cubicBezTo>
                  <a:cubicBezTo>
                    <a:pt x="1825" y="6360"/>
                    <a:pt x="3229" y="7427"/>
                    <a:pt x="4801" y="7736"/>
                  </a:cubicBezTo>
                  <a:cubicBezTo>
                    <a:pt x="5145" y="7811"/>
                    <a:pt x="5498" y="7849"/>
                    <a:pt x="5851" y="7849"/>
                  </a:cubicBezTo>
                  <a:cubicBezTo>
                    <a:pt x="7077" y="7849"/>
                    <a:pt x="8296" y="7395"/>
                    <a:pt x="9124" y="6501"/>
                  </a:cubicBezTo>
                  <a:cubicBezTo>
                    <a:pt x="10219" y="5350"/>
                    <a:pt x="10528" y="3497"/>
                    <a:pt x="9714" y="2149"/>
                  </a:cubicBezTo>
                  <a:cubicBezTo>
                    <a:pt x="9321" y="1475"/>
                    <a:pt x="8703" y="970"/>
                    <a:pt x="8001" y="633"/>
                  </a:cubicBezTo>
                  <a:cubicBezTo>
                    <a:pt x="7220" y="234"/>
                    <a:pt x="6357" y="35"/>
                    <a:pt x="5494" y="35"/>
                  </a:cubicBezTo>
                  <a:cubicBezTo>
                    <a:pt x="4839" y="35"/>
                    <a:pt x="4184" y="150"/>
                    <a:pt x="3566" y="381"/>
                  </a:cubicBezTo>
                  <a:cubicBezTo>
                    <a:pt x="3383" y="198"/>
                    <a:pt x="3098" y="1"/>
                    <a:pt x="285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51"/>
            <p:cNvSpPr/>
            <p:nvPr/>
          </p:nvSpPr>
          <p:spPr>
            <a:xfrm rot="5400000">
              <a:off x="6541856" y="2731881"/>
              <a:ext cx="382489" cy="331372"/>
            </a:xfrm>
            <a:custGeom>
              <a:avLst/>
              <a:gdLst/>
              <a:ahLst/>
              <a:cxnLst/>
              <a:rect l="l" t="t" r="r" b="b"/>
              <a:pathLst>
                <a:path w="9013" h="7808" extrusionOk="0">
                  <a:moveTo>
                    <a:pt x="3885" y="0"/>
                  </a:moveTo>
                  <a:cubicBezTo>
                    <a:pt x="3825" y="0"/>
                    <a:pt x="3766" y="1"/>
                    <a:pt x="3706" y="3"/>
                  </a:cubicBezTo>
                  <a:cubicBezTo>
                    <a:pt x="4240" y="508"/>
                    <a:pt x="4633" y="1069"/>
                    <a:pt x="4717" y="1828"/>
                  </a:cubicBezTo>
                  <a:cubicBezTo>
                    <a:pt x="4801" y="4635"/>
                    <a:pt x="2162" y="4888"/>
                    <a:pt x="0" y="5590"/>
                  </a:cubicBezTo>
                  <a:cubicBezTo>
                    <a:pt x="786" y="6656"/>
                    <a:pt x="1965" y="7442"/>
                    <a:pt x="3257" y="7695"/>
                  </a:cubicBezTo>
                  <a:cubicBezTo>
                    <a:pt x="3601" y="7770"/>
                    <a:pt x="3954" y="7808"/>
                    <a:pt x="4307" y="7808"/>
                  </a:cubicBezTo>
                  <a:cubicBezTo>
                    <a:pt x="5535" y="7808"/>
                    <a:pt x="6758" y="7354"/>
                    <a:pt x="7609" y="6460"/>
                  </a:cubicBezTo>
                  <a:cubicBezTo>
                    <a:pt x="8675" y="5309"/>
                    <a:pt x="9012" y="3456"/>
                    <a:pt x="8198" y="2108"/>
                  </a:cubicBezTo>
                  <a:cubicBezTo>
                    <a:pt x="7805" y="1434"/>
                    <a:pt x="7159" y="929"/>
                    <a:pt x="6457" y="592"/>
                  </a:cubicBezTo>
                  <a:cubicBezTo>
                    <a:pt x="5668" y="197"/>
                    <a:pt x="4780" y="0"/>
                    <a:pt x="3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51"/>
            <p:cNvSpPr/>
            <p:nvPr/>
          </p:nvSpPr>
          <p:spPr>
            <a:xfrm rot="5400000">
              <a:off x="6345090" y="2707967"/>
              <a:ext cx="459938" cy="285027"/>
            </a:xfrm>
            <a:custGeom>
              <a:avLst/>
              <a:gdLst/>
              <a:ahLst/>
              <a:cxnLst/>
              <a:rect l="l" t="t" r="r" b="b"/>
              <a:pathLst>
                <a:path w="10838" h="6716" extrusionOk="0">
                  <a:moveTo>
                    <a:pt x="10473" y="0"/>
                  </a:moveTo>
                  <a:cubicBezTo>
                    <a:pt x="9995" y="1067"/>
                    <a:pt x="8704" y="1544"/>
                    <a:pt x="7525" y="1741"/>
                  </a:cubicBezTo>
                  <a:cubicBezTo>
                    <a:pt x="6913" y="1828"/>
                    <a:pt x="6293" y="1878"/>
                    <a:pt x="5670" y="1878"/>
                  </a:cubicBezTo>
                  <a:cubicBezTo>
                    <a:pt x="5092" y="1878"/>
                    <a:pt x="4512" y="1835"/>
                    <a:pt x="3931" y="1741"/>
                  </a:cubicBezTo>
                  <a:cubicBezTo>
                    <a:pt x="3443" y="1680"/>
                    <a:pt x="2940" y="1574"/>
                    <a:pt x="2434" y="1574"/>
                  </a:cubicBezTo>
                  <a:cubicBezTo>
                    <a:pt x="2241" y="1574"/>
                    <a:pt x="2047" y="1590"/>
                    <a:pt x="1854" y="1628"/>
                  </a:cubicBezTo>
                  <a:cubicBezTo>
                    <a:pt x="1180" y="1769"/>
                    <a:pt x="534" y="2358"/>
                    <a:pt x="562" y="3060"/>
                  </a:cubicBezTo>
                  <a:cubicBezTo>
                    <a:pt x="590" y="3425"/>
                    <a:pt x="759" y="3846"/>
                    <a:pt x="534" y="4127"/>
                  </a:cubicBezTo>
                  <a:cubicBezTo>
                    <a:pt x="394" y="4267"/>
                    <a:pt x="169" y="4324"/>
                    <a:pt x="85" y="4520"/>
                  </a:cubicBezTo>
                  <a:cubicBezTo>
                    <a:pt x="1" y="4745"/>
                    <a:pt x="225" y="4969"/>
                    <a:pt x="282" y="5222"/>
                  </a:cubicBezTo>
                  <a:cubicBezTo>
                    <a:pt x="366" y="5418"/>
                    <a:pt x="310" y="5643"/>
                    <a:pt x="366" y="5840"/>
                  </a:cubicBezTo>
                  <a:cubicBezTo>
                    <a:pt x="478" y="6205"/>
                    <a:pt x="843" y="6373"/>
                    <a:pt x="1180" y="6485"/>
                  </a:cubicBezTo>
                  <a:lnTo>
                    <a:pt x="1180" y="6457"/>
                  </a:lnTo>
                  <a:cubicBezTo>
                    <a:pt x="1735" y="6635"/>
                    <a:pt x="2313" y="6716"/>
                    <a:pt x="2891" y="6716"/>
                  </a:cubicBezTo>
                  <a:cubicBezTo>
                    <a:pt x="3775" y="6716"/>
                    <a:pt x="4661" y="6527"/>
                    <a:pt x="5475" y="6205"/>
                  </a:cubicBezTo>
                  <a:cubicBezTo>
                    <a:pt x="6823" y="5671"/>
                    <a:pt x="8030" y="4745"/>
                    <a:pt x="9041" y="3678"/>
                  </a:cubicBezTo>
                  <a:cubicBezTo>
                    <a:pt x="9995" y="2695"/>
                    <a:pt x="10838" y="1320"/>
                    <a:pt x="1047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51"/>
            <p:cNvSpPr/>
            <p:nvPr/>
          </p:nvSpPr>
          <p:spPr>
            <a:xfrm rot="5400000">
              <a:off x="6693786" y="2693134"/>
              <a:ext cx="372941" cy="404071"/>
            </a:xfrm>
            <a:custGeom>
              <a:avLst/>
              <a:gdLst/>
              <a:ahLst/>
              <a:cxnLst/>
              <a:rect l="l" t="t" r="r" b="b"/>
              <a:pathLst>
                <a:path w="8788" h="9521" extrusionOk="0">
                  <a:moveTo>
                    <a:pt x="2047" y="1"/>
                  </a:moveTo>
                  <a:cubicBezTo>
                    <a:pt x="2020" y="1"/>
                    <a:pt x="1993" y="2"/>
                    <a:pt x="1966" y="3"/>
                  </a:cubicBezTo>
                  <a:cubicBezTo>
                    <a:pt x="1488" y="3"/>
                    <a:pt x="1011" y="312"/>
                    <a:pt x="955" y="789"/>
                  </a:cubicBezTo>
                  <a:cubicBezTo>
                    <a:pt x="141" y="1154"/>
                    <a:pt x="0" y="2249"/>
                    <a:pt x="0" y="3148"/>
                  </a:cubicBezTo>
                  <a:cubicBezTo>
                    <a:pt x="1825" y="3456"/>
                    <a:pt x="3650" y="3990"/>
                    <a:pt x="5138" y="5057"/>
                  </a:cubicBezTo>
                  <a:cubicBezTo>
                    <a:pt x="6654" y="6095"/>
                    <a:pt x="7861" y="7696"/>
                    <a:pt x="8142" y="9520"/>
                  </a:cubicBezTo>
                  <a:cubicBezTo>
                    <a:pt x="8367" y="9520"/>
                    <a:pt x="8479" y="9212"/>
                    <a:pt x="8507" y="8987"/>
                  </a:cubicBezTo>
                  <a:cubicBezTo>
                    <a:pt x="8788" y="7218"/>
                    <a:pt x="8226" y="5422"/>
                    <a:pt x="7244" y="3934"/>
                  </a:cubicBezTo>
                  <a:cubicBezTo>
                    <a:pt x="6233" y="2474"/>
                    <a:pt x="4801" y="1323"/>
                    <a:pt x="3285" y="452"/>
                  </a:cubicBezTo>
                  <a:cubicBezTo>
                    <a:pt x="2888" y="214"/>
                    <a:pt x="2491" y="1"/>
                    <a:pt x="20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51"/>
            <p:cNvSpPr/>
            <p:nvPr/>
          </p:nvSpPr>
          <p:spPr>
            <a:xfrm rot="5400000">
              <a:off x="6557412" y="2823361"/>
              <a:ext cx="366999" cy="123331"/>
            </a:xfrm>
            <a:custGeom>
              <a:avLst/>
              <a:gdLst/>
              <a:ahLst/>
              <a:cxnLst/>
              <a:rect l="l" t="t" r="r" b="b"/>
              <a:pathLst>
                <a:path w="8648" h="2906" extrusionOk="0">
                  <a:moveTo>
                    <a:pt x="598" y="1"/>
                  </a:moveTo>
                  <a:cubicBezTo>
                    <a:pt x="437" y="1"/>
                    <a:pt x="275" y="4"/>
                    <a:pt x="113" y="10"/>
                  </a:cubicBezTo>
                  <a:cubicBezTo>
                    <a:pt x="57" y="10"/>
                    <a:pt x="1" y="66"/>
                    <a:pt x="1" y="122"/>
                  </a:cubicBezTo>
                  <a:cubicBezTo>
                    <a:pt x="29" y="206"/>
                    <a:pt x="85" y="234"/>
                    <a:pt x="141" y="234"/>
                  </a:cubicBezTo>
                  <a:cubicBezTo>
                    <a:pt x="294" y="229"/>
                    <a:pt x="446" y="226"/>
                    <a:pt x="599" y="226"/>
                  </a:cubicBezTo>
                  <a:cubicBezTo>
                    <a:pt x="3401" y="226"/>
                    <a:pt x="6242" y="1196"/>
                    <a:pt x="8451" y="2873"/>
                  </a:cubicBezTo>
                  <a:cubicBezTo>
                    <a:pt x="8475" y="2897"/>
                    <a:pt x="8504" y="2906"/>
                    <a:pt x="8531" y="2906"/>
                  </a:cubicBezTo>
                  <a:cubicBezTo>
                    <a:pt x="8569" y="2906"/>
                    <a:pt x="8604" y="2890"/>
                    <a:pt x="8620" y="2873"/>
                  </a:cubicBezTo>
                  <a:cubicBezTo>
                    <a:pt x="8648" y="2817"/>
                    <a:pt x="8648" y="2789"/>
                    <a:pt x="8648" y="2761"/>
                  </a:cubicBezTo>
                  <a:cubicBezTo>
                    <a:pt x="8620" y="2733"/>
                    <a:pt x="8620" y="2705"/>
                    <a:pt x="8592" y="2705"/>
                  </a:cubicBezTo>
                  <a:cubicBezTo>
                    <a:pt x="6305" y="950"/>
                    <a:pt x="3489" y="1"/>
                    <a:pt x="5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51"/>
            <p:cNvSpPr/>
            <p:nvPr/>
          </p:nvSpPr>
          <p:spPr>
            <a:xfrm rot="5400000">
              <a:off x="6404418" y="2791871"/>
              <a:ext cx="349133" cy="213770"/>
            </a:xfrm>
            <a:custGeom>
              <a:avLst/>
              <a:gdLst/>
              <a:ahLst/>
              <a:cxnLst/>
              <a:rect l="l" t="t" r="r" b="b"/>
              <a:pathLst>
                <a:path w="8227" h="5037" extrusionOk="0">
                  <a:moveTo>
                    <a:pt x="8121" y="0"/>
                  </a:moveTo>
                  <a:cubicBezTo>
                    <a:pt x="8073" y="0"/>
                    <a:pt x="8022" y="26"/>
                    <a:pt x="8002" y="67"/>
                  </a:cubicBezTo>
                  <a:cubicBezTo>
                    <a:pt x="6429" y="2847"/>
                    <a:pt x="3341" y="4728"/>
                    <a:pt x="141" y="4784"/>
                  </a:cubicBezTo>
                  <a:cubicBezTo>
                    <a:pt x="57" y="4784"/>
                    <a:pt x="0" y="4840"/>
                    <a:pt x="0" y="4924"/>
                  </a:cubicBezTo>
                  <a:cubicBezTo>
                    <a:pt x="0" y="4980"/>
                    <a:pt x="57" y="5036"/>
                    <a:pt x="141" y="5036"/>
                  </a:cubicBezTo>
                  <a:cubicBezTo>
                    <a:pt x="3425" y="4952"/>
                    <a:pt x="6598" y="3043"/>
                    <a:pt x="8198" y="179"/>
                  </a:cubicBezTo>
                  <a:cubicBezTo>
                    <a:pt x="8226" y="151"/>
                    <a:pt x="8226" y="95"/>
                    <a:pt x="8226" y="67"/>
                  </a:cubicBezTo>
                  <a:cubicBezTo>
                    <a:pt x="8198" y="39"/>
                    <a:pt x="8198" y="39"/>
                    <a:pt x="8170" y="11"/>
                  </a:cubicBezTo>
                  <a:cubicBezTo>
                    <a:pt x="8155" y="4"/>
                    <a:pt x="8138" y="0"/>
                    <a:pt x="8121" y="0"/>
                  </a:cubicBezTo>
                  <a:close/>
                </a:path>
              </a:pathLst>
            </a:custGeom>
            <a:solidFill>
              <a:srgbClr val="CD92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51"/>
            <p:cNvSpPr/>
            <p:nvPr/>
          </p:nvSpPr>
          <p:spPr>
            <a:xfrm rot="5400000">
              <a:off x="6736032" y="2779563"/>
              <a:ext cx="244270" cy="357515"/>
            </a:xfrm>
            <a:custGeom>
              <a:avLst/>
              <a:gdLst/>
              <a:ahLst/>
              <a:cxnLst/>
              <a:rect l="l" t="t" r="r" b="b"/>
              <a:pathLst>
                <a:path w="5756" h="8424" extrusionOk="0">
                  <a:moveTo>
                    <a:pt x="169" y="1"/>
                  </a:moveTo>
                  <a:cubicBezTo>
                    <a:pt x="113" y="1"/>
                    <a:pt x="57" y="29"/>
                    <a:pt x="28" y="85"/>
                  </a:cubicBezTo>
                  <a:cubicBezTo>
                    <a:pt x="0" y="141"/>
                    <a:pt x="28" y="226"/>
                    <a:pt x="113" y="226"/>
                  </a:cubicBezTo>
                  <a:cubicBezTo>
                    <a:pt x="1741" y="815"/>
                    <a:pt x="3145" y="1938"/>
                    <a:pt x="4127" y="3398"/>
                  </a:cubicBezTo>
                  <a:cubicBezTo>
                    <a:pt x="5082" y="4830"/>
                    <a:pt x="5559" y="6570"/>
                    <a:pt x="5475" y="8311"/>
                  </a:cubicBezTo>
                  <a:cubicBezTo>
                    <a:pt x="5475" y="8367"/>
                    <a:pt x="5531" y="8423"/>
                    <a:pt x="5587" y="8423"/>
                  </a:cubicBezTo>
                  <a:cubicBezTo>
                    <a:pt x="5671" y="8423"/>
                    <a:pt x="5728" y="8395"/>
                    <a:pt x="5728" y="8311"/>
                  </a:cubicBezTo>
                  <a:cubicBezTo>
                    <a:pt x="5756" y="7188"/>
                    <a:pt x="5587" y="6065"/>
                    <a:pt x="5194" y="4998"/>
                  </a:cubicBezTo>
                  <a:cubicBezTo>
                    <a:pt x="4970" y="4381"/>
                    <a:pt x="4689" y="3819"/>
                    <a:pt x="4324" y="3258"/>
                  </a:cubicBezTo>
                  <a:cubicBezTo>
                    <a:pt x="3313" y="1770"/>
                    <a:pt x="1853" y="619"/>
                    <a:pt x="1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51"/>
            <p:cNvSpPr/>
            <p:nvPr/>
          </p:nvSpPr>
          <p:spPr>
            <a:xfrm rot="5400000">
              <a:off x="6559192" y="3077994"/>
              <a:ext cx="263325" cy="156222"/>
            </a:xfrm>
            <a:custGeom>
              <a:avLst/>
              <a:gdLst/>
              <a:ahLst/>
              <a:cxnLst/>
              <a:rect l="l" t="t" r="r" b="b"/>
              <a:pathLst>
                <a:path w="6205" h="3681" extrusionOk="0">
                  <a:moveTo>
                    <a:pt x="980" y="1"/>
                  </a:moveTo>
                  <a:cubicBezTo>
                    <a:pt x="854" y="1"/>
                    <a:pt x="756" y="157"/>
                    <a:pt x="730" y="313"/>
                  </a:cubicBezTo>
                  <a:cubicBezTo>
                    <a:pt x="730" y="453"/>
                    <a:pt x="730" y="621"/>
                    <a:pt x="646" y="734"/>
                  </a:cubicBezTo>
                  <a:cubicBezTo>
                    <a:pt x="590" y="846"/>
                    <a:pt x="449" y="902"/>
                    <a:pt x="393" y="1014"/>
                  </a:cubicBezTo>
                  <a:cubicBezTo>
                    <a:pt x="337" y="1183"/>
                    <a:pt x="421" y="1351"/>
                    <a:pt x="421" y="1520"/>
                  </a:cubicBezTo>
                  <a:cubicBezTo>
                    <a:pt x="421" y="1801"/>
                    <a:pt x="197" y="2025"/>
                    <a:pt x="84" y="2278"/>
                  </a:cubicBezTo>
                  <a:cubicBezTo>
                    <a:pt x="0" y="2446"/>
                    <a:pt x="0" y="2671"/>
                    <a:pt x="141" y="2811"/>
                  </a:cubicBezTo>
                  <a:cubicBezTo>
                    <a:pt x="225" y="2895"/>
                    <a:pt x="365" y="2952"/>
                    <a:pt x="421" y="3064"/>
                  </a:cubicBezTo>
                  <a:cubicBezTo>
                    <a:pt x="449" y="3232"/>
                    <a:pt x="225" y="3373"/>
                    <a:pt x="281" y="3541"/>
                  </a:cubicBezTo>
                  <a:cubicBezTo>
                    <a:pt x="297" y="3640"/>
                    <a:pt x="381" y="3681"/>
                    <a:pt x="471" y="3681"/>
                  </a:cubicBezTo>
                  <a:cubicBezTo>
                    <a:pt x="534" y="3681"/>
                    <a:pt x="599" y="3660"/>
                    <a:pt x="646" y="3625"/>
                  </a:cubicBezTo>
                  <a:cubicBezTo>
                    <a:pt x="786" y="3541"/>
                    <a:pt x="842" y="3373"/>
                    <a:pt x="927" y="3260"/>
                  </a:cubicBezTo>
                  <a:cubicBezTo>
                    <a:pt x="1157" y="2984"/>
                    <a:pt x="1540" y="2915"/>
                    <a:pt x="1918" y="2915"/>
                  </a:cubicBezTo>
                  <a:cubicBezTo>
                    <a:pt x="2000" y="2915"/>
                    <a:pt x="2082" y="2919"/>
                    <a:pt x="2162" y="2924"/>
                  </a:cubicBezTo>
                  <a:cubicBezTo>
                    <a:pt x="3397" y="2980"/>
                    <a:pt x="4633" y="3232"/>
                    <a:pt x="5784" y="3654"/>
                  </a:cubicBezTo>
                  <a:lnTo>
                    <a:pt x="6205" y="3654"/>
                  </a:lnTo>
                  <a:cubicBezTo>
                    <a:pt x="5278" y="2952"/>
                    <a:pt x="4183" y="2559"/>
                    <a:pt x="3116" y="2137"/>
                  </a:cubicBezTo>
                  <a:cubicBezTo>
                    <a:pt x="2695" y="1997"/>
                    <a:pt x="2302" y="1829"/>
                    <a:pt x="1937" y="1576"/>
                  </a:cubicBezTo>
                  <a:cubicBezTo>
                    <a:pt x="1600" y="1295"/>
                    <a:pt x="1320" y="930"/>
                    <a:pt x="1264" y="481"/>
                  </a:cubicBezTo>
                  <a:cubicBezTo>
                    <a:pt x="1264" y="397"/>
                    <a:pt x="1264" y="285"/>
                    <a:pt x="1235" y="200"/>
                  </a:cubicBezTo>
                  <a:cubicBezTo>
                    <a:pt x="1207" y="88"/>
                    <a:pt x="1123" y="4"/>
                    <a:pt x="1011" y="4"/>
                  </a:cubicBezTo>
                  <a:cubicBezTo>
                    <a:pt x="1000" y="2"/>
                    <a:pt x="990" y="1"/>
                    <a:pt x="98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51"/>
            <p:cNvSpPr/>
            <p:nvPr/>
          </p:nvSpPr>
          <p:spPr>
            <a:xfrm rot="5400000">
              <a:off x="5869245" y="3568687"/>
              <a:ext cx="509887" cy="250820"/>
            </a:xfrm>
            <a:custGeom>
              <a:avLst/>
              <a:gdLst/>
              <a:ahLst/>
              <a:cxnLst/>
              <a:rect l="l" t="t" r="r" b="b"/>
              <a:pathLst>
                <a:path w="12015" h="5910" extrusionOk="0">
                  <a:moveTo>
                    <a:pt x="9519" y="1"/>
                  </a:moveTo>
                  <a:cubicBezTo>
                    <a:pt x="9281" y="1"/>
                    <a:pt x="9042" y="26"/>
                    <a:pt x="8814" y="63"/>
                  </a:cubicBezTo>
                  <a:cubicBezTo>
                    <a:pt x="6781" y="379"/>
                    <a:pt x="4823" y="1366"/>
                    <a:pt x="2799" y="1366"/>
                  </a:cubicBezTo>
                  <a:cubicBezTo>
                    <a:pt x="2670" y="1366"/>
                    <a:pt x="2542" y="1362"/>
                    <a:pt x="2413" y="1354"/>
                  </a:cubicBezTo>
                  <a:cubicBezTo>
                    <a:pt x="1711" y="1326"/>
                    <a:pt x="1009" y="1129"/>
                    <a:pt x="391" y="849"/>
                  </a:cubicBezTo>
                  <a:lnTo>
                    <a:pt x="391" y="849"/>
                  </a:lnTo>
                  <a:cubicBezTo>
                    <a:pt x="296" y="944"/>
                    <a:pt x="382" y="1139"/>
                    <a:pt x="512" y="1163"/>
                  </a:cubicBezTo>
                  <a:lnTo>
                    <a:pt x="512" y="1163"/>
                  </a:lnTo>
                  <a:cubicBezTo>
                    <a:pt x="235" y="1204"/>
                    <a:pt x="0" y="1464"/>
                    <a:pt x="26" y="1747"/>
                  </a:cubicBezTo>
                  <a:cubicBezTo>
                    <a:pt x="26" y="2040"/>
                    <a:pt x="330" y="2283"/>
                    <a:pt x="601" y="2283"/>
                  </a:cubicBezTo>
                  <a:cubicBezTo>
                    <a:pt x="615" y="2283"/>
                    <a:pt x="630" y="2282"/>
                    <a:pt x="644" y="2280"/>
                  </a:cubicBezTo>
                  <a:lnTo>
                    <a:pt x="644" y="2280"/>
                  </a:lnTo>
                  <a:cubicBezTo>
                    <a:pt x="363" y="2477"/>
                    <a:pt x="419" y="2954"/>
                    <a:pt x="644" y="3207"/>
                  </a:cubicBezTo>
                  <a:cubicBezTo>
                    <a:pt x="897" y="3488"/>
                    <a:pt x="1262" y="3600"/>
                    <a:pt x="1598" y="3684"/>
                  </a:cubicBezTo>
                  <a:cubicBezTo>
                    <a:pt x="1346" y="3768"/>
                    <a:pt x="1346" y="4161"/>
                    <a:pt x="1514" y="4386"/>
                  </a:cubicBezTo>
                  <a:cubicBezTo>
                    <a:pt x="1683" y="4583"/>
                    <a:pt x="1963" y="4695"/>
                    <a:pt x="2160" y="4891"/>
                  </a:cubicBezTo>
                  <a:cubicBezTo>
                    <a:pt x="2413" y="5144"/>
                    <a:pt x="2497" y="5537"/>
                    <a:pt x="2553" y="5902"/>
                  </a:cubicBezTo>
                  <a:cubicBezTo>
                    <a:pt x="2575" y="5907"/>
                    <a:pt x="2597" y="5909"/>
                    <a:pt x="2619" y="5909"/>
                  </a:cubicBezTo>
                  <a:cubicBezTo>
                    <a:pt x="2848" y="5909"/>
                    <a:pt x="3061" y="5653"/>
                    <a:pt x="3086" y="5397"/>
                  </a:cubicBezTo>
                  <a:cubicBezTo>
                    <a:pt x="3086" y="5116"/>
                    <a:pt x="2974" y="4863"/>
                    <a:pt x="2918" y="4583"/>
                  </a:cubicBezTo>
                  <a:cubicBezTo>
                    <a:pt x="2806" y="3993"/>
                    <a:pt x="3058" y="3347"/>
                    <a:pt x="3479" y="2870"/>
                  </a:cubicBezTo>
                  <a:cubicBezTo>
                    <a:pt x="3872" y="2421"/>
                    <a:pt x="4406" y="2084"/>
                    <a:pt x="4967" y="1831"/>
                  </a:cubicBezTo>
                  <a:cubicBezTo>
                    <a:pt x="6332" y="1184"/>
                    <a:pt x="7827" y="864"/>
                    <a:pt x="9324" y="864"/>
                  </a:cubicBezTo>
                  <a:cubicBezTo>
                    <a:pt x="10230" y="864"/>
                    <a:pt x="11136" y="981"/>
                    <a:pt x="12014" y="1214"/>
                  </a:cubicBezTo>
                  <a:cubicBezTo>
                    <a:pt x="11425" y="1017"/>
                    <a:pt x="11032" y="456"/>
                    <a:pt x="10442" y="175"/>
                  </a:cubicBezTo>
                  <a:cubicBezTo>
                    <a:pt x="10153" y="46"/>
                    <a:pt x="9837" y="1"/>
                    <a:pt x="9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14" name="Google Shape;4314;p51"/>
          <p:cNvGrpSpPr/>
          <p:nvPr/>
        </p:nvGrpSpPr>
        <p:grpSpPr>
          <a:xfrm>
            <a:off x="7143697" y="4247279"/>
            <a:ext cx="504673" cy="934075"/>
            <a:chOff x="2872172" y="647196"/>
            <a:chExt cx="504673" cy="934075"/>
          </a:xfrm>
        </p:grpSpPr>
        <p:sp>
          <p:nvSpPr>
            <p:cNvPr id="4315" name="Google Shape;4315;p51"/>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51"/>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51"/>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51"/>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51"/>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51"/>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51"/>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51"/>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51"/>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51"/>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51"/>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51"/>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51"/>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51"/>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51"/>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51"/>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51"/>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51"/>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51"/>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51"/>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51"/>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51"/>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51"/>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8" name="Google Shape;4338;p51"/>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9" name="Google Shape;4339;p51"/>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51"/>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51"/>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51"/>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51"/>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51"/>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45" name="Google Shape;4345;p51"/>
          <p:cNvGrpSpPr/>
          <p:nvPr/>
        </p:nvGrpSpPr>
        <p:grpSpPr>
          <a:xfrm>
            <a:off x="1564737" y="3914431"/>
            <a:ext cx="985666" cy="1229078"/>
            <a:chOff x="4713500" y="587500"/>
            <a:chExt cx="2878696" cy="3589597"/>
          </a:xfrm>
        </p:grpSpPr>
        <p:sp>
          <p:nvSpPr>
            <p:cNvPr id="4346" name="Google Shape;4346;p51"/>
            <p:cNvSpPr/>
            <p:nvPr/>
          </p:nvSpPr>
          <p:spPr>
            <a:xfrm>
              <a:off x="6114667" y="2294437"/>
              <a:ext cx="598611" cy="1882661"/>
            </a:xfrm>
            <a:custGeom>
              <a:avLst/>
              <a:gdLst/>
              <a:ahLst/>
              <a:cxnLst/>
              <a:rect l="l" t="t" r="r" b="b"/>
              <a:pathLst>
                <a:path w="11989" h="37706" fill="none" extrusionOk="0">
                  <a:moveTo>
                    <a:pt x="1152" y="1"/>
                  </a:moveTo>
                  <a:cubicBezTo>
                    <a:pt x="1152" y="1"/>
                    <a:pt x="1" y="16284"/>
                    <a:pt x="11989" y="37705"/>
                  </a:cubicBezTo>
                </a:path>
              </a:pathLst>
            </a:custGeom>
            <a:noFill/>
            <a:ln w="133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51"/>
            <p:cNvSpPr/>
            <p:nvPr/>
          </p:nvSpPr>
          <p:spPr>
            <a:xfrm>
              <a:off x="5287637" y="2301477"/>
              <a:ext cx="1061212" cy="1058366"/>
            </a:xfrm>
            <a:custGeom>
              <a:avLst/>
              <a:gdLst/>
              <a:ahLst/>
              <a:cxnLst/>
              <a:rect l="l" t="t" r="r" b="b"/>
              <a:pathLst>
                <a:path w="21254" h="21197" extrusionOk="0">
                  <a:moveTo>
                    <a:pt x="1" y="0"/>
                  </a:moveTo>
                  <a:cubicBezTo>
                    <a:pt x="1" y="1"/>
                    <a:pt x="3201" y="20046"/>
                    <a:pt x="21253" y="21197"/>
                  </a:cubicBezTo>
                  <a:cubicBezTo>
                    <a:pt x="21253" y="21197"/>
                    <a:pt x="16789" y="853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51"/>
            <p:cNvSpPr/>
            <p:nvPr/>
          </p:nvSpPr>
          <p:spPr>
            <a:xfrm>
              <a:off x="5287637" y="2301477"/>
              <a:ext cx="1061212" cy="1058366"/>
            </a:xfrm>
            <a:custGeom>
              <a:avLst/>
              <a:gdLst/>
              <a:ahLst/>
              <a:cxnLst/>
              <a:rect l="l" t="t" r="r" b="b"/>
              <a:pathLst>
                <a:path w="21254" h="21197" extrusionOk="0">
                  <a:moveTo>
                    <a:pt x="1" y="0"/>
                  </a:moveTo>
                  <a:cubicBezTo>
                    <a:pt x="1" y="1"/>
                    <a:pt x="3230" y="20046"/>
                    <a:pt x="21253" y="21197"/>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51"/>
            <p:cNvSpPr/>
            <p:nvPr/>
          </p:nvSpPr>
          <p:spPr>
            <a:xfrm>
              <a:off x="6410448" y="2919653"/>
              <a:ext cx="587377" cy="991111"/>
            </a:xfrm>
            <a:custGeom>
              <a:avLst/>
              <a:gdLst/>
              <a:ahLst/>
              <a:cxnLst/>
              <a:rect l="l" t="t" r="r" b="b"/>
              <a:pathLst>
                <a:path w="11764" h="19850" extrusionOk="0">
                  <a:moveTo>
                    <a:pt x="4212" y="0"/>
                  </a:moveTo>
                  <a:cubicBezTo>
                    <a:pt x="1" y="11735"/>
                    <a:pt x="3622" y="19849"/>
                    <a:pt x="3622" y="19849"/>
                  </a:cubicBezTo>
                  <a:cubicBezTo>
                    <a:pt x="11764" y="11090"/>
                    <a:pt x="4212" y="1"/>
                    <a:pt x="42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51"/>
            <p:cNvSpPr/>
            <p:nvPr/>
          </p:nvSpPr>
          <p:spPr>
            <a:xfrm>
              <a:off x="6591292" y="2919653"/>
              <a:ext cx="406530" cy="991111"/>
            </a:xfrm>
            <a:custGeom>
              <a:avLst/>
              <a:gdLst/>
              <a:ahLst/>
              <a:cxnLst/>
              <a:rect l="l" t="t" r="r" b="b"/>
              <a:pathLst>
                <a:path w="8142" h="19850" extrusionOk="0">
                  <a:moveTo>
                    <a:pt x="590" y="0"/>
                  </a:moveTo>
                  <a:lnTo>
                    <a:pt x="0" y="19849"/>
                  </a:lnTo>
                  <a:cubicBezTo>
                    <a:pt x="8142" y="11090"/>
                    <a:pt x="590" y="1"/>
                    <a:pt x="59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51"/>
            <p:cNvSpPr/>
            <p:nvPr/>
          </p:nvSpPr>
          <p:spPr>
            <a:xfrm>
              <a:off x="5293279" y="587500"/>
              <a:ext cx="892948" cy="1859843"/>
            </a:xfrm>
            <a:custGeom>
              <a:avLst/>
              <a:gdLst/>
              <a:ahLst/>
              <a:cxnLst/>
              <a:rect l="l" t="t" r="r" b="b"/>
              <a:pathLst>
                <a:path w="17884" h="37249" extrusionOk="0">
                  <a:moveTo>
                    <a:pt x="3951" y="0"/>
                  </a:moveTo>
                  <a:cubicBezTo>
                    <a:pt x="1034" y="0"/>
                    <a:pt x="109" y="6573"/>
                    <a:pt x="0" y="9510"/>
                  </a:cubicBezTo>
                  <a:cubicBezTo>
                    <a:pt x="0" y="9903"/>
                    <a:pt x="0" y="10212"/>
                    <a:pt x="0" y="10437"/>
                  </a:cubicBezTo>
                  <a:cubicBezTo>
                    <a:pt x="477" y="18354"/>
                    <a:pt x="6570" y="23379"/>
                    <a:pt x="11202" y="29134"/>
                  </a:cubicBezTo>
                  <a:cubicBezTo>
                    <a:pt x="12213" y="30398"/>
                    <a:pt x="13757" y="31689"/>
                    <a:pt x="14543" y="33121"/>
                  </a:cubicBezTo>
                  <a:cubicBezTo>
                    <a:pt x="15428" y="34697"/>
                    <a:pt x="17130" y="37200"/>
                    <a:pt x="17154" y="37248"/>
                  </a:cubicBezTo>
                  <a:lnTo>
                    <a:pt x="17154" y="37248"/>
                  </a:lnTo>
                  <a:cubicBezTo>
                    <a:pt x="17884" y="32952"/>
                    <a:pt x="16761" y="28910"/>
                    <a:pt x="15806" y="24867"/>
                  </a:cubicBezTo>
                  <a:cubicBezTo>
                    <a:pt x="13953" y="17034"/>
                    <a:pt x="13729" y="8780"/>
                    <a:pt x="7664" y="2744"/>
                  </a:cubicBezTo>
                  <a:cubicBezTo>
                    <a:pt x="6738" y="1818"/>
                    <a:pt x="5615" y="246"/>
                    <a:pt x="4239" y="21"/>
                  </a:cubicBezTo>
                  <a:cubicBezTo>
                    <a:pt x="4141" y="7"/>
                    <a:pt x="4045" y="0"/>
                    <a:pt x="3951" y="0"/>
                  </a:cubicBezTo>
                  <a:close/>
                  <a:moveTo>
                    <a:pt x="17154" y="37248"/>
                  </a:moveTo>
                  <a:cubicBezTo>
                    <a:pt x="17154" y="37248"/>
                    <a:pt x="17154" y="37248"/>
                    <a:pt x="17154" y="37248"/>
                  </a:cubicBezTo>
                  <a:cubicBezTo>
                    <a:pt x="17154" y="37248"/>
                    <a:pt x="17154" y="37248"/>
                    <a:pt x="17154" y="37248"/>
                  </a:cubicBezTo>
                  <a:cubicBezTo>
                    <a:pt x="17154" y="37248"/>
                    <a:pt x="17154" y="37248"/>
                    <a:pt x="17154" y="37248"/>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51"/>
            <p:cNvSpPr/>
            <p:nvPr/>
          </p:nvSpPr>
          <p:spPr>
            <a:xfrm>
              <a:off x="5307210" y="1033469"/>
              <a:ext cx="887406" cy="1434888"/>
            </a:xfrm>
            <a:custGeom>
              <a:avLst/>
              <a:gdLst/>
              <a:ahLst/>
              <a:cxnLst/>
              <a:rect l="l" t="t" r="r" b="b"/>
              <a:pathLst>
                <a:path w="17773" h="28738" extrusionOk="0">
                  <a:moveTo>
                    <a:pt x="5398" y="1"/>
                  </a:moveTo>
                  <a:cubicBezTo>
                    <a:pt x="5318" y="1"/>
                    <a:pt x="5250" y="51"/>
                    <a:pt x="5196" y="157"/>
                  </a:cubicBezTo>
                  <a:cubicBezTo>
                    <a:pt x="4690" y="1168"/>
                    <a:pt x="7049" y="7653"/>
                    <a:pt x="6880" y="9702"/>
                  </a:cubicBezTo>
                  <a:cubicBezTo>
                    <a:pt x="3997" y="5180"/>
                    <a:pt x="417" y="3024"/>
                    <a:pt x="35" y="3024"/>
                  </a:cubicBezTo>
                  <a:cubicBezTo>
                    <a:pt x="12" y="3024"/>
                    <a:pt x="0" y="3032"/>
                    <a:pt x="2" y="3049"/>
                  </a:cubicBezTo>
                  <a:cubicBezTo>
                    <a:pt x="956" y="10320"/>
                    <a:pt x="6684" y="15149"/>
                    <a:pt x="11091" y="20624"/>
                  </a:cubicBezTo>
                  <a:cubicBezTo>
                    <a:pt x="12102" y="21887"/>
                    <a:pt x="13646" y="23178"/>
                    <a:pt x="14432" y="24610"/>
                  </a:cubicBezTo>
                  <a:cubicBezTo>
                    <a:pt x="15317" y="26186"/>
                    <a:pt x="17019" y="28689"/>
                    <a:pt x="17043" y="28737"/>
                  </a:cubicBezTo>
                  <a:lnTo>
                    <a:pt x="17043" y="28737"/>
                  </a:lnTo>
                  <a:cubicBezTo>
                    <a:pt x="17773" y="24441"/>
                    <a:pt x="16650" y="20399"/>
                    <a:pt x="15696" y="16356"/>
                  </a:cubicBezTo>
                  <a:cubicBezTo>
                    <a:pt x="14544" y="11499"/>
                    <a:pt x="14011" y="6474"/>
                    <a:pt x="12327" y="1926"/>
                  </a:cubicBezTo>
                  <a:cubicBezTo>
                    <a:pt x="12313" y="1885"/>
                    <a:pt x="12284" y="1864"/>
                    <a:pt x="12244" y="1864"/>
                  </a:cubicBezTo>
                  <a:cubicBezTo>
                    <a:pt x="11784" y="1864"/>
                    <a:pt x="9802" y="4556"/>
                    <a:pt x="10782" y="11443"/>
                  </a:cubicBezTo>
                  <a:cubicBezTo>
                    <a:pt x="9789" y="9142"/>
                    <a:pt x="6483" y="1"/>
                    <a:pt x="5398" y="1"/>
                  </a:cubicBezTo>
                  <a:close/>
                  <a:moveTo>
                    <a:pt x="17043" y="28737"/>
                  </a:moveTo>
                  <a:cubicBezTo>
                    <a:pt x="17043" y="28737"/>
                    <a:pt x="17043" y="28737"/>
                    <a:pt x="17043" y="28737"/>
                  </a:cubicBezTo>
                  <a:cubicBezTo>
                    <a:pt x="17043" y="28737"/>
                    <a:pt x="17043" y="28737"/>
                    <a:pt x="17043" y="28737"/>
                  </a:cubicBezTo>
                  <a:cubicBezTo>
                    <a:pt x="17043" y="28737"/>
                    <a:pt x="17043" y="28737"/>
                    <a:pt x="17043" y="28737"/>
                  </a:cubicBezTo>
                  <a:close/>
                </a:path>
              </a:pathLst>
            </a:custGeom>
            <a:solidFill>
              <a:srgbClr val="E0BE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51"/>
            <p:cNvSpPr/>
            <p:nvPr/>
          </p:nvSpPr>
          <p:spPr>
            <a:xfrm>
              <a:off x="5040936" y="1011351"/>
              <a:ext cx="888754" cy="1145794"/>
            </a:xfrm>
            <a:custGeom>
              <a:avLst/>
              <a:gdLst/>
              <a:ahLst/>
              <a:cxnLst/>
              <a:rect l="l" t="t" r="r" b="b"/>
              <a:pathLst>
                <a:path w="17800" h="22948" extrusionOk="0">
                  <a:moveTo>
                    <a:pt x="775" y="1"/>
                  </a:moveTo>
                  <a:cubicBezTo>
                    <a:pt x="714" y="1"/>
                    <a:pt x="662" y="13"/>
                    <a:pt x="618" y="39"/>
                  </a:cubicBezTo>
                  <a:cubicBezTo>
                    <a:pt x="1" y="404"/>
                    <a:pt x="1" y="1555"/>
                    <a:pt x="197" y="2790"/>
                  </a:cubicBezTo>
                  <a:cubicBezTo>
                    <a:pt x="927" y="7113"/>
                    <a:pt x="2948" y="11746"/>
                    <a:pt x="6458" y="14525"/>
                  </a:cubicBezTo>
                  <a:cubicBezTo>
                    <a:pt x="9237" y="16715"/>
                    <a:pt x="14768" y="19944"/>
                    <a:pt x="17126" y="22639"/>
                  </a:cubicBezTo>
                  <a:lnTo>
                    <a:pt x="17800" y="22948"/>
                  </a:lnTo>
                  <a:cubicBezTo>
                    <a:pt x="17772" y="22751"/>
                    <a:pt x="17688" y="22555"/>
                    <a:pt x="17603" y="22246"/>
                  </a:cubicBezTo>
                  <a:cubicBezTo>
                    <a:pt x="16424" y="17248"/>
                    <a:pt x="11006" y="9696"/>
                    <a:pt x="7553" y="5962"/>
                  </a:cubicBezTo>
                  <a:cubicBezTo>
                    <a:pt x="7043" y="5400"/>
                    <a:pt x="2057" y="1"/>
                    <a:pt x="7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4" name="Google Shape;4354;p51"/>
            <p:cNvSpPr/>
            <p:nvPr/>
          </p:nvSpPr>
          <p:spPr>
            <a:xfrm>
              <a:off x="5167108" y="1275727"/>
              <a:ext cx="762581" cy="882812"/>
            </a:xfrm>
            <a:custGeom>
              <a:avLst/>
              <a:gdLst/>
              <a:ahLst/>
              <a:cxnLst/>
              <a:rect l="l" t="t" r="r" b="b"/>
              <a:pathLst>
                <a:path w="15273" h="17681" extrusionOk="0">
                  <a:moveTo>
                    <a:pt x="2084" y="0"/>
                  </a:moveTo>
                  <a:cubicBezTo>
                    <a:pt x="1979" y="0"/>
                    <a:pt x="1918" y="60"/>
                    <a:pt x="1909" y="190"/>
                  </a:cubicBezTo>
                  <a:cubicBezTo>
                    <a:pt x="2078" y="2969"/>
                    <a:pt x="7945" y="4850"/>
                    <a:pt x="10248" y="11223"/>
                  </a:cubicBezTo>
                  <a:cubicBezTo>
                    <a:pt x="2948" y="9371"/>
                    <a:pt x="1516" y="6226"/>
                    <a:pt x="0" y="4401"/>
                  </a:cubicBezTo>
                  <a:lnTo>
                    <a:pt x="0" y="4401"/>
                  </a:lnTo>
                  <a:cubicBezTo>
                    <a:pt x="1011" y="6254"/>
                    <a:pt x="2302" y="7939"/>
                    <a:pt x="3931" y="9230"/>
                  </a:cubicBezTo>
                  <a:cubicBezTo>
                    <a:pt x="6738" y="11420"/>
                    <a:pt x="12241" y="14649"/>
                    <a:pt x="14599" y="17372"/>
                  </a:cubicBezTo>
                  <a:lnTo>
                    <a:pt x="15273" y="17681"/>
                  </a:lnTo>
                  <a:cubicBezTo>
                    <a:pt x="15273" y="17456"/>
                    <a:pt x="15161" y="17260"/>
                    <a:pt x="15104" y="16951"/>
                  </a:cubicBezTo>
                  <a:cubicBezTo>
                    <a:pt x="14515" y="14564"/>
                    <a:pt x="12999" y="11588"/>
                    <a:pt x="11174" y="8725"/>
                  </a:cubicBezTo>
                  <a:lnTo>
                    <a:pt x="11174" y="8725"/>
                  </a:lnTo>
                  <a:cubicBezTo>
                    <a:pt x="11175" y="8727"/>
                    <a:pt x="11175" y="8728"/>
                    <a:pt x="11174" y="8728"/>
                  </a:cubicBezTo>
                  <a:cubicBezTo>
                    <a:pt x="11093" y="8728"/>
                    <a:pt x="3356" y="0"/>
                    <a:pt x="20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5" name="Google Shape;4355;p51"/>
            <p:cNvSpPr/>
            <p:nvPr/>
          </p:nvSpPr>
          <p:spPr>
            <a:xfrm>
              <a:off x="5863772" y="683814"/>
              <a:ext cx="511683" cy="1617732"/>
            </a:xfrm>
            <a:custGeom>
              <a:avLst/>
              <a:gdLst/>
              <a:ahLst/>
              <a:cxnLst/>
              <a:rect l="l" t="t" r="r" b="b"/>
              <a:pathLst>
                <a:path w="10248" h="32400" extrusionOk="0">
                  <a:moveTo>
                    <a:pt x="7889" y="1"/>
                  </a:moveTo>
                  <a:cubicBezTo>
                    <a:pt x="3426" y="1882"/>
                    <a:pt x="1573" y="6907"/>
                    <a:pt x="702" y="11259"/>
                  </a:cubicBezTo>
                  <a:cubicBezTo>
                    <a:pt x="0" y="14881"/>
                    <a:pt x="478" y="18699"/>
                    <a:pt x="1488" y="22208"/>
                  </a:cubicBezTo>
                  <a:cubicBezTo>
                    <a:pt x="1994" y="23977"/>
                    <a:pt x="5110" y="28020"/>
                    <a:pt x="5531" y="32399"/>
                  </a:cubicBezTo>
                  <a:cubicBezTo>
                    <a:pt x="5643" y="30518"/>
                    <a:pt x="5980" y="28693"/>
                    <a:pt x="6486" y="26840"/>
                  </a:cubicBezTo>
                  <a:cubicBezTo>
                    <a:pt x="7019" y="24819"/>
                    <a:pt x="8226" y="22994"/>
                    <a:pt x="8788" y="20973"/>
                  </a:cubicBezTo>
                  <a:cubicBezTo>
                    <a:pt x="9995" y="16537"/>
                    <a:pt x="10248" y="11849"/>
                    <a:pt x="9714" y="7300"/>
                  </a:cubicBezTo>
                  <a:cubicBezTo>
                    <a:pt x="9602" y="6402"/>
                    <a:pt x="8956" y="478"/>
                    <a:pt x="8254" y="141"/>
                  </a:cubicBezTo>
                  <a:cubicBezTo>
                    <a:pt x="8142" y="85"/>
                    <a:pt x="7946" y="29"/>
                    <a:pt x="78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51"/>
            <p:cNvSpPr/>
            <p:nvPr/>
          </p:nvSpPr>
          <p:spPr>
            <a:xfrm>
              <a:off x="5863772" y="1077757"/>
              <a:ext cx="493458" cy="1223784"/>
            </a:xfrm>
            <a:custGeom>
              <a:avLst/>
              <a:gdLst/>
              <a:ahLst/>
              <a:cxnLst/>
              <a:rect l="l" t="t" r="r" b="b"/>
              <a:pathLst>
                <a:path w="9883" h="24510" extrusionOk="0">
                  <a:moveTo>
                    <a:pt x="1573" y="0"/>
                  </a:moveTo>
                  <a:cubicBezTo>
                    <a:pt x="1208" y="1123"/>
                    <a:pt x="927" y="2274"/>
                    <a:pt x="702" y="3369"/>
                  </a:cubicBezTo>
                  <a:cubicBezTo>
                    <a:pt x="0" y="6991"/>
                    <a:pt x="478" y="10809"/>
                    <a:pt x="1488" y="14318"/>
                  </a:cubicBezTo>
                  <a:cubicBezTo>
                    <a:pt x="1994" y="16087"/>
                    <a:pt x="5110" y="20130"/>
                    <a:pt x="5531" y="24509"/>
                  </a:cubicBezTo>
                  <a:cubicBezTo>
                    <a:pt x="5643" y="22628"/>
                    <a:pt x="5980" y="20803"/>
                    <a:pt x="6458" y="18950"/>
                  </a:cubicBezTo>
                  <a:cubicBezTo>
                    <a:pt x="7019" y="16929"/>
                    <a:pt x="8226" y="15132"/>
                    <a:pt x="8760" y="13083"/>
                  </a:cubicBezTo>
                  <a:cubicBezTo>
                    <a:pt x="9377" y="10893"/>
                    <a:pt x="9742" y="8619"/>
                    <a:pt x="9883" y="6345"/>
                  </a:cubicBezTo>
                  <a:lnTo>
                    <a:pt x="9883" y="6345"/>
                  </a:lnTo>
                  <a:cubicBezTo>
                    <a:pt x="8956" y="11146"/>
                    <a:pt x="7075" y="9826"/>
                    <a:pt x="4885" y="12886"/>
                  </a:cubicBezTo>
                  <a:cubicBezTo>
                    <a:pt x="5515" y="9842"/>
                    <a:pt x="6047" y="2015"/>
                    <a:pt x="5563" y="2015"/>
                  </a:cubicBezTo>
                  <a:cubicBezTo>
                    <a:pt x="5530" y="2015"/>
                    <a:pt x="5491" y="2053"/>
                    <a:pt x="5447" y="2134"/>
                  </a:cubicBezTo>
                  <a:cubicBezTo>
                    <a:pt x="4380" y="2751"/>
                    <a:pt x="3650" y="9152"/>
                    <a:pt x="3819" y="12072"/>
                  </a:cubicBezTo>
                  <a:cubicBezTo>
                    <a:pt x="1769" y="8844"/>
                    <a:pt x="1573" y="3790"/>
                    <a:pt x="157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51"/>
            <p:cNvSpPr/>
            <p:nvPr/>
          </p:nvSpPr>
          <p:spPr>
            <a:xfrm>
              <a:off x="6016555" y="830956"/>
              <a:ext cx="1575641" cy="1080885"/>
            </a:xfrm>
            <a:custGeom>
              <a:avLst/>
              <a:gdLst/>
              <a:ahLst/>
              <a:cxnLst/>
              <a:rect l="l" t="t" r="r" b="b"/>
              <a:pathLst>
                <a:path w="31557" h="21648" extrusionOk="0">
                  <a:moveTo>
                    <a:pt x="29108" y="0"/>
                  </a:moveTo>
                  <a:cubicBezTo>
                    <a:pt x="28767" y="0"/>
                    <a:pt x="17745" y="10137"/>
                    <a:pt x="9742" y="14236"/>
                  </a:cubicBezTo>
                  <a:cubicBezTo>
                    <a:pt x="5447" y="16369"/>
                    <a:pt x="759" y="17633"/>
                    <a:pt x="1" y="21647"/>
                  </a:cubicBezTo>
                  <a:cubicBezTo>
                    <a:pt x="2443" y="21254"/>
                    <a:pt x="4801" y="19289"/>
                    <a:pt x="7244" y="18531"/>
                  </a:cubicBezTo>
                  <a:cubicBezTo>
                    <a:pt x="9771" y="17745"/>
                    <a:pt x="12325" y="17127"/>
                    <a:pt x="14824" y="16285"/>
                  </a:cubicBezTo>
                  <a:cubicBezTo>
                    <a:pt x="19737" y="14601"/>
                    <a:pt x="24341" y="12130"/>
                    <a:pt x="27430" y="7835"/>
                  </a:cubicBezTo>
                  <a:cubicBezTo>
                    <a:pt x="28440" y="6487"/>
                    <a:pt x="31556" y="1349"/>
                    <a:pt x="29114" y="2"/>
                  </a:cubicBezTo>
                  <a:cubicBezTo>
                    <a:pt x="29113" y="1"/>
                    <a:pt x="29111" y="0"/>
                    <a:pt x="2910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51"/>
            <p:cNvSpPr/>
            <p:nvPr/>
          </p:nvSpPr>
          <p:spPr>
            <a:xfrm>
              <a:off x="6016555" y="902505"/>
              <a:ext cx="1509733" cy="1009335"/>
            </a:xfrm>
            <a:custGeom>
              <a:avLst/>
              <a:gdLst/>
              <a:ahLst/>
              <a:cxnLst/>
              <a:rect l="l" t="t" r="r" b="b"/>
              <a:pathLst>
                <a:path w="30237" h="20215" extrusionOk="0">
                  <a:moveTo>
                    <a:pt x="30012" y="1"/>
                  </a:moveTo>
                  <a:cubicBezTo>
                    <a:pt x="29142" y="6626"/>
                    <a:pt x="18277" y="12017"/>
                    <a:pt x="11960" y="12325"/>
                  </a:cubicBezTo>
                  <a:cubicBezTo>
                    <a:pt x="14263" y="11231"/>
                    <a:pt x="15863" y="9265"/>
                    <a:pt x="18614" y="7019"/>
                  </a:cubicBezTo>
                  <a:lnTo>
                    <a:pt x="18614" y="7019"/>
                  </a:lnTo>
                  <a:cubicBezTo>
                    <a:pt x="15694" y="9209"/>
                    <a:pt x="12522" y="11371"/>
                    <a:pt x="9742" y="12803"/>
                  </a:cubicBezTo>
                  <a:cubicBezTo>
                    <a:pt x="5447" y="14936"/>
                    <a:pt x="759" y="16200"/>
                    <a:pt x="1" y="20214"/>
                  </a:cubicBezTo>
                  <a:cubicBezTo>
                    <a:pt x="2443" y="19821"/>
                    <a:pt x="4801" y="17856"/>
                    <a:pt x="7244" y="17098"/>
                  </a:cubicBezTo>
                  <a:cubicBezTo>
                    <a:pt x="9771" y="16312"/>
                    <a:pt x="12325" y="15694"/>
                    <a:pt x="14824" y="14852"/>
                  </a:cubicBezTo>
                  <a:cubicBezTo>
                    <a:pt x="19737" y="13168"/>
                    <a:pt x="24341" y="10697"/>
                    <a:pt x="27430" y="6402"/>
                  </a:cubicBezTo>
                  <a:cubicBezTo>
                    <a:pt x="28216" y="5363"/>
                    <a:pt x="30237" y="2050"/>
                    <a:pt x="300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51"/>
            <p:cNvSpPr/>
            <p:nvPr/>
          </p:nvSpPr>
          <p:spPr>
            <a:xfrm>
              <a:off x="5939465" y="1889309"/>
              <a:ext cx="559366" cy="765477"/>
            </a:xfrm>
            <a:custGeom>
              <a:avLst/>
              <a:gdLst/>
              <a:ahLst/>
              <a:cxnLst/>
              <a:rect l="l" t="t" r="r" b="b"/>
              <a:pathLst>
                <a:path w="11203" h="15331" extrusionOk="0">
                  <a:moveTo>
                    <a:pt x="11108" y="0"/>
                  </a:moveTo>
                  <a:cubicBezTo>
                    <a:pt x="9896" y="0"/>
                    <a:pt x="4357" y="465"/>
                    <a:pt x="2583" y="956"/>
                  </a:cubicBezTo>
                  <a:lnTo>
                    <a:pt x="2583" y="984"/>
                  </a:lnTo>
                  <a:cubicBezTo>
                    <a:pt x="674" y="1517"/>
                    <a:pt x="450" y="1882"/>
                    <a:pt x="422" y="1938"/>
                  </a:cubicBezTo>
                  <a:cubicBezTo>
                    <a:pt x="0" y="2584"/>
                    <a:pt x="197" y="5279"/>
                    <a:pt x="2864" y="8873"/>
                  </a:cubicBezTo>
                  <a:cubicBezTo>
                    <a:pt x="4464" y="11035"/>
                    <a:pt x="4773" y="13281"/>
                    <a:pt x="5559" y="15330"/>
                  </a:cubicBezTo>
                  <a:cubicBezTo>
                    <a:pt x="5924" y="12888"/>
                    <a:pt x="5391" y="9182"/>
                    <a:pt x="5700" y="6627"/>
                  </a:cubicBezTo>
                  <a:cubicBezTo>
                    <a:pt x="5980" y="4493"/>
                    <a:pt x="5840" y="2809"/>
                    <a:pt x="11202" y="1"/>
                  </a:cubicBezTo>
                  <a:cubicBezTo>
                    <a:pt x="11175" y="0"/>
                    <a:pt x="11143" y="0"/>
                    <a:pt x="111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51"/>
            <p:cNvSpPr/>
            <p:nvPr/>
          </p:nvSpPr>
          <p:spPr>
            <a:xfrm>
              <a:off x="5946482" y="1932612"/>
              <a:ext cx="545335" cy="765477"/>
            </a:xfrm>
            <a:custGeom>
              <a:avLst/>
              <a:gdLst/>
              <a:ahLst/>
              <a:cxnLst/>
              <a:rect l="l" t="t" r="r" b="b"/>
              <a:pathLst>
                <a:path w="10922" h="15331" extrusionOk="0">
                  <a:moveTo>
                    <a:pt x="10827" y="0"/>
                  </a:moveTo>
                  <a:cubicBezTo>
                    <a:pt x="9615" y="0"/>
                    <a:pt x="4076" y="465"/>
                    <a:pt x="2302" y="956"/>
                  </a:cubicBezTo>
                  <a:cubicBezTo>
                    <a:pt x="393" y="1517"/>
                    <a:pt x="169" y="1882"/>
                    <a:pt x="141" y="1938"/>
                  </a:cubicBezTo>
                  <a:cubicBezTo>
                    <a:pt x="0" y="2135"/>
                    <a:pt x="2667" y="2528"/>
                    <a:pt x="4829" y="2668"/>
                  </a:cubicBezTo>
                  <a:lnTo>
                    <a:pt x="4801" y="2668"/>
                  </a:lnTo>
                  <a:cubicBezTo>
                    <a:pt x="2920" y="4774"/>
                    <a:pt x="2976" y="7217"/>
                    <a:pt x="4099" y="11793"/>
                  </a:cubicBezTo>
                  <a:cubicBezTo>
                    <a:pt x="4548" y="13000"/>
                    <a:pt x="4857" y="14207"/>
                    <a:pt x="5278" y="15330"/>
                  </a:cubicBezTo>
                  <a:cubicBezTo>
                    <a:pt x="5643" y="12888"/>
                    <a:pt x="5110" y="9182"/>
                    <a:pt x="5419" y="6627"/>
                  </a:cubicBezTo>
                  <a:cubicBezTo>
                    <a:pt x="5699" y="4493"/>
                    <a:pt x="5559" y="2809"/>
                    <a:pt x="10921" y="1"/>
                  </a:cubicBezTo>
                  <a:cubicBezTo>
                    <a:pt x="10894" y="0"/>
                    <a:pt x="10862" y="0"/>
                    <a:pt x="108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51"/>
            <p:cNvSpPr/>
            <p:nvPr/>
          </p:nvSpPr>
          <p:spPr>
            <a:xfrm>
              <a:off x="5863772" y="1658036"/>
              <a:ext cx="199121" cy="452865"/>
            </a:xfrm>
            <a:custGeom>
              <a:avLst/>
              <a:gdLst/>
              <a:ahLst/>
              <a:cxnLst/>
              <a:rect l="l" t="t" r="r" b="b"/>
              <a:pathLst>
                <a:path w="3988" h="9070" extrusionOk="0">
                  <a:moveTo>
                    <a:pt x="225" y="1"/>
                  </a:moveTo>
                  <a:cubicBezTo>
                    <a:pt x="85" y="29"/>
                    <a:pt x="0" y="141"/>
                    <a:pt x="0" y="282"/>
                  </a:cubicBezTo>
                  <a:lnTo>
                    <a:pt x="0" y="310"/>
                  </a:lnTo>
                  <a:cubicBezTo>
                    <a:pt x="0" y="310"/>
                    <a:pt x="29" y="450"/>
                    <a:pt x="85" y="731"/>
                  </a:cubicBezTo>
                  <a:cubicBezTo>
                    <a:pt x="113" y="843"/>
                    <a:pt x="141" y="1012"/>
                    <a:pt x="197" y="1208"/>
                  </a:cubicBezTo>
                  <a:cubicBezTo>
                    <a:pt x="253" y="1377"/>
                    <a:pt x="309" y="1573"/>
                    <a:pt x="365" y="1798"/>
                  </a:cubicBezTo>
                  <a:cubicBezTo>
                    <a:pt x="450" y="2022"/>
                    <a:pt x="506" y="2247"/>
                    <a:pt x="618" y="2500"/>
                  </a:cubicBezTo>
                  <a:cubicBezTo>
                    <a:pt x="702" y="2752"/>
                    <a:pt x="787" y="3005"/>
                    <a:pt x="899" y="3258"/>
                  </a:cubicBezTo>
                  <a:cubicBezTo>
                    <a:pt x="1011" y="3510"/>
                    <a:pt x="1123" y="3791"/>
                    <a:pt x="1264" y="4072"/>
                  </a:cubicBezTo>
                  <a:cubicBezTo>
                    <a:pt x="1376" y="4324"/>
                    <a:pt x="1516" y="4605"/>
                    <a:pt x="1629" y="4886"/>
                  </a:cubicBezTo>
                  <a:cubicBezTo>
                    <a:pt x="1910" y="5419"/>
                    <a:pt x="2190" y="5953"/>
                    <a:pt x="2443" y="6458"/>
                  </a:cubicBezTo>
                  <a:cubicBezTo>
                    <a:pt x="2724" y="6935"/>
                    <a:pt x="2976" y="7385"/>
                    <a:pt x="3201" y="7778"/>
                  </a:cubicBezTo>
                  <a:cubicBezTo>
                    <a:pt x="3678" y="8564"/>
                    <a:pt x="3987" y="9069"/>
                    <a:pt x="3987" y="9069"/>
                  </a:cubicBezTo>
                  <a:cubicBezTo>
                    <a:pt x="3987" y="9069"/>
                    <a:pt x="3706" y="8564"/>
                    <a:pt x="3285" y="7750"/>
                  </a:cubicBezTo>
                  <a:cubicBezTo>
                    <a:pt x="3061" y="7357"/>
                    <a:pt x="2836" y="6879"/>
                    <a:pt x="2583" y="6374"/>
                  </a:cubicBezTo>
                  <a:cubicBezTo>
                    <a:pt x="2359" y="5869"/>
                    <a:pt x="2106" y="5335"/>
                    <a:pt x="1853" y="4774"/>
                  </a:cubicBezTo>
                  <a:cubicBezTo>
                    <a:pt x="1741" y="4493"/>
                    <a:pt x="1629" y="4212"/>
                    <a:pt x="1516" y="3959"/>
                  </a:cubicBezTo>
                  <a:cubicBezTo>
                    <a:pt x="1404" y="3679"/>
                    <a:pt x="1320" y="3398"/>
                    <a:pt x="1236" y="3145"/>
                  </a:cubicBezTo>
                  <a:cubicBezTo>
                    <a:pt x="1123" y="2865"/>
                    <a:pt x="1067" y="2612"/>
                    <a:pt x="983" y="2387"/>
                  </a:cubicBezTo>
                  <a:cubicBezTo>
                    <a:pt x="899" y="2135"/>
                    <a:pt x="843" y="1910"/>
                    <a:pt x="787" y="1685"/>
                  </a:cubicBezTo>
                  <a:cubicBezTo>
                    <a:pt x="730" y="1461"/>
                    <a:pt x="702" y="1264"/>
                    <a:pt x="646" y="1096"/>
                  </a:cubicBezTo>
                  <a:cubicBezTo>
                    <a:pt x="618" y="927"/>
                    <a:pt x="590" y="759"/>
                    <a:pt x="562" y="647"/>
                  </a:cubicBezTo>
                  <a:cubicBezTo>
                    <a:pt x="534" y="394"/>
                    <a:pt x="506" y="254"/>
                    <a:pt x="506" y="254"/>
                  </a:cubicBezTo>
                  <a:lnTo>
                    <a:pt x="506" y="226"/>
                  </a:lnTo>
                  <a:cubicBezTo>
                    <a:pt x="506" y="85"/>
                    <a:pt x="365" y="1"/>
                    <a:pt x="2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51"/>
            <p:cNvSpPr/>
            <p:nvPr/>
          </p:nvSpPr>
          <p:spPr>
            <a:xfrm>
              <a:off x="5846946" y="1625682"/>
              <a:ext cx="60315" cy="105402"/>
            </a:xfrm>
            <a:custGeom>
              <a:avLst/>
              <a:gdLst/>
              <a:ahLst/>
              <a:cxnLst/>
              <a:rect l="l" t="t" r="r" b="b"/>
              <a:pathLst>
                <a:path w="1208" h="2111" extrusionOk="0">
                  <a:moveTo>
                    <a:pt x="479" y="0"/>
                  </a:moveTo>
                  <a:cubicBezTo>
                    <a:pt x="451" y="0"/>
                    <a:pt x="423" y="1"/>
                    <a:pt x="394" y="3"/>
                  </a:cubicBezTo>
                  <a:cubicBezTo>
                    <a:pt x="1" y="3"/>
                    <a:pt x="85" y="537"/>
                    <a:pt x="113" y="1126"/>
                  </a:cubicBezTo>
                  <a:cubicBezTo>
                    <a:pt x="140" y="1697"/>
                    <a:pt x="115" y="2110"/>
                    <a:pt x="470" y="2110"/>
                  </a:cubicBezTo>
                  <a:cubicBezTo>
                    <a:pt x="481" y="2110"/>
                    <a:pt x="493" y="2110"/>
                    <a:pt x="506" y="2109"/>
                  </a:cubicBezTo>
                  <a:cubicBezTo>
                    <a:pt x="899" y="2081"/>
                    <a:pt x="1208" y="1323"/>
                    <a:pt x="1180" y="733"/>
                  </a:cubicBezTo>
                  <a:cubicBezTo>
                    <a:pt x="1154" y="184"/>
                    <a:pt x="860" y="0"/>
                    <a:pt x="47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51"/>
            <p:cNvSpPr/>
            <p:nvPr/>
          </p:nvSpPr>
          <p:spPr>
            <a:xfrm>
              <a:off x="5992739" y="1670319"/>
              <a:ext cx="53325" cy="491012"/>
            </a:xfrm>
            <a:custGeom>
              <a:avLst/>
              <a:gdLst/>
              <a:ahLst/>
              <a:cxnLst/>
              <a:rect l="l" t="t" r="r" b="b"/>
              <a:pathLst>
                <a:path w="1068" h="9834" extrusionOk="0">
                  <a:moveTo>
                    <a:pt x="785" y="1"/>
                  </a:moveTo>
                  <a:cubicBezTo>
                    <a:pt x="686" y="1"/>
                    <a:pt x="581" y="59"/>
                    <a:pt x="534" y="176"/>
                  </a:cubicBezTo>
                  <a:cubicBezTo>
                    <a:pt x="534" y="176"/>
                    <a:pt x="534" y="204"/>
                    <a:pt x="534" y="204"/>
                  </a:cubicBezTo>
                  <a:cubicBezTo>
                    <a:pt x="534" y="204"/>
                    <a:pt x="506" y="345"/>
                    <a:pt x="421" y="597"/>
                  </a:cubicBezTo>
                  <a:cubicBezTo>
                    <a:pt x="393" y="738"/>
                    <a:pt x="337" y="906"/>
                    <a:pt x="309" y="1074"/>
                  </a:cubicBezTo>
                  <a:cubicBezTo>
                    <a:pt x="281" y="1271"/>
                    <a:pt x="225" y="1468"/>
                    <a:pt x="197" y="1692"/>
                  </a:cubicBezTo>
                  <a:cubicBezTo>
                    <a:pt x="169" y="1917"/>
                    <a:pt x="141" y="2169"/>
                    <a:pt x="113" y="2422"/>
                  </a:cubicBezTo>
                  <a:cubicBezTo>
                    <a:pt x="85" y="2675"/>
                    <a:pt x="56" y="2955"/>
                    <a:pt x="56" y="3236"/>
                  </a:cubicBezTo>
                  <a:cubicBezTo>
                    <a:pt x="28" y="3517"/>
                    <a:pt x="0" y="3826"/>
                    <a:pt x="0" y="4107"/>
                  </a:cubicBezTo>
                  <a:cubicBezTo>
                    <a:pt x="0" y="4415"/>
                    <a:pt x="0" y="4724"/>
                    <a:pt x="0" y="5033"/>
                  </a:cubicBezTo>
                  <a:cubicBezTo>
                    <a:pt x="0" y="5623"/>
                    <a:pt x="28" y="6212"/>
                    <a:pt x="56" y="6802"/>
                  </a:cubicBezTo>
                  <a:cubicBezTo>
                    <a:pt x="85" y="7363"/>
                    <a:pt x="113" y="7869"/>
                    <a:pt x="169" y="8318"/>
                  </a:cubicBezTo>
                  <a:cubicBezTo>
                    <a:pt x="225" y="9216"/>
                    <a:pt x="309" y="9834"/>
                    <a:pt x="309" y="9834"/>
                  </a:cubicBezTo>
                  <a:lnTo>
                    <a:pt x="309" y="9806"/>
                  </a:lnTo>
                  <a:cubicBezTo>
                    <a:pt x="309" y="9806"/>
                    <a:pt x="253" y="9216"/>
                    <a:pt x="225" y="8318"/>
                  </a:cubicBezTo>
                  <a:cubicBezTo>
                    <a:pt x="225" y="7869"/>
                    <a:pt x="225" y="7335"/>
                    <a:pt x="225" y="6774"/>
                  </a:cubicBezTo>
                  <a:cubicBezTo>
                    <a:pt x="225" y="6212"/>
                    <a:pt x="225" y="5623"/>
                    <a:pt x="253" y="5033"/>
                  </a:cubicBezTo>
                  <a:cubicBezTo>
                    <a:pt x="281" y="4724"/>
                    <a:pt x="281" y="4415"/>
                    <a:pt x="309" y="4135"/>
                  </a:cubicBezTo>
                  <a:cubicBezTo>
                    <a:pt x="337" y="3826"/>
                    <a:pt x="365" y="3545"/>
                    <a:pt x="393" y="3264"/>
                  </a:cubicBezTo>
                  <a:cubicBezTo>
                    <a:pt x="421" y="2984"/>
                    <a:pt x="478" y="2731"/>
                    <a:pt x="506" y="2478"/>
                  </a:cubicBezTo>
                  <a:cubicBezTo>
                    <a:pt x="534" y="2226"/>
                    <a:pt x="590" y="1973"/>
                    <a:pt x="618" y="1776"/>
                  </a:cubicBezTo>
                  <a:cubicBezTo>
                    <a:pt x="674" y="1552"/>
                    <a:pt x="730" y="1355"/>
                    <a:pt x="758" y="1187"/>
                  </a:cubicBezTo>
                  <a:cubicBezTo>
                    <a:pt x="786" y="1018"/>
                    <a:pt x="843" y="850"/>
                    <a:pt x="899" y="738"/>
                  </a:cubicBezTo>
                  <a:cubicBezTo>
                    <a:pt x="955" y="485"/>
                    <a:pt x="1011" y="373"/>
                    <a:pt x="1011" y="373"/>
                  </a:cubicBezTo>
                  <a:lnTo>
                    <a:pt x="1011" y="345"/>
                  </a:lnTo>
                  <a:cubicBezTo>
                    <a:pt x="1067" y="204"/>
                    <a:pt x="983" y="64"/>
                    <a:pt x="843" y="8"/>
                  </a:cubicBezTo>
                  <a:cubicBezTo>
                    <a:pt x="824" y="3"/>
                    <a:pt x="804" y="1"/>
                    <a:pt x="7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51"/>
            <p:cNvSpPr/>
            <p:nvPr/>
          </p:nvSpPr>
          <p:spPr>
            <a:xfrm>
              <a:off x="5982903" y="1635868"/>
              <a:ext cx="89774" cy="100409"/>
            </a:xfrm>
            <a:custGeom>
              <a:avLst/>
              <a:gdLst/>
              <a:ahLst/>
              <a:cxnLst/>
              <a:rect l="l" t="t" r="r" b="b"/>
              <a:pathLst>
                <a:path w="1798" h="2011" extrusionOk="0">
                  <a:moveTo>
                    <a:pt x="1082" y="0"/>
                  </a:moveTo>
                  <a:cubicBezTo>
                    <a:pt x="781" y="0"/>
                    <a:pt x="646" y="453"/>
                    <a:pt x="422" y="950"/>
                  </a:cubicBezTo>
                  <a:lnTo>
                    <a:pt x="450" y="922"/>
                  </a:lnTo>
                  <a:lnTo>
                    <a:pt x="450" y="922"/>
                  </a:lnTo>
                  <a:cubicBezTo>
                    <a:pt x="225" y="1484"/>
                    <a:pt x="1" y="1821"/>
                    <a:pt x="366" y="1989"/>
                  </a:cubicBezTo>
                  <a:cubicBezTo>
                    <a:pt x="404" y="2004"/>
                    <a:pt x="446" y="2011"/>
                    <a:pt x="489" y="2011"/>
                  </a:cubicBezTo>
                  <a:cubicBezTo>
                    <a:pt x="857" y="2011"/>
                    <a:pt x="1372" y="1511"/>
                    <a:pt x="1573" y="1035"/>
                  </a:cubicBezTo>
                  <a:cubicBezTo>
                    <a:pt x="1798" y="501"/>
                    <a:pt x="1573" y="192"/>
                    <a:pt x="1208" y="24"/>
                  </a:cubicBezTo>
                  <a:cubicBezTo>
                    <a:pt x="1163" y="8"/>
                    <a:pt x="1121" y="0"/>
                    <a:pt x="10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51"/>
            <p:cNvSpPr/>
            <p:nvPr/>
          </p:nvSpPr>
          <p:spPr>
            <a:xfrm>
              <a:off x="5762865" y="1787404"/>
              <a:ext cx="319652" cy="280007"/>
            </a:xfrm>
            <a:custGeom>
              <a:avLst/>
              <a:gdLst/>
              <a:ahLst/>
              <a:cxnLst/>
              <a:rect l="l" t="t" r="r" b="b"/>
              <a:pathLst>
                <a:path w="6402" h="5608" extrusionOk="0">
                  <a:moveTo>
                    <a:pt x="6401" y="5524"/>
                  </a:moveTo>
                  <a:lnTo>
                    <a:pt x="6388" y="5542"/>
                  </a:lnTo>
                  <a:lnTo>
                    <a:pt x="6388" y="5542"/>
                  </a:lnTo>
                  <a:cubicBezTo>
                    <a:pt x="6397" y="5548"/>
                    <a:pt x="6401" y="5552"/>
                    <a:pt x="6401" y="5552"/>
                  </a:cubicBezTo>
                  <a:lnTo>
                    <a:pt x="6401" y="5524"/>
                  </a:lnTo>
                  <a:close/>
                  <a:moveTo>
                    <a:pt x="281" y="0"/>
                  </a:moveTo>
                  <a:cubicBezTo>
                    <a:pt x="233" y="0"/>
                    <a:pt x="185" y="16"/>
                    <a:pt x="140" y="49"/>
                  </a:cubicBezTo>
                  <a:cubicBezTo>
                    <a:pt x="28" y="133"/>
                    <a:pt x="0" y="302"/>
                    <a:pt x="84" y="414"/>
                  </a:cubicBezTo>
                  <a:cubicBezTo>
                    <a:pt x="84" y="414"/>
                    <a:pt x="169" y="526"/>
                    <a:pt x="337" y="751"/>
                  </a:cubicBezTo>
                  <a:cubicBezTo>
                    <a:pt x="421" y="863"/>
                    <a:pt x="533" y="1004"/>
                    <a:pt x="646" y="1116"/>
                  </a:cubicBezTo>
                  <a:cubicBezTo>
                    <a:pt x="786" y="1256"/>
                    <a:pt x="927" y="1425"/>
                    <a:pt x="1095" y="1593"/>
                  </a:cubicBezTo>
                  <a:cubicBezTo>
                    <a:pt x="1235" y="1733"/>
                    <a:pt x="1432" y="1930"/>
                    <a:pt x="1600" y="2098"/>
                  </a:cubicBezTo>
                  <a:cubicBezTo>
                    <a:pt x="1797" y="2267"/>
                    <a:pt x="2021" y="2463"/>
                    <a:pt x="2218" y="2632"/>
                  </a:cubicBezTo>
                  <a:cubicBezTo>
                    <a:pt x="2443" y="2800"/>
                    <a:pt x="2667" y="2997"/>
                    <a:pt x="2892" y="3193"/>
                  </a:cubicBezTo>
                  <a:cubicBezTo>
                    <a:pt x="3144" y="3362"/>
                    <a:pt x="3369" y="3558"/>
                    <a:pt x="3622" y="3727"/>
                  </a:cubicBezTo>
                  <a:cubicBezTo>
                    <a:pt x="4099" y="4092"/>
                    <a:pt x="4576" y="4429"/>
                    <a:pt x="5053" y="4766"/>
                  </a:cubicBezTo>
                  <a:cubicBezTo>
                    <a:pt x="5531" y="5074"/>
                    <a:pt x="6345" y="5608"/>
                    <a:pt x="6345" y="5608"/>
                  </a:cubicBezTo>
                  <a:lnTo>
                    <a:pt x="6388" y="5542"/>
                  </a:lnTo>
                  <a:lnTo>
                    <a:pt x="6388" y="5542"/>
                  </a:lnTo>
                  <a:cubicBezTo>
                    <a:pt x="6284" y="5467"/>
                    <a:pt x="5556" y="4937"/>
                    <a:pt x="5166" y="4625"/>
                  </a:cubicBezTo>
                  <a:cubicBezTo>
                    <a:pt x="4717" y="4288"/>
                    <a:pt x="4239" y="3923"/>
                    <a:pt x="3762" y="3530"/>
                  </a:cubicBezTo>
                  <a:cubicBezTo>
                    <a:pt x="3537" y="3362"/>
                    <a:pt x="3313" y="3165"/>
                    <a:pt x="3088" y="2969"/>
                  </a:cubicBezTo>
                  <a:cubicBezTo>
                    <a:pt x="2864" y="2772"/>
                    <a:pt x="2667" y="2576"/>
                    <a:pt x="2471" y="2379"/>
                  </a:cubicBezTo>
                  <a:cubicBezTo>
                    <a:pt x="2246" y="2183"/>
                    <a:pt x="2078" y="1986"/>
                    <a:pt x="1881" y="1818"/>
                  </a:cubicBezTo>
                  <a:cubicBezTo>
                    <a:pt x="1713" y="1621"/>
                    <a:pt x="1544" y="1453"/>
                    <a:pt x="1404" y="1284"/>
                  </a:cubicBezTo>
                  <a:cubicBezTo>
                    <a:pt x="1235" y="1116"/>
                    <a:pt x="1123" y="975"/>
                    <a:pt x="1011" y="835"/>
                  </a:cubicBezTo>
                  <a:cubicBezTo>
                    <a:pt x="898" y="695"/>
                    <a:pt x="786" y="554"/>
                    <a:pt x="730" y="470"/>
                  </a:cubicBezTo>
                  <a:cubicBezTo>
                    <a:pt x="590" y="246"/>
                    <a:pt x="505" y="133"/>
                    <a:pt x="505" y="133"/>
                  </a:cubicBezTo>
                  <a:lnTo>
                    <a:pt x="477" y="105"/>
                  </a:lnTo>
                  <a:cubicBezTo>
                    <a:pt x="426" y="37"/>
                    <a:pt x="355" y="0"/>
                    <a:pt x="28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51"/>
            <p:cNvSpPr/>
            <p:nvPr/>
          </p:nvSpPr>
          <p:spPr>
            <a:xfrm>
              <a:off x="5729212" y="1757096"/>
              <a:ext cx="88326" cy="101258"/>
            </a:xfrm>
            <a:custGeom>
              <a:avLst/>
              <a:gdLst/>
              <a:ahLst/>
              <a:cxnLst/>
              <a:rect l="l" t="t" r="r" b="b"/>
              <a:pathLst>
                <a:path w="1769" h="2028" extrusionOk="0">
                  <a:moveTo>
                    <a:pt x="769" y="1"/>
                  </a:moveTo>
                  <a:cubicBezTo>
                    <a:pt x="632" y="1"/>
                    <a:pt x="495" y="47"/>
                    <a:pt x="365" y="123"/>
                  </a:cubicBezTo>
                  <a:cubicBezTo>
                    <a:pt x="0" y="319"/>
                    <a:pt x="337" y="768"/>
                    <a:pt x="618" y="1274"/>
                  </a:cubicBezTo>
                  <a:cubicBezTo>
                    <a:pt x="871" y="1688"/>
                    <a:pt x="1011" y="2027"/>
                    <a:pt x="1255" y="2027"/>
                  </a:cubicBezTo>
                  <a:cubicBezTo>
                    <a:pt x="1308" y="2027"/>
                    <a:pt x="1366" y="2011"/>
                    <a:pt x="1432" y="1975"/>
                  </a:cubicBezTo>
                  <a:cubicBezTo>
                    <a:pt x="1769" y="1779"/>
                    <a:pt x="1657" y="937"/>
                    <a:pt x="1376" y="431"/>
                  </a:cubicBezTo>
                  <a:cubicBezTo>
                    <a:pt x="1203" y="120"/>
                    <a:pt x="987" y="1"/>
                    <a:pt x="769"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51"/>
            <p:cNvSpPr/>
            <p:nvPr/>
          </p:nvSpPr>
          <p:spPr>
            <a:xfrm>
              <a:off x="5754426" y="1810870"/>
              <a:ext cx="4244" cy="8438"/>
            </a:xfrm>
            <a:custGeom>
              <a:avLst/>
              <a:gdLst/>
              <a:ahLst/>
              <a:cxnLst/>
              <a:rect l="l" t="t" r="r" b="b"/>
              <a:pathLst>
                <a:path w="85" h="169" extrusionOk="0">
                  <a:moveTo>
                    <a:pt x="1" y="0"/>
                  </a:moveTo>
                  <a:cubicBezTo>
                    <a:pt x="29" y="56"/>
                    <a:pt x="57" y="112"/>
                    <a:pt x="85" y="169"/>
                  </a:cubicBezTo>
                  <a:cubicBezTo>
                    <a:pt x="57" y="84"/>
                    <a:pt x="29" y="56"/>
                    <a:pt x="1" y="0"/>
                  </a:cubicBezTo>
                  <a:close/>
                </a:path>
              </a:pathLst>
            </a:custGeom>
            <a:solidFill>
              <a:srgbClr val="F2D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51"/>
            <p:cNvSpPr/>
            <p:nvPr/>
          </p:nvSpPr>
          <p:spPr>
            <a:xfrm>
              <a:off x="5748834" y="1801034"/>
              <a:ext cx="5642" cy="9886"/>
            </a:xfrm>
            <a:custGeom>
              <a:avLst/>
              <a:gdLst/>
              <a:ahLst/>
              <a:cxnLst/>
              <a:rect l="l" t="t" r="r" b="b"/>
              <a:pathLst>
                <a:path w="113" h="198" extrusionOk="0">
                  <a:moveTo>
                    <a:pt x="0" y="1"/>
                  </a:moveTo>
                  <a:cubicBezTo>
                    <a:pt x="28" y="57"/>
                    <a:pt x="56" y="113"/>
                    <a:pt x="113" y="197"/>
                  </a:cubicBezTo>
                  <a:cubicBezTo>
                    <a:pt x="56" y="113"/>
                    <a:pt x="28" y="57"/>
                    <a:pt x="0" y="1"/>
                  </a:cubicBezTo>
                  <a:close/>
                </a:path>
              </a:pathLst>
            </a:custGeom>
            <a:solidFill>
              <a:srgbClr val="F2DE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51"/>
            <p:cNvSpPr/>
            <p:nvPr/>
          </p:nvSpPr>
          <p:spPr>
            <a:xfrm>
              <a:off x="5960485" y="1564818"/>
              <a:ext cx="1131264" cy="421309"/>
            </a:xfrm>
            <a:custGeom>
              <a:avLst/>
              <a:gdLst/>
              <a:ahLst/>
              <a:cxnLst/>
              <a:rect l="l" t="t" r="r" b="b"/>
              <a:pathLst>
                <a:path w="22657" h="8438" extrusionOk="0">
                  <a:moveTo>
                    <a:pt x="15287" y="1"/>
                  </a:moveTo>
                  <a:cubicBezTo>
                    <a:pt x="14368" y="1"/>
                    <a:pt x="13448" y="43"/>
                    <a:pt x="12550" y="127"/>
                  </a:cubicBezTo>
                  <a:cubicBezTo>
                    <a:pt x="9013" y="436"/>
                    <a:pt x="5728" y="1840"/>
                    <a:pt x="2836" y="3917"/>
                  </a:cubicBezTo>
                  <a:lnTo>
                    <a:pt x="2864" y="3917"/>
                  </a:lnTo>
                  <a:cubicBezTo>
                    <a:pt x="1629" y="4788"/>
                    <a:pt x="1" y="6949"/>
                    <a:pt x="29" y="8437"/>
                  </a:cubicBezTo>
                  <a:cubicBezTo>
                    <a:pt x="1011" y="8353"/>
                    <a:pt x="1994" y="8044"/>
                    <a:pt x="3005" y="7960"/>
                  </a:cubicBezTo>
                  <a:cubicBezTo>
                    <a:pt x="3987" y="7876"/>
                    <a:pt x="5026" y="7820"/>
                    <a:pt x="6037" y="7736"/>
                  </a:cubicBezTo>
                  <a:cubicBezTo>
                    <a:pt x="10529" y="7371"/>
                    <a:pt x="17070" y="7651"/>
                    <a:pt x="20046" y="3609"/>
                  </a:cubicBezTo>
                  <a:cubicBezTo>
                    <a:pt x="21000" y="2317"/>
                    <a:pt x="22657" y="2149"/>
                    <a:pt x="21253" y="829"/>
                  </a:cubicBezTo>
                  <a:cubicBezTo>
                    <a:pt x="20579" y="212"/>
                    <a:pt x="18895" y="212"/>
                    <a:pt x="18025" y="127"/>
                  </a:cubicBezTo>
                  <a:cubicBezTo>
                    <a:pt x="17126" y="43"/>
                    <a:pt x="16207" y="1"/>
                    <a:pt x="1528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51"/>
            <p:cNvSpPr/>
            <p:nvPr/>
          </p:nvSpPr>
          <p:spPr>
            <a:xfrm>
              <a:off x="5652121" y="1564119"/>
              <a:ext cx="1145294" cy="422008"/>
            </a:xfrm>
            <a:custGeom>
              <a:avLst/>
              <a:gdLst/>
              <a:ahLst/>
              <a:cxnLst/>
              <a:rect l="l" t="t" r="r" b="b"/>
              <a:pathLst>
                <a:path w="22938" h="8452" extrusionOk="0">
                  <a:moveTo>
                    <a:pt x="21365" y="1"/>
                  </a:moveTo>
                  <a:lnTo>
                    <a:pt x="21365" y="1"/>
                  </a:lnTo>
                  <a:cubicBezTo>
                    <a:pt x="20467" y="29"/>
                    <a:pt x="19596" y="57"/>
                    <a:pt x="18726" y="141"/>
                  </a:cubicBezTo>
                  <a:cubicBezTo>
                    <a:pt x="15189" y="450"/>
                    <a:pt x="11904" y="1854"/>
                    <a:pt x="9012" y="3931"/>
                  </a:cubicBezTo>
                  <a:cubicBezTo>
                    <a:pt x="7805" y="4802"/>
                    <a:pt x="6177" y="6963"/>
                    <a:pt x="6205" y="8451"/>
                  </a:cubicBezTo>
                  <a:cubicBezTo>
                    <a:pt x="7187" y="8367"/>
                    <a:pt x="8170" y="8058"/>
                    <a:pt x="9181" y="7974"/>
                  </a:cubicBezTo>
                  <a:cubicBezTo>
                    <a:pt x="9939" y="7918"/>
                    <a:pt x="10725" y="7862"/>
                    <a:pt x="11511" y="7806"/>
                  </a:cubicBezTo>
                  <a:cubicBezTo>
                    <a:pt x="0" y="5335"/>
                    <a:pt x="22937" y="2528"/>
                    <a:pt x="20832" y="1573"/>
                  </a:cubicBezTo>
                  <a:cubicBezTo>
                    <a:pt x="11707" y="1236"/>
                    <a:pt x="20803" y="1096"/>
                    <a:pt x="213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51"/>
            <p:cNvSpPr/>
            <p:nvPr/>
          </p:nvSpPr>
          <p:spPr>
            <a:xfrm>
              <a:off x="4713500" y="1891107"/>
              <a:ext cx="1556867" cy="742609"/>
            </a:xfrm>
            <a:custGeom>
              <a:avLst/>
              <a:gdLst/>
              <a:ahLst/>
              <a:cxnLst/>
              <a:rect l="l" t="t" r="r" b="b"/>
              <a:pathLst>
                <a:path w="31181" h="14873" extrusionOk="0">
                  <a:moveTo>
                    <a:pt x="18115" y="0"/>
                  </a:moveTo>
                  <a:cubicBezTo>
                    <a:pt x="16257" y="0"/>
                    <a:pt x="14375" y="114"/>
                    <a:pt x="12566" y="114"/>
                  </a:cubicBezTo>
                  <a:cubicBezTo>
                    <a:pt x="12026" y="114"/>
                    <a:pt x="11491" y="104"/>
                    <a:pt x="10966" y="78"/>
                  </a:cubicBezTo>
                  <a:cubicBezTo>
                    <a:pt x="10481" y="60"/>
                    <a:pt x="9696" y="28"/>
                    <a:pt x="8768" y="28"/>
                  </a:cubicBezTo>
                  <a:cubicBezTo>
                    <a:pt x="5349" y="28"/>
                    <a:pt x="0" y="463"/>
                    <a:pt x="663" y="3643"/>
                  </a:cubicBezTo>
                  <a:cubicBezTo>
                    <a:pt x="680" y="3713"/>
                    <a:pt x="1209" y="5240"/>
                    <a:pt x="4251" y="5240"/>
                  </a:cubicBezTo>
                  <a:cubicBezTo>
                    <a:pt x="6097" y="5240"/>
                    <a:pt x="8870" y="4677"/>
                    <a:pt x="13016" y="2885"/>
                  </a:cubicBezTo>
                  <a:cubicBezTo>
                    <a:pt x="13666" y="2603"/>
                    <a:pt x="14412" y="2485"/>
                    <a:pt x="15202" y="2485"/>
                  </a:cubicBezTo>
                  <a:cubicBezTo>
                    <a:pt x="17247" y="2485"/>
                    <a:pt x="19593" y="3275"/>
                    <a:pt x="21354" y="4064"/>
                  </a:cubicBezTo>
                  <a:cubicBezTo>
                    <a:pt x="23965" y="5243"/>
                    <a:pt x="27193" y="6787"/>
                    <a:pt x="29804" y="14873"/>
                  </a:cubicBezTo>
                  <a:cubicBezTo>
                    <a:pt x="29804" y="14873"/>
                    <a:pt x="31180" y="2324"/>
                    <a:pt x="23123" y="471"/>
                  </a:cubicBezTo>
                  <a:cubicBezTo>
                    <a:pt x="21525" y="97"/>
                    <a:pt x="19830" y="0"/>
                    <a:pt x="181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51"/>
            <p:cNvSpPr/>
            <p:nvPr/>
          </p:nvSpPr>
          <p:spPr>
            <a:xfrm>
              <a:off x="5530144" y="1907584"/>
              <a:ext cx="740212" cy="726132"/>
            </a:xfrm>
            <a:custGeom>
              <a:avLst/>
              <a:gdLst/>
              <a:ahLst/>
              <a:cxnLst/>
              <a:rect l="l" t="t" r="r" b="b"/>
              <a:pathLst>
                <a:path w="14825" h="14543" extrusionOk="0">
                  <a:moveTo>
                    <a:pt x="6149" y="0"/>
                  </a:moveTo>
                  <a:cubicBezTo>
                    <a:pt x="6570" y="281"/>
                    <a:pt x="1" y="1881"/>
                    <a:pt x="394" y="2134"/>
                  </a:cubicBezTo>
                  <a:cubicBezTo>
                    <a:pt x="916" y="2478"/>
                    <a:pt x="2336" y="2647"/>
                    <a:pt x="3842" y="2647"/>
                  </a:cubicBezTo>
                  <a:cubicBezTo>
                    <a:pt x="5410" y="2647"/>
                    <a:pt x="7073" y="2464"/>
                    <a:pt x="7918" y="2106"/>
                  </a:cubicBezTo>
                  <a:cubicBezTo>
                    <a:pt x="8065" y="2044"/>
                    <a:pt x="8194" y="2015"/>
                    <a:pt x="8308" y="2015"/>
                  </a:cubicBezTo>
                  <a:cubicBezTo>
                    <a:pt x="9179" y="2015"/>
                    <a:pt x="9186" y="3670"/>
                    <a:pt x="9434" y="4885"/>
                  </a:cubicBezTo>
                  <a:cubicBezTo>
                    <a:pt x="8837" y="4746"/>
                    <a:pt x="8239" y="4691"/>
                    <a:pt x="7652" y="4691"/>
                  </a:cubicBezTo>
                  <a:cubicBezTo>
                    <a:pt x="7411" y="4691"/>
                    <a:pt x="7172" y="4700"/>
                    <a:pt x="6935" y="4717"/>
                  </a:cubicBezTo>
                  <a:cubicBezTo>
                    <a:pt x="9097" y="6008"/>
                    <a:pt x="11455" y="8367"/>
                    <a:pt x="13448" y="14543"/>
                  </a:cubicBezTo>
                  <a:cubicBezTo>
                    <a:pt x="13448" y="14543"/>
                    <a:pt x="14824" y="1965"/>
                    <a:pt x="6767" y="113"/>
                  </a:cubicBezTo>
                  <a:cubicBezTo>
                    <a:pt x="6570" y="84"/>
                    <a:pt x="6346" y="56"/>
                    <a:pt x="614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51"/>
            <p:cNvSpPr/>
            <p:nvPr/>
          </p:nvSpPr>
          <p:spPr>
            <a:xfrm>
              <a:off x="4756389" y="1932748"/>
              <a:ext cx="748600" cy="210355"/>
            </a:xfrm>
            <a:custGeom>
              <a:avLst/>
              <a:gdLst/>
              <a:ahLst/>
              <a:cxnLst/>
              <a:rect l="l" t="t" r="r" b="b"/>
              <a:pathLst>
                <a:path w="14993" h="4213" extrusionOk="0">
                  <a:moveTo>
                    <a:pt x="3868" y="0"/>
                  </a:moveTo>
                  <a:cubicBezTo>
                    <a:pt x="2337" y="0"/>
                    <a:pt x="1011" y="281"/>
                    <a:pt x="169" y="1097"/>
                  </a:cubicBezTo>
                  <a:cubicBezTo>
                    <a:pt x="113" y="1153"/>
                    <a:pt x="57" y="1265"/>
                    <a:pt x="0" y="1349"/>
                  </a:cubicBezTo>
                  <a:cubicBezTo>
                    <a:pt x="1657" y="3679"/>
                    <a:pt x="12802" y="2276"/>
                    <a:pt x="5475" y="4213"/>
                  </a:cubicBezTo>
                  <a:cubicBezTo>
                    <a:pt x="7159" y="3904"/>
                    <a:pt x="9349" y="3258"/>
                    <a:pt x="12157" y="2051"/>
                  </a:cubicBezTo>
                  <a:cubicBezTo>
                    <a:pt x="12799" y="1785"/>
                    <a:pt x="13546" y="1659"/>
                    <a:pt x="14343" y="1659"/>
                  </a:cubicBezTo>
                  <a:cubicBezTo>
                    <a:pt x="14556" y="1659"/>
                    <a:pt x="14773" y="1668"/>
                    <a:pt x="14992" y="1686"/>
                  </a:cubicBezTo>
                  <a:cubicBezTo>
                    <a:pt x="14627" y="1518"/>
                    <a:pt x="14262" y="1405"/>
                    <a:pt x="13841" y="1377"/>
                  </a:cubicBezTo>
                  <a:cubicBezTo>
                    <a:pt x="11459" y="1320"/>
                    <a:pt x="7184" y="0"/>
                    <a:pt x="3868" y="0"/>
                  </a:cubicBezTo>
                  <a:close/>
                </a:path>
              </a:pathLst>
            </a:custGeom>
            <a:solidFill>
              <a:srgbClr val="D99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51"/>
            <p:cNvSpPr/>
            <p:nvPr/>
          </p:nvSpPr>
          <p:spPr>
            <a:xfrm>
              <a:off x="4747951" y="1890108"/>
              <a:ext cx="1191579" cy="167665"/>
            </a:xfrm>
            <a:custGeom>
              <a:avLst/>
              <a:gdLst/>
              <a:ahLst/>
              <a:cxnLst/>
              <a:rect l="l" t="t" r="r" b="b"/>
              <a:pathLst>
                <a:path w="23865" h="3358" extrusionOk="0">
                  <a:moveTo>
                    <a:pt x="7246" y="1"/>
                  </a:moveTo>
                  <a:cubicBezTo>
                    <a:pt x="4289" y="1"/>
                    <a:pt x="491" y="382"/>
                    <a:pt x="1" y="2596"/>
                  </a:cubicBezTo>
                  <a:cubicBezTo>
                    <a:pt x="330" y="1949"/>
                    <a:pt x="697" y="1714"/>
                    <a:pt x="1214" y="1714"/>
                  </a:cubicBezTo>
                  <a:cubicBezTo>
                    <a:pt x="2579" y="1714"/>
                    <a:pt x="4988" y="3357"/>
                    <a:pt x="10487" y="3357"/>
                  </a:cubicBezTo>
                  <a:cubicBezTo>
                    <a:pt x="13731" y="3357"/>
                    <a:pt x="18050" y="2786"/>
                    <a:pt x="23864" y="968"/>
                  </a:cubicBezTo>
                  <a:cubicBezTo>
                    <a:pt x="23415" y="771"/>
                    <a:pt x="22938" y="603"/>
                    <a:pt x="22433" y="491"/>
                  </a:cubicBezTo>
                  <a:cubicBezTo>
                    <a:pt x="20835" y="117"/>
                    <a:pt x="19140" y="20"/>
                    <a:pt x="17425" y="20"/>
                  </a:cubicBezTo>
                  <a:cubicBezTo>
                    <a:pt x="15567" y="20"/>
                    <a:pt x="13685" y="134"/>
                    <a:pt x="11876" y="134"/>
                  </a:cubicBezTo>
                  <a:cubicBezTo>
                    <a:pt x="11336" y="134"/>
                    <a:pt x="10801" y="124"/>
                    <a:pt x="10276" y="98"/>
                  </a:cubicBezTo>
                  <a:cubicBezTo>
                    <a:pt x="9649" y="72"/>
                    <a:pt x="8526" y="1"/>
                    <a:pt x="7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51"/>
            <p:cNvSpPr/>
            <p:nvPr/>
          </p:nvSpPr>
          <p:spPr>
            <a:xfrm>
              <a:off x="4747951" y="1907584"/>
              <a:ext cx="1191579" cy="150189"/>
            </a:xfrm>
            <a:custGeom>
              <a:avLst/>
              <a:gdLst/>
              <a:ahLst/>
              <a:cxnLst/>
              <a:rect l="l" t="t" r="r" b="b"/>
              <a:pathLst>
                <a:path w="23865" h="3008" extrusionOk="0">
                  <a:moveTo>
                    <a:pt x="3145" y="0"/>
                  </a:moveTo>
                  <a:cubicBezTo>
                    <a:pt x="1545" y="365"/>
                    <a:pt x="254" y="1039"/>
                    <a:pt x="1" y="2246"/>
                  </a:cubicBezTo>
                  <a:cubicBezTo>
                    <a:pt x="330" y="1599"/>
                    <a:pt x="697" y="1364"/>
                    <a:pt x="1214" y="1364"/>
                  </a:cubicBezTo>
                  <a:cubicBezTo>
                    <a:pt x="2579" y="1364"/>
                    <a:pt x="4988" y="3007"/>
                    <a:pt x="10487" y="3007"/>
                  </a:cubicBezTo>
                  <a:cubicBezTo>
                    <a:pt x="13731" y="3007"/>
                    <a:pt x="18050" y="2436"/>
                    <a:pt x="23864" y="618"/>
                  </a:cubicBezTo>
                  <a:cubicBezTo>
                    <a:pt x="23415" y="421"/>
                    <a:pt x="22938" y="253"/>
                    <a:pt x="22433" y="113"/>
                  </a:cubicBezTo>
                  <a:cubicBezTo>
                    <a:pt x="22348" y="113"/>
                    <a:pt x="22292" y="113"/>
                    <a:pt x="22208" y="84"/>
                  </a:cubicBezTo>
                  <a:lnTo>
                    <a:pt x="22208" y="113"/>
                  </a:lnTo>
                  <a:cubicBezTo>
                    <a:pt x="20063" y="1239"/>
                    <a:pt x="17883" y="1621"/>
                    <a:pt x="15679" y="1621"/>
                  </a:cubicBezTo>
                  <a:cubicBezTo>
                    <a:pt x="11566" y="1621"/>
                    <a:pt x="7368" y="293"/>
                    <a:pt x="31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6" name="Google Shape;4376;p51"/>
          <p:cNvGrpSpPr/>
          <p:nvPr/>
        </p:nvGrpSpPr>
        <p:grpSpPr>
          <a:xfrm flipH="1">
            <a:off x="6384134" y="3914416"/>
            <a:ext cx="893786" cy="1330641"/>
            <a:chOff x="5582530" y="2106928"/>
            <a:chExt cx="1959197" cy="2916792"/>
          </a:xfrm>
        </p:grpSpPr>
        <p:sp>
          <p:nvSpPr>
            <p:cNvPr id="4377" name="Google Shape;4377;p51"/>
            <p:cNvSpPr/>
            <p:nvPr/>
          </p:nvSpPr>
          <p:spPr>
            <a:xfrm>
              <a:off x="6347198" y="2813284"/>
              <a:ext cx="638246" cy="2210436"/>
            </a:xfrm>
            <a:custGeom>
              <a:avLst/>
              <a:gdLst/>
              <a:ahLst/>
              <a:cxnLst/>
              <a:rect l="l" t="t" r="r" b="b"/>
              <a:pathLst>
                <a:path w="9631" h="33355" extrusionOk="0">
                  <a:moveTo>
                    <a:pt x="798" y="1"/>
                  </a:moveTo>
                  <a:cubicBezTo>
                    <a:pt x="68" y="1"/>
                    <a:pt x="520" y="1246"/>
                    <a:pt x="843" y="3292"/>
                  </a:cubicBezTo>
                  <a:cubicBezTo>
                    <a:pt x="1152" y="5426"/>
                    <a:pt x="0" y="9328"/>
                    <a:pt x="871" y="14522"/>
                  </a:cubicBezTo>
                  <a:cubicBezTo>
                    <a:pt x="1657" y="19099"/>
                    <a:pt x="3398" y="24152"/>
                    <a:pt x="5110" y="27240"/>
                  </a:cubicBezTo>
                  <a:cubicBezTo>
                    <a:pt x="6766" y="30356"/>
                    <a:pt x="7272" y="33192"/>
                    <a:pt x="7272" y="33192"/>
                  </a:cubicBezTo>
                  <a:cubicBezTo>
                    <a:pt x="7365" y="33314"/>
                    <a:pt x="7659" y="33354"/>
                    <a:pt x="8008" y="33354"/>
                  </a:cubicBezTo>
                  <a:cubicBezTo>
                    <a:pt x="8707" y="33354"/>
                    <a:pt x="9630" y="33192"/>
                    <a:pt x="9630" y="33192"/>
                  </a:cubicBezTo>
                  <a:cubicBezTo>
                    <a:pt x="9069" y="30104"/>
                    <a:pt x="6486" y="25949"/>
                    <a:pt x="4801" y="23394"/>
                  </a:cubicBezTo>
                  <a:cubicBezTo>
                    <a:pt x="3117" y="20783"/>
                    <a:pt x="2078" y="16095"/>
                    <a:pt x="1601" y="12697"/>
                  </a:cubicBezTo>
                  <a:cubicBezTo>
                    <a:pt x="1152" y="9300"/>
                    <a:pt x="2218" y="6240"/>
                    <a:pt x="3117" y="4977"/>
                  </a:cubicBezTo>
                  <a:cubicBezTo>
                    <a:pt x="3987" y="3714"/>
                    <a:pt x="8451" y="3854"/>
                    <a:pt x="7524" y="3798"/>
                  </a:cubicBezTo>
                  <a:cubicBezTo>
                    <a:pt x="1966" y="3405"/>
                    <a:pt x="1769" y="92"/>
                    <a:pt x="899" y="8"/>
                  </a:cubicBezTo>
                  <a:cubicBezTo>
                    <a:pt x="863" y="3"/>
                    <a:pt x="830"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51"/>
            <p:cNvSpPr/>
            <p:nvPr/>
          </p:nvSpPr>
          <p:spPr>
            <a:xfrm>
              <a:off x="6886754" y="3578421"/>
              <a:ext cx="327506" cy="1371259"/>
            </a:xfrm>
            <a:custGeom>
              <a:avLst/>
              <a:gdLst/>
              <a:ahLst/>
              <a:cxnLst/>
              <a:rect l="l" t="t" r="r" b="b"/>
              <a:pathLst>
                <a:path w="4942" h="20692" extrusionOk="0">
                  <a:moveTo>
                    <a:pt x="2330" y="0"/>
                  </a:moveTo>
                  <a:cubicBezTo>
                    <a:pt x="2330" y="0"/>
                    <a:pt x="1039" y="4408"/>
                    <a:pt x="1320" y="7917"/>
                  </a:cubicBezTo>
                  <a:cubicBezTo>
                    <a:pt x="1600" y="11427"/>
                    <a:pt x="0" y="15526"/>
                    <a:pt x="477" y="20691"/>
                  </a:cubicBezTo>
                  <a:cubicBezTo>
                    <a:pt x="477" y="20691"/>
                    <a:pt x="4941" y="14852"/>
                    <a:pt x="4857" y="10135"/>
                  </a:cubicBezTo>
                  <a:cubicBezTo>
                    <a:pt x="4745" y="5391"/>
                    <a:pt x="2471" y="1685"/>
                    <a:pt x="2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51"/>
            <p:cNvSpPr/>
            <p:nvPr/>
          </p:nvSpPr>
          <p:spPr>
            <a:xfrm>
              <a:off x="6903453" y="3595187"/>
              <a:ext cx="255007" cy="1412147"/>
            </a:xfrm>
            <a:custGeom>
              <a:avLst/>
              <a:gdLst/>
              <a:ahLst/>
              <a:cxnLst/>
              <a:rect l="l" t="t" r="r" b="b"/>
              <a:pathLst>
                <a:path w="3848" h="21309" extrusionOk="0">
                  <a:moveTo>
                    <a:pt x="2106" y="0"/>
                  </a:moveTo>
                  <a:cubicBezTo>
                    <a:pt x="1348" y="3594"/>
                    <a:pt x="1741" y="7271"/>
                    <a:pt x="1405" y="10893"/>
                  </a:cubicBezTo>
                  <a:cubicBezTo>
                    <a:pt x="1042" y="13490"/>
                    <a:pt x="484" y="17725"/>
                    <a:pt x="119" y="20395"/>
                  </a:cubicBezTo>
                  <a:lnTo>
                    <a:pt x="119" y="20395"/>
                  </a:lnTo>
                  <a:cubicBezTo>
                    <a:pt x="117" y="20400"/>
                    <a:pt x="115" y="20405"/>
                    <a:pt x="113" y="20410"/>
                  </a:cubicBezTo>
                  <a:lnTo>
                    <a:pt x="117" y="20411"/>
                  </a:lnTo>
                  <a:lnTo>
                    <a:pt x="117" y="20411"/>
                  </a:lnTo>
                  <a:cubicBezTo>
                    <a:pt x="116" y="20421"/>
                    <a:pt x="114" y="20430"/>
                    <a:pt x="113" y="20438"/>
                  </a:cubicBezTo>
                  <a:lnTo>
                    <a:pt x="1" y="21309"/>
                  </a:lnTo>
                  <a:cubicBezTo>
                    <a:pt x="731" y="19400"/>
                    <a:pt x="1489" y="17491"/>
                    <a:pt x="2163" y="15553"/>
                  </a:cubicBezTo>
                  <a:cubicBezTo>
                    <a:pt x="2977" y="13055"/>
                    <a:pt x="3847" y="10444"/>
                    <a:pt x="3482" y="7805"/>
                  </a:cubicBezTo>
                  <a:cubicBezTo>
                    <a:pt x="3117" y="5166"/>
                    <a:pt x="2612" y="2583"/>
                    <a:pt x="2106" y="0"/>
                  </a:cubicBezTo>
                  <a:lnTo>
                    <a:pt x="2106" y="0"/>
                  </a:lnTo>
                  <a:cubicBezTo>
                    <a:pt x="2584" y="2611"/>
                    <a:pt x="3005" y="5194"/>
                    <a:pt x="3342" y="7805"/>
                  </a:cubicBezTo>
                  <a:cubicBezTo>
                    <a:pt x="3679" y="10444"/>
                    <a:pt x="2780" y="12999"/>
                    <a:pt x="1966" y="15469"/>
                  </a:cubicBezTo>
                  <a:cubicBezTo>
                    <a:pt x="1495" y="16858"/>
                    <a:pt x="966" y="18226"/>
                    <a:pt x="426" y="19608"/>
                  </a:cubicBezTo>
                  <a:lnTo>
                    <a:pt x="426" y="19608"/>
                  </a:lnTo>
                  <a:cubicBezTo>
                    <a:pt x="786" y="16945"/>
                    <a:pt x="1270" y="13239"/>
                    <a:pt x="1573" y="10893"/>
                  </a:cubicBezTo>
                  <a:cubicBezTo>
                    <a:pt x="1882" y="7271"/>
                    <a:pt x="1433" y="3594"/>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51"/>
            <p:cNvSpPr/>
            <p:nvPr/>
          </p:nvSpPr>
          <p:spPr>
            <a:xfrm>
              <a:off x="6918364" y="3595187"/>
              <a:ext cx="152620" cy="1354493"/>
            </a:xfrm>
            <a:custGeom>
              <a:avLst/>
              <a:gdLst/>
              <a:ahLst/>
              <a:cxnLst/>
              <a:rect l="l" t="t" r="r" b="b"/>
              <a:pathLst>
                <a:path w="2303" h="20439" extrusionOk="0">
                  <a:moveTo>
                    <a:pt x="1881" y="0"/>
                  </a:moveTo>
                  <a:cubicBezTo>
                    <a:pt x="1853" y="1741"/>
                    <a:pt x="1881" y="3453"/>
                    <a:pt x="1909" y="5166"/>
                  </a:cubicBezTo>
                  <a:cubicBezTo>
                    <a:pt x="1909" y="6682"/>
                    <a:pt x="2106" y="8170"/>
                    <a:pt x="2022" y="9686"/>
                  </a:cubicBezTo>
                  <a:cubicBezTo>
                    <a:pt x="1657" y="13308"/>
                    <a:pt x="787" y="16873"/>
                    <a:pt x="0" y="20438"/>
                  </a:cubicBezTo>
                  <a:cubicBezTo>
                    <a:pt x="955" y="16901"/>
                    <a:pt x="1881" y="13336"/>
                    <a:pt x="2218" y="9686"/>
                  </a:cubicBezTo>
                  <a:cubicBezTo>
                    <a:pt x="2303" y="8479"/>
                    <a:pt x="2106" y="6429"/>
                    <a:pt x="2078" y="5166"/>
                  </a:cubicBezTo>
                  <a:lnTo>
                    <a:pt x="1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51"/>
            <p:cNvSpPr/>
            <p:nvPr/>
          </p:nvSpPr>
          <p:spPr>
            <a:xfrm>
              <a:off x="5608573" y="3504002"/>
              <a:ext cx="1088485" cy="1049385"/>
            </a:xfrm>
            <a:custGeom>
              <a:avLst/>
              <a:gdLst/>
              <a:ahLst/>
              <a:cxnLst/>
              <a:rect l="l" t="t" r="r" b="b"/>
              <a:pathLst>
                <a:path w="16425" h="15835" extrusionOk="0">
                  <a:moveTo>
                    <a:pt x="1" y="0"/>
                  </a:moveTo>
                  <a:cubicBezTo>
                    <a:pt x="1" y="1"/>
                    <a:pt x="1180" y="4324"/>
                    <a:pt x="4240" y="7272"/>
                  </a:cubicBezTo>
                  <a:cubicBezTo>
                    <a:pt x="7300" y="10192"/>
                    <a:pt x="11820" y="12101"/>
                    <a:pt x="16425" y="15835"/>
                  </a:cubicBezTo>
                  <a:cubicBezTo>
                    <a:pt x="16425" y="15835"/>
                    <a:pt x="12999" y="8563"/>
                    <a:pt x="10445" y="6177"/>
                  </a:cubicBezTo>
                  <a:cubicBezTo>
                    <a:pt x="7918" y="3790"/>
                    <a:pt x="2949" y="143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51"/>
            <p:cNvSpPr/>
            <p:nvPr/>
          </p:nvSpPr>
          <p:spPr>
            <a:xfrm>
              <a:off x="5582530" y="3481669"/>
              <a:ext cx="1114529" cy="1071718"/>
            </a:xfrm>
            <a:custGeom>
              <a:avLst/>
              <a:gdLst/>
              <a:ahLst/>
              <a:cxnLst/>
              <a:rect l="l" t="t" r="r" b="b"/>
              <a:pathLst>
                <a:path w="16818" h="16172" extrusionOk="0">
                  <a:moveTo>
                    <a:pt x="1" y="1"/>
                  </a:moveTo>
                  <a:lnTo>
                    <a:pt x="282" y="422"/>
                  </a:lnTo>
                  <a:cubicBezTo>
                    <a:pt x="2584" y="3482"/>
                    <a:pt x="4942" y="6542"/>
                    <a:pt x="7918" y="8984"/>
                  </a:cubicBezTo>
                  <a:cubicBezTo>
                    <a:pt x="8676" y="9602"/>
                    <a:pt x="9518" y="10051"/>
                    <a:pt x="10332" y="10557"/>
                  </a:cubicBezTo>
                  <a:cubicBezTo>
                    <a:pt x="12719" y="12129"/>
                    <a:pt x="14965" y="13954"/>
                    <a:pt x="16818" y="16172"/>
                  </a:cubicBezTo>
                  <a:cubicBezTo>
                    <a:pt x="15610" y="14684"/>
                    <a:pt x="14207" y="13336"/>
                    <a:pt x="12719" y="12157"/>
                  </a:cubicBezTo>
                  <a:cubicBezTo>
                    <a:pt x="11259" y="10894"/>
                    <a:pt x="9546" y="10023"/>
                    <a:pt x="8030" y="8844"/>
                  </a:cubicBezTo>
                  <a:cubicBezTo>
                    <a:pt x="5226" y="6521"/>
                    <a:pt x="2955" y="3638"/>
                    <a:pt x="807" y="729"/>
                  </a:cubicBezTo>
                  <a:lnTo>
                    <a:pt x="807" y="729"/>
                  </a:lnTo>
                  <a:cubicBezTo>
                    <a:pt x="3965" y="2607"/>
                    <a:pt x="7136" y="4548"/>
                    <a:pt x="10052" y="6795"/>
                  </a:cubicBezTo>
                  <a:cubicBezTo>
                    <a:pt x="11539" y="8002"/>
                    <a:pt x="12719" y="9602"/>
                    <a:pt x="13814" y="11174"/>
                  </a:cubicBezTo>
                  <a:cubicBezTo>
                    <a:pt x="14908" y="12803"/>
                    <a:pt x="15891" y="14459"/>
                    <a:pt x="16818" y="16172"/>
                  </a:cubicBezTo>
                  <a:cubicBezTo>
                    <a:pt x="14993" y="12775"/>
                    <a:pt x="13084" y="9237"/>
                    <a:pt x="10164" y="6654"/>
                  </a:cubicBezTo>
                  <a:cubicBezTo>
                    <a:pt x="7123" y="4283"/>
                    <a:pt x="3805" y="2272"/>
                    <a:pt x="485" y="291"/>
                  </a:cubicBezTo>
                  <a:lnTo>
                    <a:pt x="485" y="291"/>
                  </a:lnTo>
                  <a:cubicBezTo>
                    <a:pt x="483" y="288"/>
                    <a:pt x="480" y="284"/>
                    <a:pt x="478" y="281"/>
                  </a:cubicBezTo>
                  <a:lnTo>
                    <a:pt x="475" y="285"/>
                  </a:lnTo>
                  <a:lnTo>
                    <a:pt x="475" y="285"/>
                  </a:lnTo>
                  <a:cubicBezTo>
                    <a:pt x="457" y="274"/>
                    <a:pt x="440" y="264"/>
                    <a:pt x="422" y="253"/>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51"/>
            <p:cNvSpPr/>
            <p:nvPr/>
          </p:nvSpPr>
          <p:spPr>
            <a:xfrm>
              <a:off x="5608573" y="3504002"/>
              <a:ext cx="1079207" cy="1040108"/>
            </a:xfrm>
            <a:custGeom>
              <a:avLst/>
              <a:gdLst/>
              <a:ahLst/>
              <a:cxnLst/>
              <a:rect l="l" t="t" r="r" b="b"/>
              <a:pathLst>
                <a:path w="16285" h="15695" extrusionOk="0">
                  <a:moveTo>
                    <a:pt x="1" y="0"/>
                  </a:moveTo>
                  <a:cubicBezTo>
                    <a:pt x="3258" y="2864"/>
                    <a:pt x="7637" y="6261"/>
                    <a:pt x="10922" y="9097"/>
                  </a:cubicBezTo>
                  <a:cubicBezTo>
                    <a:pt x="12915" y="11090"/>
                    <a:pt x="14656" y="13364"/>
                    <a:pt x="16284" y="15694"/>
                  </a:cubicBezTo>
                  <a:cubicBezTo>
                    <a:pt x="14740" y="13308"/>
                    <a:pt x="13056" y="10978"/>
                    <a:pt x="11034" y="8956"/>
                  </a:cubicBezTo>
                  <a:cubicBezTo>
                    <a:pt x="9630" y="7609"/>
                    <a:pt x="6009" y="4829"/>
                    <a:pt x="4465" y="3538"/>
                  </a:cubicBezTo>
                  <a:cubicBezTo>
                    <a:pt x="3342" y="2639"/>
                    <a:pt x="1096" y="8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51"/>
            <p:cNvSpPr/>
            <p:nvPr/>
          </p:nvSpPr>
          <p:spPr>
            <a:xfrm>
              <a:off x="5917449" y="2106928"/>
              <a:ext cx="1624278" cy="1268474"/>
            </a:xfrm>
            <a:custGeom>
              <a:avLst/>
              <a:gdLst/>
              <a:ahLst/>
              <a:cxnLst/>
              <a:rect l="l" t="t" r="r" b="b"/>
              <a:pathLst>
                <a:path w="24510" h="19141" extrusionOk="0">
                  <a:moveTo>
                    <a:pt x="8090" y="1"/>
                  </a:moveTo>
                  <a:cubicBezTo>
                    <a:pt x="7926" y="1"/>
                    <a:pt x="7783" y="16"/>
                    <a:pt x="7665" y="26"/>
                  </a:cubicBezTo>
                  <a:cubicBezTo>
                    <a:pt x="7328" y="54"/>
                    <a:pt x="6935" y="504"/>
                    <a:pt x="6822" y="925"/>
                  </a:cubicBezTo>
                  <a:cubicBezTo>
                    <a:pt x="6710" y="1346"/>
                    <a:pt x="6289" y="1823"/>
                    <a:pt x="6008" y="2244"/>
                  </a:cubicBezTo>
                  <a:cubicBezTo>
                    <a:pt x="5727" y="2665"/>
                    <a:pt x="5924" y="4097"/>
                    <a:pt x="6008" y="4546"/>
                  </a:cubicBezTo>
                  <a:cubicBezTo>
                    <a:pt x="6048" y="4847"/>
                    <a:pt x="6045" y="5177"/>
                    <a:pt x="5979" y="5177"/>
                  </a:cubicBezTo>
                  <a:cubicBezTo>
                    <a:pt x="5953" y="5177"/>
                    <a:pt x="5916" y="5124"/>
                    <a:pt x="5868" y="4996"/>
                  </a:cubicBezTo>
                  <a:cubicBezTo>
                    <a:pt x="5671" y="4574"/>
                    <a:pt x="5054" y="3423"/>
                    <a:pt x="4464" y="2918"/>
                  </a:cubicBezTo>
                  <a:cubicBezTo>
                    <a:pt x="4252" y="2737"/>
                    <a:pt x="4107" y="2693"/>
                    <a:pt x="3989" y="2693"/>
                  </a:cubicBezTo>
                  <a:cubicBezTo>
                    <a:pt x="3877" y="2693"/>
                    <a:pt x="3788" y="2733"/>
                    <a:pt x="3686" y="2733"/>
                  </a:cubicBezTo>
                  <a:cubicBezTo>
                    <a:pt x="3611" y="2733"/>
                    <a:pt x="3529" y="2711"/>
                    <a:pt x="3425" y="2637"/>
                  </a:cubicBezTo>
                  <a:cubicBezTo>
                    <a:pt x="3032" y="2357"/>
                    <a:pt x="2387" y="1599"/>
                    <a:pt x="1965" y="1318"/>
                  </a:cubicBezTo>
                  <a:cubicBezTo>
                    <a:pt x="1814" y="1223"/>
                    <a:pt x="1726" y="1176"/>
                    <a:pt x="1663" y="1176"/>
                  </a:cubicBezTo>
                  <a:cubicBezTo>
                    <a:pt x="1538" y="1176"/>
                    <a:pt x="1506" y="1357"/>
                    <a:pt x="1264" y="1711"/>
                  </a:cubicBezTo>
                  <a:cubicBezTo>
                    <a:pt x="927" y="2244"/>
                    <a:pt x="1095" y="3620"/>
                    <a:pt x="730" y="4069"/>
                  </a:cubicBezTo>
                  <a:cubicBezTo>
                    <a:pt x="393" y="4546"/>
                    <a:pt x="0" y="5894"/>
                    <a:pt x="225" y="6287"/>
                  </a:cubicBezTo>
                  <a:cubicBezTo>
                    <a:pt x="478" y="6680"/>
                    <a:pt x="2415" y="9965"/>
                    <a:pt x="8254" y="11930"/>
                  </a:cubicBezTo>
                  <a:lnTo>
                    <a:pt x="11174" y="13755"/>
                  </a:lnTo>
                  <a:cubicBezTo>
                    <a:pt x="11174" y="13755"/>
                    <a:pt x="13392" y="16759"/>
                    <a:pt x="15554" y="17770"/>
                  </a:cubicBezTo>
                  <a:cubicBezTo>
                    <a:pt x="17477" y="18644"/>
                    <a:pt x="18822" y="19140"/>
                    <a:pt x="19570" y="19140"/>
                  </a:cubicBezTo>
                  <a:cubicBezTo>
                    <a:pt x="19663" y="19140"/>
                    <a:pt x="19747" y="19133"/>
                    <a:pt x="19821" y="19117"/>
                  </a:cubicBezTo>
                  <a:cubicBezTo>
                    <a:pt x="20495" y="18977"/>
                    <a:pt x="20691" y="18584"/>
                    <a:pt x="21084" y="18584"/>
                  </a:cubicBezTo>
                  <a:cubicBezTo>
                    <a:pt x="21313" y="18584"/>
                    <a:pt x="21626" y="18669"/>
                    <a:pt x="21915" y="18669"/>
                  </a:cubicBezTo>
                  <a:cubicBezTo>
                    <a:pt x="22123" y="18669"/>
                    <a:pt x="22319" y="18625"/>
                    <a:pt x="22460" y="18471"/>
                  </a:cubicBezTo>
                  <a:cubicBezTo>
                    <a:pt x="22825" y="18106"/>
                    <a:pt x="22853" y="17657"/>
                    <a:pt x="23190" y="17348"/>
                  </a:cubicBezTo>
                  <a:cubicBezTo>
                    <a:pt x="23499" y="17068"/>
                    <a:pt x="24229" y="16787"/>
                    <a:pt x="24369" y="16366"/>
                  </a:cubicBezTo>
                  <a:cubicBezTo>
                    <a:pt x="24509" y="15973"/>
                    <a:pt x="24341" y="15748"/>
                    <a:pt x="24144" y="15580"/>
                  </a:cubicBezTo>
                  <a:cubicBezTo>
                    <a:pt x="23981" y="15390"/>
                    <a:pt x="23739" y="14989"/>
                    <a:pt x="23393" y="14989"/>
                  </a:cubicBezTo>
                  <a:cubicBezTo>
                    <a:pt x="23382" y="14989"/>
                    <a:pt x="23370" y="14989"/>
                    <a:pt x="23358" y="14990"/>
                  </a:cubicBezTo>
                  <a:cubicBezTo>
                    <a:pt x="22993" y="15018"/>
                    <a:pt x="22348" y="15327"/>
                    <a:pt x="21702" y="15439"/>
                  </a:cubicBezTo>
                  <a:cubicBezTo>
                    <a:pt x="21593" y="15454"/>
                    <a:pt x="21443" y="15460"/>
                    <a:pt x="21268" y="15460"/>
                  </a:cubicBezTo>
                  <a:cubicBezTo>
                    <a:pt x="20402" y="15460"/>
                    <a:pt x="18922" y="15308"/>
                    <a:pt x="18782" y="15215"/>
                  </a:cubicBezTo>
                  <a:cubicBezTo>
                    <a:pt x="18586" y="15102"/>
                    <a:pt x="20579" y="14569"/>
                    <a:pt x="21758" y="13727"/>
                  </a:cubicBezTo>
                  <a:cubicBezTo>
                    <a:pt x="22937" y="12913"/>
                    <a:pt x="23864" y="12772"/>
                    <a:pt x="23892" y="12379"/>
                  </a:cubicBezTo>
                  <a:cubicBezTo>
                    <a:pt x="23920" y="11986"/>
                    <a:pt x="23751" y="11509"/>
                    <a:pt x="23695" y="11172"/>
                  </a:cubicBezTo>
                  <a:cubicBezTo>
                    <a:pt x="23611" y="10807"/>
                    <a:pt x="24229" y="10274"/>
                    <a:pt x="24032" y="9768"/>
                  </a:cubicBezTo>
                  <a:cubicBezTo>
                    <a:pt x="23864" y="9263"/>
                    <a:pt x="23358" y="8898"/>
                    <a:pt x="23190" y="8617"/>
                  </a:cubicBezTo>
                  <a:cubicBezTo>
                    <a:pt x="22993" y="8336"/>
                    <a:pt x="22516" y="8112"/>
                    <a:pt x="22179" y="8112"/>
                  </a:cubicBezTo>
                  <a:cubicBezTo>
                    <a:pt x="21842" y="8112"/>
                    <a:pt x="21505" y="8280"/>
                    <a:pt x="21225" y="8449"/>
                  </a:cubicBezTo>
                  <a:cubicBezTo>
                    <a:pt x="21179" y="8470"/>
                    <a:pt x="21136" y="8479"/>
                    <a:pt x="21095" y="8479"/>
                  </a:cubicBezTo>
                  <a:cubicBezTo>
                    <a:pt x="20861" y="8479"/>
                    <a:pt x="20689" y="8184"/>
                    <a:pt x="20354" y="8112"/>
                  </a:cubicBezTo>
                  <a:cubicBezTo>
                    <a:pt x="20307" y="8105"/>
                    <a:pt x="20259" y="8102"/>
                    <a:pt x="20212" y="8102"/>
                  </a:cubicBezTo>
                  <a:cubicBezTo>
                    <a:pt x="19867" y="8102"/>
                    <a:pt x="19528" y="8266"/>
                    <a:pt x="19231" y="8365"/>
                  </a:cubicBezTo>
                  <a:cubicBezTo>
                    <a:pt x="18993" y="8451"/>
                    <a:pt x="18637" y="8689"/>
                    <a:pt x="18487" y="8689"/>
                  </a:cubicBezTo>
                  <a:cubicBezTo>
                    <a:pt x="18443" y="8689"/>
                    <a:pt x="18417" y="8668"/>
                    <a:pt x="18417" y="8617"/>
                  </a:cubicBezTo>
                  <a:cubicBezTo>
                    <a:pt x="18417" y="8393"/>
                    <a:pt x="19681" y="7101"/>
                    <a:pt x="19484" y="6540"/>
                  </a:cubicBezTo>
                  <a:cubicBezTo>
                    <a:pt x="19316" y="5978"/>
                    <a:pt x="19091" y="5276"/>
                    <a:pt x="18866" y="5136"/>
                  </a:cubicBezTo>
                  <a:cubicBezTo>
                    <a:pt x="18670" y="4996"/>
                    <a:pt x="19035" y="4350"/>
                    <a:pt x="18698" y="3901"/>
                  </a:cubicBezTo>
                  <a:cubicBezTo>
                    <a:pt x="18416" y="3465"/>
                    <a:pt x="17805" y="2700"/>
                    <a:pt x="17295" y="2700"/>
                  </a:cubicBezTo>
                  <a:cubicBezTo>
                    <a:pt x="17247" y="2700"/>
                    <a:pt x="17200" y="2707"/>
                    <a:pt x="17154" y="2722"/>
                  </a:cubicBezTo>
                  <a:cubicBezTo>
                    <a:pt x="16661" y="2851"/>
                    <a:pt x="16072" y="3149"/>
                    <a:pt x="15786" y="3149"/>
                  </a:cubicBezTo>
                  <a:cubicBezTo>
                    <a:pt x="15763" y="3149"/>
                    <a:pt x="15741" y="3147"/>
                    <a:pt x="15722" y="3143"/>
                  </a:cubicBezTo>
                  <a:cubicBezTo>
                    <a:pt x="15670" y="3125"/>
                    <a:pt x="15592" y="3117"/>
                    <a:pt x="15499" y="3117"/>
                  </a:cubicBezTo>
                  <a:cubicBezTo>
                    <a:pt x="15140" y="3117"/>
                    <a:pt x="14564" y="3233"/>
                    <a:pt x="14431" y="3367"/>
                  </a:cubicBezTo>
                  <a:cubicBezTo>
                    <a:pt x="14262" y="3508"/>
                    <a:pt x="13560" y="4294"/>
                    <a:pt x="13280" y="4659"/>
                  </a:cubicBezTo>
                  <a:cubicBezTo>
                    <a:pt x="13019" y="4972"/>
                    <a:pt x="12660" y="5625"/>
                    <a:pt x="12521" y="5625"/>
                  </a:cubicBezTo>
                  <a:cubicBezTo>
                    <a:pt x="12511" y="5625"/>
                    <a:pt x="12501" y="5621"/>
                    <a:pt x="12493" y="5613"/>
                  </a:cubicBezTo>
                  <a:cubicBezTo>
                    <a:pt x="12381" y="5501"/>
                    <a:pt x="12830" y="3143"/>
                    <a:pt x="12578" y="2693"/>
                  </a:cubicBezTo>
                  <a:cubicBezTo>
                    <a:pt x="12325" y="2244"/>
                    <a:pt x="12213" y="2076"/>
                    <a:pt x="11764" y="1739"/>
                  </a:cubicBezTo>
                  <a:cubicBezTo>
                    <a:pt x="11671" y="1671"/>
                    <a:pt x="11568" y="1647"/>
                    <a:pt x="11460" y="1647"/>
                  </a:cubicBezTo>
                  <a:cubicBezTo>
                    <a:pt x="11176" y="1647"/>
                    <a:pt x="10857" y="1817"/>
                    <a:pt x="10613" y="1817"/>
                  </a:cubicBezTo>
                  <a:cubicBezTo>
                    <a:pt x="10527" y="1817"/>
                    <a:pt x="10451" y="1796"/>
                    <a:pt x="10388" y="1739"/>
                  </a:cubicBezTo>
                  <a:cubicBezTo>
                    <a:pt x="10051" y="1458"/>
                    <a:pt x="9602" y="447"/>
                    <a:pt x="9012" y="195"/>
                  </a:cubicBezTo>
                  <a:cubicBezTo>
                    <a:pt x="8666" y="39"/>
                    <a:pt x="8352" y="1"/>
                    <a:pt x="8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51"/>
            <p:cNvSpPr/>
            <p:nvPr/>
          </p:nvSpPr>
          <p:spPr>
            <a:xfrm>
              <a:off x="6226126" y="2463188"/>
              <a:ext cx="981658" cy="791595"/>
            </a:xfrm>
            <a:custGeom>
              <a:avLst/>
              <a:gdLst/>
              <a:ahLst/>
              <a:cxnLst/>
              <a:rect l="l" t="t" r="r" b="b"/>
              <a:pathLst>
                <a:path w="14813" h="11945" extrusionOk="0">
                  <a:moveTo>
                    <a:pt x="3945" y="1"/>
                  </a:moveTo>
                  <a:cubicBezTo>
                    <a:pt x="3290" y="1"/>
                    <a:pt x="3039" y="1547"/>
                    <a:pt x="3119" y="1922"/>
                  </a:cubicBezTo>
                  <a:cubicBezTo>
                    <a:pt x="3203" y="2624"/>
                    <a:pt x="3596" y="3241"/>
                    <a:pt x="3793" y="3915"/>
                  </a:cubicBezTo>
                  <a:cubicBezTo>
                    <a:pt x="3315" y="3522"/>
                    <a:pt x="2698" y="2343"/>
                    <a:pt x="2136" y="2287"/>
                  </a:cubicBezTo>
                  <a:lnTo>
                    <a:pt x="2136" y="2287"/>
                  </a:lnTo>
                  <a:cubicBezTo>
                    <a:pt x="2136" y="3045"/>
                    <a:pt x="3007" y="3718"/>
                    <a:pt x="3259" y="4420"/>
                  </a:cubicBezTo>
                  <a:cubicBezTo>
                    <a:pt x="2389" y="4224"/>
                    <a:pt x="2024" y="2989"/>
                    <a:pt x="1182" y="2736"/>
                  </a:cubicBezTo>
                  <a:cubicBezTo>
                    <a:pt x="1007" y="2685"/>
                    <a:pt x="874" y="2662"/>
                    <a:pt x="775" y="2662"/>
                  </a:cubicBezTo>
                  <a:cubicBezTo>
                    <a:pt x="1" y="2662"/>
                    <a:pt x="1354" y="4065"/>
                    <a:pt x="1603" y="4364"/>
                  </a:cubicBezTo>
                  <a:cubicBezTo>
                    <a:pt x="1968" y="4757"/>
                    <a:pt x="2249" y="5010"/>
                    <a:pt x="2726" y="5291"/>
                  </a:cubicBezTo>
                  <a:cubicBezTo>
                    <a:pt x="2922" y="5431"/>
                    <a:pt x="3456" y="5656"/>
                    <a:pt x="3624" y="5796"/>
                  </a:cubicBezTo>
                  <a:cubicBezTo>
                    <a:pt x="4467" y="6582"/>
                    <a:pt x="3007" y="6582"/>
                    <a:pt x="2586" y="6863"/>
                  </a:cubicBezTo>
                  <a:cubicBezTo>
                    <a:pt x="2670" y="7087"/>
                    <a:pt x="2810" y="7087"/>
                    <a:pt x="2922" y="7228"/>
                  </a:cubicBezTo>
                  <a:cubicBezTo>
                    <a:pt x="3259" y="7537"/>
                    <a:pt x="3624" y="7593"/>
                    <a:pt x="3961" y="7789"/>
                  </a:cubicBezTo>
                  <a:cubicBezTo>
                    <a:pt x="4438" y="8042"/>
                    <a:pt x="4354" y="8435"/>
                    <a:pt x="4747" y="8716"/>
                  </a:cubicBezTo>
                  <a:cubicBezTo>
                    <a:pt x="4890" y="8832"/>
                    <a:pt x="5025" y="8866"/>
                    <a:pt x="5155" y="8866"/>
                  </a:cubicBezTo>
                  <a:cubicBezTo>
                    <a:pt x="5332" y="8866"/>
                    <a:pt x="5501" y="8803"/>
                    <a:pt x="5669" y="8803"/>
                  </a:cubicBezTo>
                  <a:cubicBezTo>
                    <a:pt x="5764" y="8803"/>
                    <a:pt x="5858" y="8822"/>
                    <a:pt x="5954" y="8884"/>
                  </a:cubicBezTo>
                  <a:cubicBezTo>
                    <a:pt x="6263" y="9081"/>
                    <a:pt x="6095" y="9698"/>
                    <a:pt x="6376" y="9951"/>
                  </a:cubicBezTo>
                  <a:cubicBezTo>
                    <a:pt x="6501" y="10068"/>
                    <a:pt x="6624" y="10116"/>
                    <a:pt x="6739" y="10116"/>
                  </a:cubicBezTo>
                  <a:cubicBezTo>
                    <a:pt x="6982" y="10116"/>
                    <a:pt x="7187" y="9899"/>
                    <a:pt x="7302" y="9670"/>
                  </a:cubicBezTo>
                  <a:cubicBezTo>
                    <a:pt x="7462" y="9350"/>
                    <a:pt x="7394" y="9072"/>
                    <a:pt x="7566" y="9072"/>
                  </a:cubicBezTo>
                  <a:cubicBezTo>
                    <a:pt x="7635" y="9072"/>
                    <a:pt x="7743" y="9117"/>
                    <a:pt x="7920" y="9221"/>
                  </a:cubicBezTo>
                  <a:cubicBezTo>
                    <a:pt x="8734" y="9698"/>
                    <a:pt x="9211" y="10990"/>
                    <a:pt x="10250" y="11243"/>
                  </a:cubicBezTo>
                  <a:cubicBezTo>
                    <a:pt x="10138" y="10569"/>
                    <a:pt x="9464" y="9951"/>
                    <a:pt x="9520" y="9249"/>
                  </a:cubicBezTo>
                  <a:lnTo>
                    <a:pt x="9520" y="9249"/>
                  </a:lnTo>
                  <a:cubicBezTo>
                    <a:pt x="9969" y="9951"/>
                    <a:pt x="10811" y="10400"/>
                    <a:pt x="11513" y="10849"/>
                  </a:cubicBezTo>
                  <a:cubicBezTo>
                    <a:pt x="12159" y="11243"/>
                    <a:pt x="12973" y="11832"/>
                    <a:pt x="13731" y="11944"/>
                  </a:cubicBezTo>
                  <a:cubicBezTo>
                    <a:pt x="14152" y="10934"/>
                    <a:pt x="11373" y="10091"/>
                    <a:pt x="10868" y="9558"/>
                  </a:cubicBezTo>
                  <a:cubicBezTo>
                    <a:pt x="10633" y="9280"/>
                    <a:pt x="10697" y="9193"/>
                    <a:pt x="10875" y="9193"/>
                  </a:cubicBezTo>
                  <a:cubicBezTo>
                    <a:pt x="11038" y="9193"/>
                    <a:pt x="11298" y="9266"/>
                    <a:pt x="11513" y="9333"/>
                  </a:cubicBezTo>
                  <a:cubicBezTo>
                    <a:pt x="11888" y="9440"/>
                    <a:pt x="12161" y="9559"/>
                    <a:pt x="12468" y="9559"/>
                  </a:cubicBezTo>
                  <a:cubicBezTo>
                    <a:pt x="12644" y="9559"/>
                    <a:pt x="12832" y="9520"/>
                    <a:pt x="13057" y="9418"/>
                  </a:cubicBezTo>
                  <a:cubicBezTo>
                    <a:pt x="12889" y="9053"/>
                    <a:pt x="11373" y="9165"/>
                    <a:pt x="11569" y="8603"/>
                  </a:cubicBezTo>
                  <a:cubicBezTo>
                    <a:pt x="11710" y="8323"/>
                    <a:pt x="13535" y="8210"/>
                    <a:pt x="13900" y="8042"/>
                  </a:cubicBezTo>
                  <a:cubicBezTo>
                    <a:pt x="14812" y="7574"/>
                    <a:pt x="14360" y="7243"/>
                    <a:pt x="13729" y="7243"/>
                  </a:cubicBezTo>
                  <a:cubicBezTo>
                    <a:pt x="13602" y="7243"/>
                    <a:pt x="13469" y="7256"/>
                    <a:pt x="13338" y="7284"/>
                  </a:cubicBezTo>
                  <a:cubicBezTo>
                    <a:pt x="12764" y="7404"/>
                    <a:pt x="12210" y="7707"/>
                    <a:pt x="11607" y="7707"/>
                  </a:cubicBezTo>
                  <a:cubicBezTo>
                    <a:pt x="11502" y="7707"/>
                    <a:pt x="11396" y="7698"/>
                    <a:pt x="11289" y="7677"/>
                  </a:cubicBezTo>
                  <a:cubicBezTo>
                    <a:pt x="11569" y="7368"/>
                    <a:pt x="12103" y="7256"/>
                    <a:pt x="12215" y="6722"/>
                  </a:cubicBezTo>
                  <a:cubicBezTo>
                    <a:pt x="12173" y="6717"/>
                    <a:pt x="12131" y="6714"/>
                    <a:pt x="12090" y="6714"/>
                  </a:cubicBezTo>
                  <a:cubicBezTo>
                    <a:pt x="11666" y="6714"/>
                    <a:pt x="11296" y="6983"/>
                    <a:pt x="10896" y="6983"/>
                  </a:cubicBezTo>
                  <a:cubicBezTo>
                    <a:pt x="10743" y="6983"/>
                    <a:pt x="10585" y="6944"/>
                    <a:pt x="10418" y="6835"/>
                  </a:cubicBezTo>
                  <a:cubicBezTo>
                    <a:pt x="10643" y="6329"/>
                    <a:pt x="11317" y="5993"/>
                    <a:pt x="11766" y="5712"/>
                  </a:cubicBezTo>
                  <a:cubicBezTo>
                    <a:pt x="12047" y="5543"/>
                    <a:pt x="13170" y="5010"/>
                    <a:pt x="12552" y="4785"/>
                  </a:cubicBezTo>
                  <a:cubicBezTo>
                    <a:pt x="12474" y="4757"/>
                    <a:pt x="12389" y="4743"/>
                    <a:pt x="12297" y="4743"/>
                  </a:cubicBezTo>
                  <a:cubicBezTo>
                    <a:pt x="11489" y="4743"/>
                    <a:pt x="10195" y="5755"/>
                    <a:pt x="9716" y="6133"/>
                  </a:cubicBezTo>
                  <a:lnTo>
                    <a:pt x="9520" y="6414"/>
                  </a:lnTo>
                  <a:cubicBezTo>
                    <a:pt x="9716" y="5993"/>
                    <a:pt x="9857" y="5571"/>
                    <a:pt x="10166" y="5206"/>
                  </a:cubicBezTo>
                  <a:cubicBezTo>
                    <a:pt x="10587" y="4701"/>
                    <a:pt x="11345" y="4224"/>
                    <a:pt x="11569" y="3606"/>
                  </a:cubicBezTo>
                  <a:cubicBezTo>
                    <a:pt x="11479" y="3588"/>
                    <a:pt x="11394" y="3579"/>
                    <a:pt x="11313" y="3579"/>
                  </a:cubicBezTo>
                  <a:cubicBezTo>
                    <a:pt x="10157" y="3579"/>
                    <a:pt x="9877" y="5330"/>
                    <a:pt x="8958" y="5487"/>
                  </a:cubicBezTo>
                  <a:cubicBezTo>
                    <a:pt x="8958" y="5066"/>
                    <a:pt x="9239" y="4729"/>
                    <a:pt x="9155" y="4252"/>
                  </a:cubicBezTo>
                  <a:lnTo>
                    <a:pt x="9155" y="4252"/>
                  </a:lnTo>
                  <a:cubicBezTo>
                    <a:pt x="8958" y="4420"/>
                    <a:pt x="8565" y="5150"/>
                    <a:pt x="8313" y="5178"/>
                  </a:cubicBezTo>
                  <a:cubicBezTo>
                    <a:pt x="8275" y="5185"/>
                    <a:pt x="8240" y="5188"/>
                    <a:pt x="8208" y="5188"/>
                  </a:cubicBezTo>
                  <a:cubicBezTo>
                    <a:pt x="7836" y="5188"/>
                    <a:pt x="7838" y="4763"/>
                    <a:pt x="7864" y="4505"/>
                  </a:cubicBezTo>
                  <a:cubicBezTo>
                    <a:pt x="8004" y="3718"/>
                    <a:pt x="9099" y="2848"/>
                    <a:pt x="8706" y="1978"/>
                  </a:cubicBezTo>
                  <a:lnTo>
                    <a:pt x="8706" y="1978"/>
                  </a:lnTo>
                  <a:cubicBezTo>
                    <a:pt x="8088" y="2202"/>
                    <a:pt x="7527" y="2932"/>
                    <a:pt x="7077" y="3438"/>
                  </a:cubicBezTo>
                  <a:cubicBezTo>
                    <a:pt x="6882" y="3655"/>
                    <a:pt x="6636" y="4344"/>
                    <a:pt x="6365" y="4344"/>
                  </a:cubicBezTo>
                  <a:cubicBezTo>
                    <a:pt x="6286" y="4344"/>
                    <a:pt x="6205" y="4285"/>
                    <a:pt x="6123" y="4140"/>
                  </a:cubicBezTo>
                  <a:cubicBezTo>
                    <a:pt x="6011" y="3915"/>
                    <a:pt x="6319" y="2848"/>
                    <a:pt x="5926" y="2820"/>
                  </a:cubicBezTo>
                  <a:cubicBezTo>
                    <a:pt x="5923" y="2820"/>
                    <a:pt x="5920" y="2820"/>
                    <a:pt x="5917" y="2820"/>
                  </a:cubicBezTo>
                  <a:cubicBezTo>
                    <a:pt x="5642" y="2820"/>
                    <a:pt x="5475" y="3973"/>
                    <a:pt x="5281" y="4168"/>
                  </a:cubicBezTo>
                  <a:cubicBezTo>
                    <a:pt x="4888" y="3634"/>
                    <a:pt x="4860" y="2792"/>
                    <a:pt x="4719" y="2146"/>
                  </a:cubicBezTo>
                  <a:cubicBezTo>
                    <a:pt x="4663" y="1725"/>
                    <a:pt x="4438" y="125"/>
                    <a:pt x="4045" y="13"/>
                  </a:cubicBezTo>
                  <a:cubicBezTo>
                    <a:pt x="4011" y="5"/>
                    <a:pt x="3977" y="1"/>
                    <a:pt x="3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51"/>
            <p:cNvSpPr/>
            <p:nvPr/>
          </p:nvSpPr>
          <p:spPr>
            <a:xfrm>
              <a:off x="6133218" y="2411896"/>
              <a:ext cx="502459" cy="483771"/>
            </a:xfrm>
            <a:custGeom>
              <a:avLst/>
              <a:gdLst/>
              <a:ahLst/>
              <a:cxnLst/>
              <a:rect l="l" t="t" r="r" b="b"/>
              <a:pathLst>
                <a:path w="7582" h="7300" extrusionOk="0">
                  <a:moveTo>
                    <a:pt x="506" y="1"/>
                  </a:moveTo>
                  <a:lnTo>
                    <a:pt x="506" y="1"/>
                  </a:lnTo>
                  <a:cubicBezTo>
                    <a:pt x="1591" y="2436"/>
                    <a:pt x="3298" y="4623"/>
                    <a:pt x="5430" y="6223"/>
                  </a:cubicBezTo>
                  <a:lnTo>
                    <a:pt x="5430" y="6223"/>
                  </a:lnTo>
                  <a:cubicBezTo>
                    <a:pt x="3894" y="5484"/>
                    <a:pt x="2519" y="4377"/>
                    <a:pt x="1377" y="3145"/>
                  </a:cubicBezTo>
                  <a:cubicBezTo>
                    <a:pt x="871" y="2611"/>
                    <a:pt x="450" y="2050"/>
                    <a:pt x="1" y="1460"/>
                  </a:cubicBezTo>
                  <a:lnTo>
                    <a:pt x="1" y="1460"/>
                  </a:lnTo>
                  <a:cubicBezTo>
                    <a:pt x="394" y="2078"/>
                    <a:pt x="787" y="2668"/>
                    <a:pt x="1264" y="3229"/>
                  </a:cubicBezTo>
                  <a:cubicBezTo>
                    <a:pt x="2893" y="5194"/>
                    <a:pt x="5110" y="6654"/>
                    <a:pt x="7581" y="7300"/>
                  </a:cubicBezTo>
                  <a:lnTo>
                    <a:pt x="6683" y="6710"/>
                  </a:lnTo>
                  <a:cubicBezTo>
                    <a:pt x="4044" y="5110"/>
                    <a:pt x="1966" y="2696"/>
                    <a:pt x="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51"/>
            <p:cNvSpPr/>
            <p:nvPr/>
          </p:nvSpPr>
          <p:spPr>
            <a:xfrm>
              <a:off x="6388152" y="2344898"/>
              <a:ext cx="292118" cy="509881"/>
            </a:xfrm>
            <a:custGeom>
              <a:avLst/>
              <a:gdLst/>
              <a:ahLst/>
              <a:cxnLst/>
              <a:rect l="l" t="t" r="r" b="b"/>
              <a:pathLst>
                <a:path w="4408" h="7694" extrusionOk="0">
                  <a:moveTo>
                    <a:pt x="0" y="1"/>
                  </a:moveTo>
                  <a:lnTo>
                    <a:pt x="0" y="1"/>
                  </a:lnTo>
                  <a:cubicBezTo>
                    <a:pt x="197" y="1405"/>
                    <a:pt x="534" y="2752"/>
                    <a:pt x="1067" y="4044"/>
                  </a:cubicBezTo>
                  <a:cubicBezTo>
                    <a:pt x="1685" y="5391"/>
                    <a:pt x="2443" y="6711"/>
                    <a:pt x="3594" y="7693"/>
                  </a:cubicBezTo>
                  <a:cubicBezTo>
                    <a:pt x="4099" y="5223"/>
                    <a:pt x="4408" y="2696"/>
                    <a:pt x="4127" y="197"/>
                  </a:cubicBezTo>
                  <a:lnTo>
                    <a:pt x="4127" y="197"/>
                  </a:lnTo>
                  <a:cubicBezTo>
                    <a:pt x="4181" y="2528"/>
                    <a:pt x="3895" y="4859"/>
                    <a:pt x="3421" y="7165"/>
                  </a:cubicBezTo>
                  <a:lnTo>
                    <a:pt x="3421" y="7165"/>
                  </a:lnTo>
                  <a:cubicBezTo>
                    <a:pt x="2499" y="6262"/>
                    <a:pt x="1821" y="5123"/>
                    <a:pt x="1292" y="3959"/>
                  </a:cubicBezTo>
                  <a:cubicBezTo>
                    <a:pt x="702" y="2724"/>
                    <a:pt x="309" y="1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51"/>
            <p:cNvSpPr/>
            <p:nvPr/>
          </p:nvSpPr>
          <p:spPr>
            <a:xfrm>
              <a:off x="6525791" y="2318855"/>
              <a:ext cx="94965" cy="519159"/>
            </a:xfrm>
            <a:custGeom>
              <a:avLst/>
              <a:gdLst/>
              <a:ahLst/>
              <a:cxnLst/>
              <a:rect l="l" t="t" r="r" b="b"/>
              <a:pathLst>
                <a:path w="1433" h="7834" extrusionOk="0">
                  <a:moveTo>
                    <a:pt x="1" y="1"/>
                  </a:moveTo>
                  <a:lnTo>
                    <a:pt x="1" y="1"/>
                  </a:lnTo>
                  <a:cubicBezTo>
                    <a:pt x="534" y="2528"/>
                    <a:pt x="1067" y="5279"/>
                    <a:pt x="1432" y="7834"/>
                  </a:cubicBezTo>
                  <a:cubicBezTo>
                    <a:pt x="1432" y="5167"/>
                    <a:pt x="899" y="249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51"/>
            <p:cNvSpPr/>
            <p:nvPr/>
          </p:nvSpPr>
          <p:spPr>
            <a:xfrm>
              <a:off x="6682051" y="2411896"/>
              <a:ext cx="377805" cy="457727"/>
            </a:xfrm>
            <a:custGeom>
              <a:avLst/>
              <a:gdLst/>
              <a:ahLst/>
              <a:cxnLst/>
              <a:rect l="l" t="t" r="r" b="b"/>
              <a:pathLst>
                <a:path w="5701" h="6907" extrusionOk="0">
                  <a:moveTo>
                    <a:pt x="3875" y="1"/>
                  </a:moveTo>
                  <a:cubicBezTo>
                    <a:pt x="2893" y="2471"/>
                    <a:pt x="1545" y="4773"/>
                    <a:pt x="1" y="6907"/>
                  </a:cubicBezTo>
                  <a:cubicBezTo>
                    <a:pt x="1854" y="6009"/>
                    <a:pt x="3482" y="4661"/>
                    <a:pt x="4717" y="3005"/>
                  </a:cubicBezTo>
                  <a:cubicBezTo>
                    <a:pt x="5082" y="2499"/>
                    <a:pt x="5419" y="1966"/>
                    <a:pt x="5700" y="1432"/>
                  </a:cubicBezTo>
                  <a:lnTo>
                    <a:pt x="5700" y="1432"/>
                  </a:lnTo>
                  <a:cubicBezTo>
                    <a:pt x="4481" y="3325"/>
                    <a:pt x="2832" y="4979"/>
                    <a:pt x="883" y="6127"/>
                  </a:cubicBezTo>
                  <a:lnTo>
                    <a:pt x="883" y="6127"/>
                  </a:lnTo>
                  <a:cubicBezTo>
                    <a:pt x="2149" y="4234"/>
                    <a:pt x="3227" y="2177"/>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51"/>
            <p:cNvSpPr/>
            <p:nvPr/>
          </p:nvSpPr>
          <p:spPr>
            <a:xfrm>
              <a:off x="6808623" y="2744895"/>
              <a:ext cx="593514" cy="227704"/>
            </a:xfrm>
            <a:custGeom>
              <a:avLst/>
              <a:gdLst/>
              <a:ahLst/>
              <a:cxnLst/>
              <a:rect l="l" t="t" r="r" b="b"/>
              <a:pathLst>
                <a:path w="8956" h="3436" extrusionOk="0">
                  <a:moveTo>
                    <a:pt x="6738" y="1"/>
                  </a:moveTo>
                  <a:lnTo>
                    <a:pt x="6738" y="1"/>
                  </a:lnTo>
                  <a:cubicBezTo>
                    <a:pt x="4857" y="1629"/>
                    <a:pt x="2527" y="2893"/>
                    <a:pt x="28" y="3061"/>
                  </a:cubicBezTo>
                  <a:lnTo>
                    <a:pt x="0" y="3314"/>
                  </a:lnTo>
                  <a:cubicBezTo>
                    <a:pt x="569" y="3396"/>
                    <a:pt x="1142" y="3436"/>
                    <a:pt x="1714" y="3436"/>
                  </a:cubicBezTo>
                  <a:cubicBezTo>
                    <a:pt x="4275" y="3436"/>
                    <a:pt x="6822" y="2636"/>
                    <a:pt x="8956" y="1236"/>
                  </a:cubicBezTo>
                  <a:lnTo>
                    <a:pt x="8956" y="1236"/>
                  </a:lnTo>
                  <a:cubicBezTo>
                    <a:pt x="6934" y="2359"/>
                    <a:pt x="4632" y="3033"/>
                    <a:pt x="2330" y="3145"/>
                  </a:cubicBezTo>
                  <a:cubicBezTo>
                    <a:pt x="2154" y="3158"/>
                    <a:pt x="1978" y="3164"/>
                    <a:pt x="1802" y="3164"/>
                  </a:cubicBezTo>
                  <a:cubicBezTo>
                    <a:pt x="1611" y="3164"/>
                    <a:pt x="1421" y="3157"/>
                    <a:pt x="1230" y="3147"/>
                  </a:cubicBezTo>
                  <a:lnTo>
                    <a:pt x="1230" y="3147"/>
                  </a:lnTo>
                  <a:cubicBezTo>
                    <a:pt x="3325" y="2706"/>
                    <a:pt x="5250" y="1512"/>
                    <a:pt x="6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51"/>
            <p:cNvSpPr/>
            <p:nvPr/>
          </p:nvSpPr>
          <p:spPr>
            <a:xfrm>
              <a:off x="6776947" y="2934688"/>
              <a:ext cx="599147" cy="349839"/>
            </a:xfrm>
            <a:custGeom>
              <a:avLst/>
              <a:gdLst/>
              <a:ahLst/>
              <a:cxnLst/>
              <a:rect l="l" t="t" r="r" b="b"/>
              <a:pathLst>
                <a:path w="9041" h="5279" extrusionOk="0">
                  <a:moveTo>
                    <a:pt x="1" y="1"/>
                  </a:moveTo>
                  <a:lnTo>
                    <a:pt x="1" y="1"/>
                  </a:lnTo>
                  <a:cubicBezTo>
                    <a:pt x="927" y="2415"/>
                    <a:pt x="3061" y="4184"/>
                    <a:pt x="5475" y="4998"/>
                  </a:cubicBezTo>
                  <a:cubicBezTo>
                    <a:pt x="5685" y="5055"/>
                    <a:pt x="5894" y="5112"/>
                    <a:pt x="6094" y="5178"/>
                  </a:cubicBezTo>
                  <a:lnTo>
                    <a:pt x="6094" y="5178"/>
                  </a:lnTo>
                  <a:cubicBezTo>
                    <a:pt x="4426" y="4556"/>
                    <a:pt x="2827" y="3603"/>
                    <a:pt x="1657" y="2247"/>
                  </a:cubicBezTo>
                  <a:cubicBezTo>
                    <a:pt x="1478" y="2029"/>
                    <a:pt x="1299" y="1800"/>
                    <a:pt x="1136" y="1565"/>
                  </a:cubicBezTo>
                  <a:lnTo>
                    <a:pt x="1136" y="1565"/>
                  </a:lnTo>
                  <a:cubicBezTo>
                    <a:pt x="3271" y="3374"/>
                    <a:pt x="6290" y="3931"/>
                    <a:pt x="9041" y="3931"/>
                  </a:cubicBezTo>
                  <a:cubicBezTo>
                    <a:pt x="6037" y="3678"/>
                    <a:pt x="2724" y="2976"/>
                    <a:pt x="618" y="646"/>
                  </a:cubicBezTo>
                  <a:lnTo>
                    <a:pt x="1" y="1"/>
                  </a:lnTo>
                  <a:close/>
                  <a:moveTo>
                    <a:pt x="6094" y="5178"/>
                  </a:moveTo>
                  <a:cubicBezTo>
                    <a:pt x="6187" y="5212"/>
                    <a:pt x="6280" y="5246"/>
                    <a:pt x="6374" y="5279"/>
                  </a:cubicBezTo>
                  <a:cubicBezTo>
                    <a:pt x="6283" y="5242"/>
                    <a:pt x="6190" y="5209"/>
                    <a:pt x="6094" y="51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51"/>
            <p:cNvSpPr/>
            <p:nvPr/>
          </p:nvSpPr>
          <p:spPr>
            <a:xfrm>
              <a:off x="6486759" y="2793338"/>
              <a:ext cx="405639" cy="281117"/>
            </a:xfrm>
            <a:custGeom>
              <a:avLst/>
              <a:gdLst/>
              <a:ahLst/>
              <a:cxnLst/>
              <a:rect l="l" t="t" r="r" b="b"/>
              <a:pathLst>
                <a:path w="6121" h="4242" extrusionOk="0">
                  <a:moveTo>
                    <a:pt x="1483" y="1"/>
                  </a:moveTo>
                  <a:cubicBezTo>
                    <a:pt x="1310" y="1"/>
                    <a:pt x="1151" y="19"/>
                    <a:pt x="1011" y="56"/>
                  </a:cubicBezTo>
                  <a:cubicBezTo>
                    <a:pt x="56" y="337"/>
                    <a:pt x="0" y="1095"/>
                    <a:pt x="1348" y="2583"/>
                  </a:cubicBezTo>
                  <a:cubicBezTo>
                    <a:pt x="2667" y="4099"/>
                    <a:pt x="4183" y="4211"/>
                    <a:pt x="4969" y="4239"/>
                  </a:cubicBezTo>
                  <a:lnTo>
                    <a:pt x="4997" y="4239"/>
                  </a:lnTo>
                  <a:cubicBezTo>
                    <a:pt x="5017" y="4241"/>
                    <a:pt x="5037" y="4241"/>
                    <a:pt x="5057" y="4241"/>
                  </a:cubicBezTo>
                  <a:cubicBezTo>
                    <a:pt x="5827" y="4241"/>
                    <a:pt x="6120" y="3166"/>
                    <a:pt x="4997" y="1797"/>
                  </a:cubicBezTo>
                  <a:cubicBezTo>
                    <a:pt x="3991" y="623"/>
                    <a:pt x="2494" y="1"/>
                    <a:pt x="1483" y="1"/>
                  </a:cubicBezTo>
                  <a:close/>
                </a:path>
              </a:pathLst>
            </a:custGeom>
            <a:solidFill>
              <a:srgbClr val="E3C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51"/>
            <p:cNvSpPr/>
            <p:nvPr/>
          </p:nvSpPr>
          <p:spPr>
            <a:xfrm>
              <a:off x="6551834" y="2774716"/>
              <a:ext cx="333139" cy="257658"/>
            </a:xfrm>
            <a:custGeom>
              <a:avLst/>
              <a:gdLst/>
              <a:ahLst/>
              <a:cxnLst/>
              <a:rect l="l" t="t" r="r" b="b"/>
              <a:pathLst>
                <a:path w="5027" h="3888" extrusionOk="0">
                  <a:moveTo>
                    <a:pt x="1217" y="1"/>
                  </a:moveTo>
                  <a:cubicBezTo>
                    <a:pt x="1080" y="1"/>
                    <a:pt x="939" y="30"/>
                    <a:pt x="815" y="112"/>
                  </a:cubicBezTo>
                  <a:cubicBezTo>
                    <a:pt x="815" y="112"/>
                    <a:pt x="795" y="110"/>
                    <a:pt x="762" y="110"/>
                  </a:cubicBezTo>
                  <a:cubicBezTo>
                    <a:pt x="613" y="110"/>
                    <a:pt x="190" y="166"/>
                    <a:pt x="29" y="786"/>
                  </a:cubicBezTo>
                  <a:cubicBezTo>
                    <a:pt x="29" y="786"/>
                    <a:pt x="1" y="1544"/>
                    <a:pt x="562" y="2021"/>
                  </a:cubicBezTo>
                  <a:cubicBezTo>
                    <a:pt x="1122" y="2474"/>
                    <a:pt x="2338" y="3887"/>
                    <a:pt x="4139" y="3887"/>
                  </a:cubicBezTo>
                  <a:cubicBezTo>
                    <a:pt x="4236" y="3887"/>
                    <a:pt x="4336" y="3883"/>
                    <a:pt x="4436" y="3874"/>
                  </a:cubicBezTo>
                  <a:lnTo>
                    <a:pt x="4436" y="3846"/>
                  </a:lnTo>
                  <a:cubicBezTo>
                    <a:pt x="4745" y="3818"/>
                    <a:pt x="5026" y="3144"/>
                    <a:pt x="4605" y="2667"/>
                  </a:cubicBezTo>
                  <a:cubicBezTo>
                    <a:pt x="4605" y="2667"/>
                    <a:pt x="4914" y="1909"/>
                    <a:pt x="4240" y="1544"/>
                  </a:cubicBezTo>
                  <a:cubicBezTo>
                    <a:pt x="4240" y="1544"/>
                    <a:pt x="4043" y="702"/>
                    <a:pt x="3117" y="702"/>
                  </a:cubicBezTo>
                  <a:cubicBezTo>
                    <a:pt x="3117" y="702"/>
                    <a:pt x="2708" y="110"/>
                    <a:pt x="2153" y="110"/>
                  </a:cubicBezTo>
                  <a:cubicBezTo>
                    <a:pt x="2057" y="110"/>
                    <a:pt x="1957" y="127"/>
                    <a:pt x="1854" y="169"/>
                  </a:cubicBezTo>
                  <a:cubicBezTo>
                    <a:pt x="1854" y="169"/>
                    <a:pt x="1546"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51"/>
            <p:cNvSpPr/>
            <p:nvPr/>
          </p:nvSpPr>
          <p:spPr>
            <a:xfrm>
              <a:off x="6779465" y="2848473"/>
              <a:ext cx="24586" cy="22134"/>
            </a:xfrm>
            <a:custGeom>
              <a:avLst/>
              <a:gdLst/>
              <a:ahLst/>
              <a:cxnLst/>
              <a:rect l="l" t="t" r="r" b="b"/>
              <a:pathLst>
                <a:path w="371" h="334" extrusionOk="0">
                  <a:moveTo>
                    <a:pt x="188" y="0"/>
                  </a:moveTo>
                  <a:cubicBezTo>
                    <a:pt x="171" y="0"/>
                    <a:pt x="152" y="3"/>
                    <a:pt x="131" y="10"/>
                  </a:cubicBezTo>
                  <a:cubicBezTo>
                    <a:pt x="75" y="38"/>
                    <a:pt x="19" y="66"/>
                    <a:pt x="19" y="150"/>
                  </a:cubicBezTo>
                  <a:cubicBezTo>
                    <a:pt x="1" y="260"/>
                    <a:pt x="89" y="334"/>
                    <a:pt x="168" y="334"/>
                  </a:cubicBezTo>
                  <a:cubicBezTo>
                    <a:pt x="211" y="334"/>
                    <a:pt x="252" y="312"/>
                    <a:pt x="272" y="263"/>
                  </a:cubicBezTo>
                  <a:cubicBezTo>
                    <a:pt x="370" y="164"/>
                    <a:pt x="31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51"/>
            <p:cNvSpPr/>
            <p:nvPr/>
          </p:nvSpPr>
          <p:spPr>
            <a:xfrm>
              <a:off x="6693251" y="2904006"/>
              <a:ext cx="20544" cy="20544"/>
            </a:xfrm>
            <a:custGeom>
              <a:avLst/>
              <a:gdLst/>
              <a:ahLst/>
              <a:cxnLst/>
              <a:rect l="l" t="t" r="r" b="b"/>
              <a:pathLst>
                <a:path w="310" h="310" extrusionOk="0">
                  <a:moveTo>
                    <a:pt x="155" y="0"/>
                  </a:moveTo>
                  <a:cubicBezTo>
                    <a:pt x="78" y="0"/>
                    <a:pt x="0" y="42"/>
                    <a:pt x="0" y="127"/>
                  </a:cubicBezTo>
                  <a:lnTo>
                    <a:pt x="0" y="183"/>
                  </a:lnTo>
                  <a:cubicBezTo>
                    <a:pt x="0" y="267"/>
                    <a:pt x="78" y="309"/>
                    <a:pt x="155" y="309"/>
                  </a:cubicBezTo>
                  <a:cubicBezTo>
                    <a:pt x="232" y="309"/>
                    <a:pt x="309" y="267"/>
                    <a:pt x="309" y="183"/>
                  </a:cubicBezTo>
                  <a:lnTo>
                    <a:pt x="309" y="127"/>
                  </a:lnTo>
                  <a:cubicBezTo>
                    <a:pt x="309" y="42"/>
                    <a:pt x="232"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51"/>
            <p:cNvSpPr/>
            <p:nvPr/>
          </p:nvSpPr>
          <p:spPr>
            <a:xfrm>
              <a:off x="6767670" y="2945822"/>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51"/>
            <p:cNvSpPr/>
            <p:nvPr/>
          </p:nvSpPr>
          <p:spPr>
            <a:xfrm>
              <a:off x="6817901" y="2895590"/>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51"/>
            <p:cNvSpPr/>
            <p:nvPr/>
          </p:nvSpPr>
          <p:spPr>
            <a:xfrm>
              <a:off x="6814190" y="2960732"/>
              <a:ext cx="27966" cy="18688"/>
            </a:xfrm>
            <a:custGeom>
              <a:avLst/>
              <a:gdLst/>
              <a:ahLst/>
              <a:cxnLst/>
              <a:rect l="l" t="t" r="r" b="b"/>
              <a:pathLst>
                <a:path w="422" h="282" extrusionOk="0">
                  <a:moveTo>
                    <a:pt x="197" y="1"/>
                  </a:moveTo>
                  <a:cubicBezTo>
                    <a:pt x="0" y="1"/>
                    <a:pt x="0" y="281"/>
                    <a:pt x="197" y="281"/>
                  </a:cubicBezTo>
                  <a:lnTo>
                    <a:pt x="225" y="281"/>
                  </a:lnTo>
                  <a:cubicBezTo>
                    <a:pt x="421" y="281"/>
                    <a:pt x="421"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51"/>
            <p:cNvSpPr/>
            <p:nvPr/>
          </p:nvSpPr>
          <p:spPr>
            <a:xfrm>
              <a:off x="6769525" y="2895590"/>
              <a:ext cx="24255" cy="20544"/>
            </a:xfrm>
            <a:custGeom>
              <a:avLst/>
              <a:gdLst/>
              <a:ahLst/>
              <a:cxnLst/>
              <a:rect l="l" t="t" r="r" b="b"/>
              <a:pathLst>
                <a:path w="366" h="310" extrusionOk="0">
                  <a:moveTo>
                    <a:pt x="197" y="1"/>
                  </a:moveTo>
                  <a:cubicBezTo>
                    <a:pt x="0" y="1"/>
                    <a:pt x="0" y="310"/>
                    <a:pt x="197" y="310"/>
                  </a:cubicBezTo>
                  <a:cubicBezTo>
                    <a:pt x="365" y="310"/>
                    <a:pt x="365"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51"/>
            <p:cNvSpPr/>
            <p:nvPr/>
          </p:nvSpPr>
          <p:spPr>
            <a:xfrm>
              <a:off x="6797424" y="2929122"/>
              <a:ext cx="27966" cy="20544"/>
            </a:xfrm>
            <a:custGeom>
              <a:avLst/>
              <a:gdLst/>
              <a:ahLst/>
              <a:cxnLst/>
              <a:rect l="l" t="t" r="r" b="b"/>
              <a:pathLst>
                <a:path w="422" h="310" extrusionOk="0">
                  <a:moveTo>
                    <a:pt x="197" y="0"/>
                  </a:moveTo>
                  <a:cubicBezTo>
                    <a:pt x="1" y="0"/>
                    <a:pt x="1" y="309"/>
                    <a:pt x="197" y="309"/>
                  </a:cubicBezTo>
                  <a:lnTo>
                    <a:pt x="225" y="309"/>
                  </a:lnTo>
                  <a:cubicBezTo>
                    <a:pt x="422" y="309"/>
                    <a:pt x="422"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51"/>
            <p:cNvSpPr/>
            <p:nvPr/>
          </p:nvSpPr>
          <p:spPr>
            <a:xfrm>
              <a:off x="6730427" y="2828195"/>
              <a:ext cx="18688" cy="20080"/>
            </a:xfrm>
            <a:custGeom>
              <a:avLst/>
              <a:gdLst/>
              <a:ahLst/>
              <a:cxnLst/>
              <a:rect l="l" t="t" r="r" b="b"/>
              <a:pathLst>
                <a:path w="282" h="303" extrusionOk="0">
                  <a:moveTo>
                    <a:pt x="141" y="0"/>
                  </a:moveTo>
                  <a:cubicBezTo>
                    <a:pt x="71" y="0"/>
                    <a:pt x="1" y="49"/>
                    <a:pt x="1" y="148"/>
                  </a:cubicBezTo>
                  <a:lnTo>
                    <a:pt x="1" y="176"/>
                  </a:lnTo>
                  <a:cubicBezTo>
                    <a:pt x="1" y="260"/>
                    <a:pt x="71" y="302"/>
                    <a:pt x="141" y="302"/>
                  </a:cubicBezTo>
                  <a:cubicBezTo>
                    <a:pt x="211" y="302"/>
                    <a:pt x="282" y="260"/>
                    <a:pt x="282" y="176"/>
                  </a:cubicBezTo>
                  <a:lnTo>
                    <a:pt x="282" y="148"/>
                  </a:lnTo>
                  <a:cubicBezTo>
                    <a:pt x="282" y="49"/>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51"/>
            <p:cNvSpPr/>
            <p:nvPr/>
          </p:nvSpPr>
          <p:spPr>
            <a:xfrm>
              <a:off x="6715583" y="2869546"/>
              <a:ext cx="26110" cy="20544"/>
            </a:xfrm>
            <a:custGeom>
              <a:avLst/>
              <a:gdLst/>
              <a:ahLst/>
              <a:cxnLst/>
              <a:rect l="l" t="t" r="r" b="b"/>
              <a:pathLst>
                <a:path w="394" h="310" extrusionOk="0">
                  <a:moveTo>
                    <a:pt x="169" y="1"/>
                  </a:moveTo>
                  <a:cubicBezTo>
                    <a:pt x="0" y="1"/>
                    <a:pt x="0" y="310"/>
                    <a:pt x="169" y="310"/>
                  </a:cubicBezTo>
                  <a:lnTo>
                    <a:pt x="225" y="310"/>
                  </a:lnTo>
                  <a:cubicBezTo>
                    <a:pt x="393" y="310"/>
                    <a:pt x="393"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51"/>
            <p:cNvSpPr/>
            <p:nvPr/>
          </p:nvSpPr>
          <p:spPr>
            <a:xfrm>
              <a:off x="6750904" y="2863980"/>
              <a:ext cx="24255" cy="18688"/>
            </a:xfrm>
            <a:custGeom>
              <a:avLst/>
              <a:gdLst/>
              <a:ahLst/>
              <a:cxnLst/>
              <a:rect l="l" t="t" r="r" b="b"/>
              <a:pathLst>
                <a:path w="366" h="282" extrusionOk="0">
                  <a:moveTo>
                    <a:pt x="169" y="1"/>
                  </a:moveTo>
                  <a:cubicBezTo>
                    <a:pt x="1" y="1"/>
                    <a:pt x="1" y="281"/>
                    <a:pt x="169" y="281"/>
                  </a:cubicBezTo>
                  <a:cubicBezTo>
                    <a:pt x="366" y="281"/>
                    <a:pt x="366"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51"/>
            <p:cNvSpPr/>
            <p:nvPr/>
          </p:nvSpPr>
          <p:spPr>
            <a:xfrm>
              <a:off x="6734204" y="2917922"/>
              <a:ext cx="25514" cy="20743"/>
            </a:xfrm>
            <a:custGeom>
              <a:avLst/>
              <a:gdLst/>
              <a:ahLst/>
              <a:cxnLst/>
              <a:rect l="l" t="t" r="r" b="b"/>
              <a:pathLst>
                <a:path w="385" h="313" extrusionOk="0">
                  <a:moveTo>
                    <a:pt x="140" y="1"/>
                  </a:moveTo>
                  <a:cubicBezTo>
                    <a:pt x="56" y="1"/>
                    <a:pt x="0" y="85"/>
                    <a:pt x="0" y="141"/>
                  </a:cubicBezTo>
                  <a:lnTo>
                    <a:pt x="0" y="169"/>
                  </a:lnTo>
                  <a:cubicBezTo>
                    <a:pt x="0" y="282"/>
                    <a:pt x="84" y="310"/>
                    <a:pt x="140" y="310"/>
                  </a:cubicBezTo>
                  <a:cubicBezTo>
                    <a:pt x="151" y="312"/>
                    <a:pt x="161" y="313"/>
                    <a:pt x="172" y="313"/>
                  </a:cubicBezTo>
                  <a:cubicBezTo>
                    <a:pt x="296" y="313"/>
                    <a:pt x="385" y="163"/>
                    <a:pt x="281" y="85"/>
                  </a:cubicBezTo>
                  <a:cubicBezTo>
                    <a:pt x="253" y="29"/>
                    <a:pt x="19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51"/>
            <p:cNvSpPr/>
            <p:nvPr/>
          </p:nvSpPr>
          <p:spPr>
            <a:xfrm>
              <a:off x="6650441" y="2910037"/>
              <a:ext cx="20544" cy="21471"/>
            </a:xfrm>
            <a:custGeom>
              <a:avLst/>
              <a:gdLst/>
              <a:ahLst/>
              <a:cxnLst/>
              <a:rect l="l" t="t" r="r" b="b"/>
              <a:pathLst>
                <a:path w="310" h="324" extrusionOk="0">
                  <a:moveTo>
                    <a:pt x="155" y="1"/>
                  </a:moveTo>
                  <a:cubicBezTo>
                    <a:pt x="78" y="1"/>
                    <a:pt x="1" y="50"/>
                    <a:pt x="1" y="148"/>
                  </a:cubicBezTo>
                  <a:lnTo>
                    <a:pt x="1" y="176"/>
                  </a:lnTo>
                  <a:cubicBezTo>
                    <a:pt x="1" y="274"/>
                    <a:pt x="78" y="323"/>
                    <a:pt x="155" y="323"/>
                  </a:cubicBezTo>
                  <a:cubicBezTo>
                    <a:pt x="232" y="323"/>
                    <a:pt x="309" y="274"/>
                    <a:pt x="309" y="176"/>
                  </a:cubicBezTo>
                  <a:lnTo>
                    <a:pt x="309" y="148"/>
                  </a:lnTo>
                  <a:cubicBezTo>
                    <a:pt x="309" y="50"/>
                    <a:pt x="23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51"/>
            <p:cNvSpPr/>
            <p:nvPr/>
          </p:nvSpPr>
          <p:spPr>
            <a:xfrm>
              <a:off x="6721149" y="2957684"/>
              <a:ext cx="23990" cy="22068"/>
            </a:xfrm>
            <a:custGeom>
              <a:avLst/>
              <a:gdLst/>
              <a:ahLst/>
              <a:cxnLst/>
              <a:rect l="l" t="t" r="r" b="b"/>
              <a:pathLst>
                <a:path w="362" h="333" extrusionOk="0">
                  <a:moveTo>
                    <a:pt x="175" y="0"/>
                  </a:moveTo>
                  <a:cubicBezTo>
                    <a:pt x="137" y="0"/>
                    <a:pt x="101" y="14"/>
                    <a:pt x="85" y="47"/>
                  </a:cubicBezTo>
                  <a:cubicBezTo>
                    <a:pt x="29" y="103"/>
                    <a:pt x="29" y="131"/>
                    <a:pt x="29" y="187"/>
                  </a:cubicBezTo>
                  <a:cubicBezTo>
                    <a:pt x="0" y="271"/>
                    <a:pt x="85" y="327"/>
                    <a:pt x="141" y="327"/>
                  </a:cubicBezTo>
                  <a:cubicBezTo>
                    <a:pt x="156" y="331"/>
                    <a:pt x="170" y="333"/>
                    <a:pt x="185" y="333"/>
                  </a:cubicBezTo>
                  <a:cubicBezTo>
                    <a:pt x="280" y="333"/>
                    <a:pt x="362" y="256"/>
                    <a:pt x="337" y="159"/>
                  </a:cubicBezTo>
                  <a:cubicBezTo>
                    <a:pt x="337" y="103"/>
                    <a:pt x="309" y="47"/>
                    <a:pt x="253" y="19"/>
                  </a:cubicBezTo>
                  <a:cubicBezTo>
                    <a:pt x="230" y="7"/>
                    <a:pt x="202"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51"/>
            <p:cNvSpPr/>
            <p:nvPr/>
          </p:nvSpPr>
          <p:spPr>
            <a:xfrm>
              <a:off x="6802991" y="2988631"/>
              <a:ext cx="29821" cy="18688"/>
            </a:xfrm>
            <a:custGeom>
              <a:avLst/>
              <a:gdLst/>
              <a:ahLst/>
              <a:cxnLst/>
              <a:rect l="l" t="t" r="r" b="b"/>
              <a:pathLst>
                <a:path w="450" h="282" extrusionOk="0">
                  <a:moveTo>
                    <a:pt x="197" y="1"/>
                  </a:moveTo>
                  <a:cubicBezTo>
                    <a:pt x="1" y="1"/>
                    <a:pt x="1" y="281"/>
                    <a:pt x="197" y="281"/>
                  </a:cubicBezTo>
                  <a:lnTo>
                    <a:pt x="253" y="281"/>
                  </a:lnTo>
                  <a:cubicBezTo>
                    <a:pt x="450" y="281"/>
                    <a:pt x="450"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51"/>
            <p:cNvSpPr/>
            <p:nvPr/>
          </p:nvSpPr>
          <p:spPr>
            <a:xfrm>
              <a:off x="6678340" y="2931839"/>
              <a:ext cx="20544" cy="21869"/>
            </a:xfrm>
            <a:custGeom>
              <a:avLst/>
              <a:gdLst/>
              <a:ahLst/>
              <a:cxnLst/>
              <a:rect l="l" t="t" r="r" b="b"/>
              <a:pathLst>
                <a:path w="310" h="330" extrusionOk="0">
                  <a:moveTo>
                    <a:pt x="198" y="0"/>
                  </a:moveTo>
                  <a:cubicBezTo>
                    <a:pt x="181" y="0"/>
                    <a:pt x="162" y="5"/>
                    <a:pt x="141" y="15"/>
                  </a:cubicBezTo>
                  <a:lnTo>
                    <a:pt x="113" y="15"/>
                  </a:lnTo>
                  <a:cubicBezTo>
                    <a:pt x="57" y="44"/>
                    <a:pt x="1" y="72"/>
                    <a:pt x="1" y="156"/>
                  </a:cubicBezTo>
                  <a:lnTo>
                    <a:pt x="1" y="184"/>
                  </a:lnTo>
                  <a:cubicBezTo>
                    <a:pt x="1" y="240"/>
                    <a:pt x="57" y="268"/>
                    <a:pt x="113" y="296"/>
                  </a:cubicBezTo>
                  <a:cubicBezTo>
                    <a:pt x="113" y="296"/>
                    <a:pt x="113" y="324"/>
                    <a:pt x="141" y="324"/>
                  </a:cubicBezTo>
                  <a:cubicBezTo>
                    <a:pt x="156" y="328"/>
                    <a:pt x="170" y="330"/>
                    <a:pt x="183" y="330"/>
                  </a:cubicBezTo>
                  <a:cubicBezTo>
                    <a:pt x="267" y="330"/>
                    <a:pt x="310" y="253"/>
                    <a:pt x="310" y="156"/>
                  </a:cubicBezTo>
                  <a:cubicBezTo>
                    <a:pt x="310" y="87"/>
                    <a:pt x="272" y="0"/>
                    <a:pt x="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51"/>
            <p:cNvSpPr/>
            <p:nvPr/>
          </p:nvSpPr>
          <p:spPr>
            <a:xfrm>
              <a:off x="6587221" y="2859341"/>
              <a:ext cx="18622" cy="20080"/>
            </a:xfrm>
            <a:custGeom>
              <a:avLst/>
              <a:gdLst/>
              <a:ahLst/>
              <a:cxnLst/>
              <a:rect l="l" t="t" r="r" b="b"/>
              <a:pathLst>
                <a:path w="281" h="303" extrusionOk="0">
                  <a:moveTo>
                    <a:pt x="140" y="1"/>
                  </a:moveTo>
                  <a:cubicBezTo>
                    <a:pt x="70" y="1"/>
                    <a:pt x="0" y="43"/>
                    <a:pt x="0" y="127"/>
                  </a:cubicBezTo>
                  <a:lnTo>
                    <a:pt x="0" y="155"/>
                  </a:lnTo>
                  <a:cubicBezTo>
                    <a:pt x="0" y="253"/>
                    <a:pt x="70" y="302"/>
                    <a:pt x="140" y="302"/>
                  </a:cubicBezTo>
                  <a:cubicBezTo>
                    <a:pt x="211" y="302"/>
                    <a:pt x="281" y="253"/>
                    <a:pt x="281" y="155"/>
                  </a:cubicBezTo>
                  <a:lnTo>
                    <a:pt x="281" y="127"/>
                  </a:lnTo>
                  <a:cubicBezTo>
                    <a:pt x="281" y="43"/>
                    <a:pt x="211"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51"/>
            <p:cNvSpPr/>
            <p:nvPr/>
          </p:nvSpPr>
          <p:spPr>
            <a:xfrm>
              <a:off x="6687684" y="2856094"/>
              <a:ext cx="18622" cy="21471"/>
            </a:xfrm>
            <a:custGeom>
              <a:avLst/>
              <a:gdLst/>
              <a:ahLst/>
              <a:cxnLst/>
              <a:rect l="l" t="t" r="r" b="b"/>
              <a:pathLst>
                <a:path w="281" h="324" extrusionOk="0">
                  <a:moveTo>
                    <a:pt x="141" y="0"/>
                  </a:moveTo>
                  <a:cubicBezTo>
                    <a:pt x="70" y="0"/>
                    <a:pt x="0" y="50"/>
                    <a:pt x="0" y="148"/>
                  </a:cubicBezTo>
                  <a:lnTo>
                    <a:pt x="0" y="176"/>
                  </a:lnTo>
                  <a:cubicBezTo>
                    <a:pt x="0" y="274"/>
                    <a:pt x="70" y="323"/>
                    <a:pt x="141" y="323"/>
                  </a:cubicBezTo>
                  <a:cubicBezTo>
                    <a:pt x="211" y="323"/>
                    <a:pt x="281" y="274"/>
                    <a:pt x="281" y="176"/>
                  </a:cubicBezTo>
                  <a:lnTo>
                    <a:pt x="281" y="148"/>
                  </a:lnTo>
                  <a:cubicBezTo>
                    <a:pt x="281" y="50"/>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51"/>
            <p:cNvSpPr/>
            <p:nvPr/>
          </p:nvSpPr>
          <p:spPr>
            <a:xfrm>
              <a:off x="6633675" y="2869546"/>
              <a:ext cx="26177" cy="20544"/>
            </a:xfrm>
            <a:custGeom>
              <a:avLst/>
              <a:gdLst/>
              <a:ahLst/>
              <a:cxnLst/>
              <a:rect l="l" t="t" r="r" b="b"/>
              <a:pathLst>
                <a:path w="395" h="310" extrusionOk="0">
                  <a:moveTo>
                    <a:pt x="198" y="1"/>
                  </a:moveTo>
                  <a:cubicBezTo>
                    <a:pt x="1" y="1"/>
                    <a:pt x="1" y="310"/>
                    <a:pt x="198" y="310"/>
                  </a:cubicBezTo>
                  <a:cubicBezTo>
                    <a:pt x="394" y="310"/>
                    <a:pt x="394"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51"/>
            <p:cNvSpPr/>
            <p:nvPr/>
          </p:nvSpPr>
          <p:spPr>
            <a:xfrm>
              <a:off x="6654152" y="2834225"/>
              <a:ext cx="26110" cy="18688"/>
            </a:xfrm>
            <a:custGeom>
              <a:avLst/>
              <a:gdLst/>
              <a:ahLst/>
              <a:cxnLst/>
              <a:rect l="l" t="t" r="r" b="b"/>
              <a:pathLst>
                <a:path w="394" h="282" extrusionOk="0">
                  <a:moveTo>
                    <a:pt x="169" y="0"/>
                  </a:moveTo>
                  <a:cubicBezTo>
                    <a:pt x="1" y="0"/>
                    <a:pt x="1" y="281"/>
                    <a:pt x="169" y="281"/>
                  </a:cubicBezTo>
                  <a:lnTo>
                    <a:pt x="197" y="281"/>
                  </a:lnTo>
                  <a:cubicBezTo>
                    <a:pt x="394" y="281"/>
                    <a:pt x="39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51"/>
            <p:cNvSpPr/>
            <p:nvPr/>
          </p:nvSpPr>
          <p:spPr>
            <a:xfrm>
              <a:off x="6590932" y="2826803"/>
              <a:ext cx="26110" cy="20544"/>
            </a:xfrm>
            <a:custGeom>
              <a:avLst/>
              <a:gdLst/>
              <a:ahLst/>
              <a:cxnLst/>
              <a:rect l="l" t="t" r="r" b="b"/>
              <a:pathLst>
                <a:path w="394" h="310" extrusionOk="0">
                  <a:moveTo>
                    <a:pt x="197" y="0"/>
                  </a:moveTo>
                  <a:cubicBezTo>
                    <a:pt x="0" y="0"/>
                    <a:pt x="0" y="309"/>
                    <a:pt x="197" y="309"/>
                  </a:cubicBezTo>
                  <a:cubicBezTo>
                    <a:pt x="393" y="309"/>
                    <a:pt x="393"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51"/>
            <p:cNvSpPr/>
            <p:nvPr/>
          </p:nvSpPr>
          <p:spPr>
            <a:xfrm>
              <a:off x="6629964" y="2816532"/>
              <a:ext cx="18688" cy="20080"/>
            </a:xfrm>
            <a:custGeom>
              <a:avLst/>
              <a:gdLst/>
              <a:ahLst/>
              <a:cxnLst/>
              <a:rect l="l" t="t" r="r" b="b"/>
              <a:pathLst>
                <a:path w="282" h="303" extrusionOk="0">
                  <a:moveTo>
                    <a:pt x="141" y="1"/>
                  </a:moveTo>
                  <a:cubicBezTo>
                    <a:pt x="71" y="1"/>
                    <a:pt x="1" y="43"/>
                    <a:pt x="1" y="127"/>
                  </a:cubicBezTo>
                  <a:lnTo>
                    <a:pt x="1" y="155"/>
                  </a:lnTo>
                  <a:cubicBezTo>
                    <a:pt x="1" y="253"/>
                    <a:pt x="71" y="303"/>
                    <a:pt x="141" y="303"/>
                  </a:cubicBezTo>
                  <a:cubicBezTo>
                    <a:pt x="211" y="303"/>
                    <a:pt x="282" y="253"/>
                    <a:pt x="282" y="155"/>
                  </a:cubicBezTo>
                  <a:lnTo>
                    <a:pt x="282" y="127"/>
                  </a:lnTo>
                  <a:cubicBezTo>
                    <a:pt x="282" y="43"/>
                    <a:pt x="211"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51"/>
            <p:cNvSpPr/>
            <p:nvPr/>
          </p:nvSpPr>
          <p:spPr>
            <a:xfrm>
              <a:off x="6207969" y="2846750"/>
              <a:ext cx="1006310" cy="454877"/>
            </a:xfrm>
            <a:custGeom>
              <a:avLst/>
              <a:gdLst/>
              <a:ahLst/>
              <a:cxnLst/>
              <a:rect l="l" t="t" r="r" b="b"/>
              <a:pathLst>
                <a:path w="15185" h="6864" extrusionOk="0">
                  <a:moveTo>
                    <a:pt x="1368" y="0"/>
                  </a:moveTo>
                  <a:cubicBezTo>
                    <a:pt x="66" y="0"/>
                    <a:pt x="1" y="698"/>
                    <a:pt x="136" y="1047"/>
                  </a:cubicBezTo>
                  <a:cubicBezTo>
                    <a:pt x="361" y="1524"/>
                    <a:pt x="1400" y="1805"/>
                    <a:pt x="2158" y="2479"/>
                  </a:cubicBezTo>
                  <a:cubicBezTo>
                    <a:pt x="2888" y="3152"/>
                    <a:pt x="2663" y="3349"/>
                    <a:pt x="3084" y="3882"/>
                  </a:cubicBezTo>
                  <a:cubicBezTo>
                    <a:pt x="3505" y="4416"/>
                    <a:pt x="4628" y="4388"/>
                    <a:pt x="5162" y="4893"/>
                  </a:cubicBezTo>
                  <a:cubicBezTo>
                    <a:pt x="5723" y="5370"/>
                    <a:pt x="5948" y="6521"/>
                    <a:pt x="6537" y="6802"/>
                  </a:cubicBezTo>
                  <a:cubicBezTo>
                    <a:pt x="6619" y="6845"/>
                    <a:pt x="6701" y="6864"/>
                    <a:pt x="6782" y="6864"/>
                  </a:cubicBezTo>
                  <a:cubicBezTo>
                    <a:pt x="7286" y="6864"/>
                    <a:pt x="7786" y="6152"/>
                    <a:pt x="8390" y="6128"/>
                  </a:cubicBezTo>
                  <a:cubicBezTo>
                    <a:pt x="8413" y="6127"/>
                    <a:pt x="8439" y="6127"/>
                    <a:pt x="8468" y="6127"/>
                  </a:cubicBezTo>
                  <a:cubicBezTo>
                    <a:pt x="9233" y="6127"/>
                    <a:pt x="11796" y="6467"/>
                    <a:pt x="12805" y="6467"/>
                  </a:cubicBezTo>
                  <a:cubicBezTo>
                    <a:pt x="12842" y="6467"/>
                    <a:pt x="12877" y="6466"/>
                    <a:pt x="12910" y="6465"/>
                  </a:cubicBezTo>
                  <a:cubicBezTo>
                    <a:pt x="13036" y="6462"/>
                    <a:pt x="13165" y="6460"/>
                    <a:pt x="13296" y="6460"/>
                  </a:cubicBezTo>
                  <a:cubicBezTo>
                    <a:pt x="13637" y="6460"/>
                    <a:pt x="13984" y="6469"/>
                    <a:pt x="14286" y="6469"/>
                  </a:cubicBezTo>
                  <a:cubicBezTo>
                    <a:pt x="14775" y="6469"/>
                    <a:pt x="15141" y="6446"/>
                    <a:pt x="15156" y="6325"/>
                  </a:cubicBezTo>
                  <a:cubicBezTo>
                    <a:pt x="15184" y="6100"/>
                    <a:pt x="14567" y="5146"/>
                    <a:pt x="13556" y="4725"/>
                  </a:cubicBezTo>
                  <a:cubicBezTo>
                    <a:pt x="13277" y="4601"/>
                    <a:pt x="12996" y="4556"/>
                    <a:pt x="12736" y="4556"/>
                  </a:cubicBezTo>
                  <a:cubicBezTo>
                    <a:pt x="12051" y="4556"/>
                    <a:pt x="11507" y="4865"/>
                    <a:pt x="11507" y="4865"/>
                  </a:cubicBezTo>
                  <a:cubicBezTo>
                    <a:pt x="10355" y="4584"/>
                    <a:pt x="9429" y="3293"/>
                    <a:pt x="8811" y="2984"/>
                  </a:cubicBezTo>
                  <a:cubicBezTo>
                    <a:pt x="8488" y="2844"/>
                    <a:pt x="8243" y="2830"/>
                    <a:pt x="8008" y="2830"/>
                  </a:cubicBezTo>
                  <a:cubicBezTo>
                    <a:pt x="7949" y="2830"/>
                    <a:pt x="7891" y="2830"/>
                    <a:pt x="7832" y="2830"/>
                  </a:cubicBezTo>
                  <a:cubicBezTo>
                    <a:pt x="7657" y="2830"/>
                    <a:pt x="7478" y="2823"/>
                    <a:pt x="7267" y="2759"/>
                  </a:cubicBezTo>
                  <a:cubicBezTo>
                    <a:pt x="6706" y="2563"/>
                    <a:pt x="7071" y="2198"/>
                    <a:pt x="6369" y="1805"/>
                  </a:cubicBezTo>
                  <a:cubicBezTo>
                    <a:pt x="5695" y="1384"/>
                    <a:pt x="3954" y="513"/>
                    <a:pt x="3954" y="513"/>
                  </a:cubicBezTo>
                  <a:cubicBezTo>
                    <a:pt x="2782" y="140"/>
                    <a:pt x="1951" y="0"/>
                    <a:pt x="1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6" name="Google Shape;4416;p51"/>
            <p:cNvSpPr/>
            <p:nvPr/>
          </p:nvSpPr>
          <p:spPr>
            <a:xfrm>
              <a:off x="6408562" y="2908645"/>
              <a:ext cx="428038" cy="277274"/>
            </a:xfrm>
            <a:custGeom>
              <a:avLst/>
              <a:gdLst/>
              <a:ahLst/>
              <a:cxnLst/>
              <a:rect l="l" t="t" r="r" b="b"/>
              <a:pathLst>
                <a:path w="6459" h="4184" extrusionOk="0">
                  <a:moveTo>
                    <a:pt x="1770" y="0"/>
                  </a:moveTo>
                  <a:cubicBezTo>
                    <a:pt x="1517" y="29"/>
                    <a:pt x="1236" y="85"/>
                    <a:pt x="1012" y="225"/>
                  </a:cubicBezTo>
                  <a:cubicBezTo>
                    <a:pt x="1" y="871"/>
                    <a:pt x="2191" y="1067"/>
                    <a:pt x="2584" y="1095"/>
                  </a:cubicBezTo>
                  <a:cubicBezTo>
                    <a:pt x="2528" y="1432"/>
                    <a:pt x="1826" y="1994"/>
                    <a:pt x="2275" y="2275"/>
                  </a:cubicBezTo>
                  <a:cubicBezTo>
                    <a:pt x="2326" y="2315"/>
                    <a:pt x="2380" y="2333"/>
                    <a:pt x="2434" y="2333"/>
                  </a:cubicBezTo>
                  <a:cubicBezTo>
                    <a:pt x="2797" y="2333"/>
                    <a:pt x="3214" y="1547"/>
                    <a:pt x="3482" y="1376"/>
                  </a:cubicBezTo>
                  <a:cubicBezTo>
                    <a:pt x="3707" y="2190"/>
                    <a:pt x="3707" y="3566"/>
                    <a:pt x="4381" y="4184"/>
                  </a:cubicBezTo>
                  <a:cubicBezTo>
                    <a:pt x="5139" y="3734"/>
                    <a:pt x="4072" y="2668"/>
                    <a:pt x="4212" y="2078"/>
                  </a:cubicBezTo>
                  <a:lnTo>
                    <a:pt x="4212" y="2078"/>
                  </a:lnTo>
                  <a:cubicBezTo>
                    <a:pt x="4622" y="2129"/>
                    <a:pt x="5850" y="3349"/>
                    <a:pt x="6190" y="3349"/>
                  </a:cubicBezTo>
                  <a:cubicBezTo>
                    <a:pt x="6222" y="3349"/>
                    <a:pt x="6247" y="3338"/>
                    <a:pt x="6262" y="3313"/>
                  </a:cubicBezTo>
                  <a:cubicBezTo>
                    <a:pt x="6458" y="3033"/>
                    <a:pt x="5616" y="2303"/>
                    <a:pt x="5054" y="1881"/>
                  </a:cubicBezTo>
                  <a:cubicBezTo>
                    <a:pt x="4953" y="1881"/>
                    <a:pt x="4852" y="1886"/>
                    <a:pt x="4748" y="1886"/>
                  </a:cubicBezTo>
                  <a:cubicBezTo>
                    <a:pt x="4591" y="1886"/>
                    <a:pt x="4426" y="1876"/>
                    <a:pt x="4240" y="1825"/>
                  </a:cubicBezTo>
                  <a:cubicBezTo>
                    <a:pt x="3679" y="1657"/>
                    <a:pt x="4044" y="1292"/>
                    <a:pt x="3342" y="871"/>
                  </a:cubicBezTo>
                  <a:cubicBezTo>
                    <a:pt x="2977" y="646"/>
                    <a:pt x="2331" y="309"/>
                    <a:pt x="1770"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7" name="Google Shape;4417;p51"/>
            <p:cNvSpPr/>
            <p:nvPr/>
          </p:nvSpPr>
          <p:spPr>
            <a:xfrm>
              <a:off x="6706239" y="3033296"/>
              <a:ext cx="145198" cy="178664"/>
            </a:xfrm>
            <a:custGeom>
              <a:avLst/>
              <a:gdLst/>
              <a:ahLst/>
              <a:cxnLst/>
              <a:rect l="l" t="t" r="r" b="b"/>
              <a:pathLst>
                <a:path w="2191" h="2696" extrusionOk="0">
                  <a:moveTo>
                    <a:pt x="1" y="0"/>
                  </a:moveTo>
                  <a:lnTo>
                    <a:pt x="1" y="0"/>
                  </a:lnTo>
                  <a:cubicBezTo>
                    <a:pt x="647" y="983"/>
                    <a:pt x="1377" y="1853"/>
                    <a:pt x="2191" y="2696"/>
                  </a:cubicBezTo>
                  <a:cubicBezTo>
                    <a:pt x="1713" y="1629"/>
                    <a:pt x="927" y="70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8" name="Google Shape;4418;p51"/>
            <p:cNvSpPr/>
            <p:nvPr/>
          </p:nvSpPr>
          <p:spPr>
            <a:xfrm>
              <a:off x="6412340" y="2935682"/>
              <a:ext cx="240030" cy="47449"/>
            </a:xfrm>
            <a:custGeom>
              <a:avLst/>
              <a:gdLst/>
              <a:ahLst/>
              <a:cxnLst/>
              <a:rect l="l" t="t" r="r" b="b"/>
              <a:pathLst>
                <a:path w="3622" h="716" extrusionOk="0">
                  <a:moveTo>
                    <a:pt x="1113" y="0"/>
                  </a:moveTo>
                  <a:cubicBezTo>
                    <a:pt x="737" y="0"/>
                    <a:pt x="362" y="56"/>
                    <a:pt x="0" y="182"/>
                  </a:cubicBezTo>
                  <a:cubicBezTo>
                    <a:pt x="1235" y="182"/>
                    <a:pt x="2415" y="491"/>
                    <a:pt x="3622" y="715"/>
                  </a:cubicBezTo>
                  <a:cubicBezTo>
                    <a:pt x="2875" y="303"/>
                    <a:pt x="1991"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51"/>
            <p:cNvSpPr/>
            <p:nvPr/>
          </p:nvSpPr>
          <p:spPr>
            <a:xfrm>
              <a:off x="6629964" y="3018386"/>
              <a:ext cx="42877" cy="83832"/>
            </a:xfrm>
            <a:custGeom>
              <a:avLst/>
              <a:gdLst/>
              <a:ahLst/>
              <a:cxnLst/>
              <a:rect l="l" t="t" r="r" b="b"/>
              <a:pathLst>
                <a:path w="647" h="1265" extrusionOk="0">
                  <a:moveTo>
                    <a:pt x="647" y="1"/>
                  </a:moveTo>
                  <a:cubicBezTo>
                    <a:pt x="197" y="254"/>
                    <a:pt x="1" y="815"/>
                    <a:pt x="197" y="1264"/>
                  </a:cubicBezTo>
                  <a:cubicBezTo>
                    <a:pt x="422" y="843"/>
                    <a:pt x="506" y="478"/>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51"/>
            <p:cNvSpPr/>
            <p:nvPr/>
          </p:nvSpPr>
          <p:spPr>
            <a:xfrm>
              <a:off x="6641164" y="3148272"/>
              <a:ext cx="573103" cy="153349"/>
            </a:xfrm>
            <a:custGeom>
              <a:avLst/>
              <a:gdLst/>
              <a:ahLst/>
              <a:cxnLst/>
              <a:rect l="l" t="t" r="r" b="b"/>
              <a:pathLst>
                <a:path w="8648" h="2314" extrusionOk="0">
                  <a:moveTo>
                    <a:pt x="6171" y="0"/>
                  </a:moveTo>
                  <a:cubicBezTo>
                    <a:pt x="5499" y="0"/>
                    <a:pt x="4970" y="287"/>
                    <a:pt x="4970" y="287"/>
                  </a:cubicBezTo>
                  <a:cubicBezTo>
                    <a:pt x="4775" y="388"/>
                    <a:pt x="4601" y="424"/>
                    <a:pt x="4440" y="424"/>
                  </a:cubicBezTo>
                  <a:cubicBezTo>
                    <a:pt x="4021" y="424"/>
                    <a:pt x="3702" y="175"/>
                    <a:pt x="3397" y="175"/>
                  </a:cubicBezTo>
                  <a:cubicBezTo>
                    <a:pt x="2948" y="175"/>
                    <a:pt x="2359" y="231"/>
                    <a:pt x="1769" y="568"/>
                  </a:cubicBezTo>
                  <a:cubicBezTo>
                    <a:pt x="1228" y="892"/>
                    <a:pt x="974" y="2258"/>
                    <a:pt x="103" y="2258"/>
                  </a:cubicBezTo>
                  <a:cubicBezTo>
                    <a:pt x="70" y="2258"/>
                    <a:pt x="35" y="2256"/>
                    <a:pt x="0" y="2252"/>
                  </a:cubicBezTo>
                  <a:lnTo>
                    <a:pt x="0" y="2252"/>
                  </a:lnTo>
                  <a:cubicBezTo>
                    <a:pt x="82" y="2295"/>
                    <a:pt x="164" y="2314"/>
                    <a:pt x="245" y="2314"/>
                  </a:cubicBezTo>
                  <a:cubicBezTo>
                    <a:pt x="749" y="2314"/>
                    <a:pt x="1249" y="1602"/>
                    <a:pt x="1853" y="1578"/>
                  </a:cubicBezTo>
                  <a:cubicBezTo>
                    <a:pt x="1876" y="1577"/>
                    <a:pt x="1902" y="1577"/>
                    <a:pt x="1931" y="1577"/>
                  </a:cubicBezTo>
                  <a:cubicBezTo>
                    <a:pt x="2696" y="1577"/>
                    <a:pt x="5259" y="1917"/>
                    <a:pt x="6268" y="1917"/>
                  </a:cubicBezTo>
                  <a:cubicBezTo>
                    <a:pt x="6305" y="1917"/>
                    <a:pt x="6340" y="1916"/>
                    <a:pt x="6373" y="1915"/>
                  </a:cubicBezTo>
                  <a:cubicBezTo>
                    <a:pt x="6555" y="1910"/>
                    <a:pt x="6745" y="1909"/>
                    <a:pt x="6934" y="1909"/>
                  </a:cubicBezTo>
                  <a:cubicBezTo>
                    <a:pt x="7142" y="1909"/>
                    <a:pt x="7348" y="1910"/>
                    <a:pt x="7542" y="1910"/>
                  </a:cubicBezTo>
                  <a:cubicBezTo>
                    <a:pt x="8131" y="1910"/>
                    <a:pt x="8602" y="1895"/>
                    <a:pt x="8619" y="1775"/>
                  </a:cubicBezTo>
                  <a:cubicBezTo>
                    <a:pt x="8647" y="1550"/>
                    <a:pt x="8030" y="596"/>
                    <a:pt x="7019" y="175"/>
                  </a:cubicBezTo>
                  <a:cubicBezTo>
                    <a:pt x="6730" y="46"/>
                    <a:pt x="6439" y="0"/>
                    <a:pt x="6171"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xmlns="" id="{21F97A35-FC4A-0D79-A513-EBE98BFF1E95}"/>
              </a:ext>
            </a:extLst>
          </p:cNvPr>
          <p:cNvSpPr txBox="1"/>
          <p:nvPr/>
        </p:nvSpPr>
        <p:spPr>
          <a:xfrm>
            <a:off x="2201594" y="211015"/>
            <a:ext cx="4684541" cy="615553"/>
          </a:xfrm>
          <a:prstGeom prst="rect">
            <a:avLst/>
          </a:prstGeom>
          <a:noFill/>
        </p:spPr>
        <p:txBody>
          <a:bodyPr wrap="square" rtlCol="0">
            <a:spAutoFit/>
          </a:bodyPr>
          <a:lstStyle/>
          <a:p>
            <a:r>
              <a:rPr lang="en-IN" sz="3400" dirty="0">
                <a:latin typeface="DejaVu Serif Condensed" panose="020B0604020202020204" charset="0"/>
                <a:ea typeface="DejaVu Serif Condensed" panose="020B0604020202020204" charset="0"/>
                <a:cs typeface="DejaVu Serif Condensed" panose="020B0604020202020204" charset="0"/>
              </a:rPr>
              <a:t>CONCLUSION</a:t>
            </a:r>
          </a:p>
        </p:txBody>
      </p:sp>
      <p:sp>
        <p:nvSpPr>
          <p:cNvPr id="7" name="TextBox 6">
            <a:extLst>
              <a:ext uri="{FF2B5EF4-FFF2-40B4-BE49-F238E27FC236}">
                <a16:creationId xmlns:a16="http://schemas.microsoft.com/office/drawing/2014/main" xmlns="" id="{276EC1BB-6361-56DA-76BF-61AD394DC1EB}"/>
              </a:ext>
            </a:extLst>
          </p:cNvPr>
          <p:cNvSpPr txBox="1"/>
          <p:nvPr/>
        </p:nvSpPr>
        <p:spPr>
          <a:xfrm>
            <a:off x="2290724" y="1191711"/>
            <a:ext cx="4114800" cy="3416320"/>
          </a:xfrm>
          <a:prstGeom prst="rect">
            <a:avLst/>
          </a:prstGeom>
          <a:noFill/>
        </p:spPr>
        <p:txBody>
          <a:bodyPr wrap="square" rtlCol="0">
            <a:spAutoFit/>
          </a:bodyPr>
          <a:lstStyle/>
          <a:p>
            <a:r>
              <a:rPr lang="en-US" sz="2400" dirty="0">
                <a:latin typeface="Sacramento" panose="02000507000000020000" pitchFamily="2" charset="0"/>
              </a:rPr>
              <a:t>The portfolio demonstrates how a structured layout can showcase both academic and personal interests. It provides easy navigation, responsive viewing, and a clean user experience</a:t>
            </a:r>
            <a:r>
              <a:rPr lang="en-US" sz="2400" dirty="0" smtClean="0">
                <a:latin typeface="Sacramento" panose="02000507000000020000" pitchFamily="2" charset="0"/>
              </a:rPr>
              <a:t>.</a:t>
            </a:r>
          </a:p>
          <a:p>
            <a:endParaRPr lang="en-US" sz="2400" dirty="0">
              <a:latin typeface="Sacramento" panose="02000507000000020000" pitchFamily="2" charset="0"/>
            </a:endParaRPr>
          </a:p>
          <a:p>
            <a:r>
              <a:rPr lang="en-IN" sz="2400">
                <a:latin typeface="Sacramento" panose="02000507000000020000" pitchFamily="2" charset="0"/>
              </a:rPr>
              <a:t>https://santhya350-star.github.io/S.SANTHYA-1/</a:t>
            </a:r>
            <a:endParaRPr lang="en-IN" sz="2400" dirty="0">
              <a:latin typeface="Sacramento" panose="02000507000000020000"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28"/>
        <p:cNvGrpSpPr/>
        <p:nvPr/>
      </p:nvGrpSpPr>
      <p:grpSpPr>
        <a:xfrm>
          <a:off x="0" y="0"/>
          <a:ext cx="0" cy="0"/>
          <a:chOff x="0" y="0"/>
          <a:chExt cx="0" cy="0"/>
        </a:xfrm>
      </p:grpSpPr>
      <p:sp>
        <p:nvSpPr>
          <p:cNvPr id="1729" name="Google Shape;1729;p42"/>
          <p:cNvSpPr txBox="1">
            <a:spLocks noGrp="1"/>
          </p:cNvSpPr>
          <p:nvPr>
            <p:ph type="ctrTitle"/>
          </p:nvPr>
        </p:nvSpPr>
        <p:spPr>
          <a:xfrm>
            <a:off x="745350" y="2021456"/>
            <a:ext cx="7653300" cy="1704582"/>
          </a:xfrm>
          <a:prstGeom prst="rect">
            <a:avLst/>
          </a:prstGeom>
        </p:spPr>
        <p:txBody>
          <a:bodyPr spcFirstLastPara="1" wrap="square" lIns="91425" tIns="91425" rIns="91425" bIns="91425" anchor="b" anchorCtr="0">
            <a:noAutofit/>
          </a:bodyPr>
          <a:lstStyle/>
          <a:p>
            <a:pPr lvl="0"/>
            <a:r>
              <a:rPr lang="en-IN" sz="5000" dirty="0"/>
              <a:t>:</a:t>
            </a:r>
            <a:r>
              <a:rPr lang="en" sz="5000" dirty="0"/>
              <a:t/>
            </a:r>
            <a:br>
              <a:rPr lang="en" sz="5000" dirty="0"/>
            </a:br>
            <a:r>
              <a:rPr lang="en-US" sz="5000" dirty="0"/>
              <a:t>Interactive digital portfolio using front end development</a:t>
            </a:r>
            <a:endParaRPr sz="5000" dirty="0"/>
          </a:p>
        </p:txBody>
      </p:sp>
      <p:grpSp>
        <p:nvGrpSpPr>
          <p:cNvPr id="1731" name="Google Shape;1731;p42"/>
          <p:cNvGrpSpPr/>
          <p:nvPr/>
        </p:nvGrpSpPr>
        <p:grpSpPr>
          <a:xfrm flipH="1">
            <a:off x="227931" y="56730"/>
            <a:ext cx="1389310" cy="1322013"/>
            <a:chOff x="1202750" y="29375"/>
            <a:chExt cx="4621790" cy="4397915"/>
          </a:xfrm>
        </p:grpSpPr>
        <p:sp>
          <p:nvSpPr>
            <p:cNvPr id="1732" name="Google Shape;1732;p42"/>
            <p:cNvSpPr/>
            <p:nvPr/>
          </p:nvSpPr>
          <p:spPr>
            <a:xfrm>
              <a:off x="2978061" y="2473102"/>
              <a:ext cx="1575073" cy="1815468"/>
            </a:xfrm>
            <a:custGeom>
              <a:avLst/>
              <a:gdLst/>
              <a:ahLst/>
              <a:cxnLst/>
              <a:rect l="l" t="t" r="r" b="b"/>
              <a:pathLst>
                <a:path w="26503" h="30548" extrusionOk="0">
                  <a:moveTo>
                    <a:pt x="13485" y="1"/>
                  </a:moveTo>
                  <a:cubicBezTo>
                    <a:pt x="13451" y="1"/>
                    <a:pt x="13420" y="6"/>
                    <a:pt x="13392" y="15"/>
                  </a:cubicBezTo>
                  <a:cubicBezTo>
                    <a:pt x="13392" y="15"/>
                    <a:pt x="4464" y="7988"/>
                    <a:pt x="2415" y="11077"/>
                  </a:cubicBezTo>
                  <a:cubicBezTo>
                    <a:pt x="337" y="14165"/>
                    <a:pt x="0" y="17478"/>
                    <a:pt x="983" y="20426"/>
                  </a:cubicBezTo>
                  <a:cubicBezTo>
                    <a:pt x="1968" y="23326"/>
                    <a:pt x="7114" y="30547"/>
                    <a:pt x="14054" y="30547"/>
                  </a:cubicBezTo>
                  <a:cubicBezTo>
                    <a:pt x="14235" y="30547"/>
                    <a:pt x="14416" y="30542"/>
                    <a:pt x="14599" y="30532"/>
                  </a:cubicBezTo>
                  <a:cubicBezTo>
                    <a:pt x="21842" y="30111"/>
                    <a:pt x="24453" y="28792"/>
                    <a:pt x="25492" y="26125"/>
                  </a:cubicBezTo>
                  <a:cubicBezTo>
                    <a:pt x="26503" y="23458"/>
                    <a:pt x="24481" y="18516"/>
                    <a:pt x="23527" y="15990"/>
                  </a:cubicBezTo>
                  <a:cubicBezTo>
                    <a:pt x="22572" y="13463"/>
                    <a:pt x="18305" y="4507"/>
                    <a:pt x="18305" y="4507"/>
                  </a:cubicBezTo>
                  <a:cubicBezTo>
                    <a:pt x="18305" y="4507"/>
                    <a:pt x="14537" y="1"/>
                    <a:pt x="13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2"/>
            <p:cNvSpPr/>
            <p:nvPr/>
          </p:nvSpPr>
          <p:spPr>
            <a:xfrm>
              <a:off x="2968018" y="3420010"/>
              <a:ext cx="1661841" cy="1007279"/>
            </a:xfrm>
            <a:custGeom>
              <a:avLst/>
              <a:gdLst/>
              <a:ahLst/>
              <a:cxnLst/>
              <a:rect l="l" t="t" r="r" b="b"/>
              <a:pathLst>
                <a:path w="27963" h="16949" extrusionOk="0">
                  <a:moveTo>
                    <a:pt x="703" y="1"/>
                  </a:moveTo>
                  <a:cubicBezTo>
                    <a:pt x="703" y="1"/>
                    <a:pt x="1" y="3005"/>
                    <a:pt x="1012" y="6261"/>
                  </a:cubicBezTo>
                  <a:cubicBezTo>
                    <a:pt x="1461" y="7721"/>
                    <a:pt x="2050" y="9125"/>
                    <a:pt x="2864" y="10416"/>
                  </a:cubicBezTo>
                  <a:cubicBezTo>
                    <a:pt x="4605" y="13112"/>
                    <a:pt x="7974" y="15301"/>
                    <a:pt x="11034" y="16172"/>
                  </a:cubicBezTo>
                  <a:cubicBezTo>
                    <a:pt x="12829" y="16692"/>
                    <a:pt x="14555" y="16949"/>
                    <a:pt x="16315" y="16949"/>
                  </a:cubicBezTo>
                  <a:cubicBezTo>
                    <a:pt x="17308" y="16949"/>
                    <a:pt x="18311" y="16867"/>
                    <a:pt x="19344" y="16705"/>
                  </a:cubicBezTo>
                  <a:cubicBezTo>
                    <a:pt x="21366" y="16424"/>
                    <a:pt x="23949" y="15863"/>
                    <a:pt x="25408" y="14291"/>
                  </a:cubicBezTo>
                  <a:cubicBezTo>
                    <a:pt x="27963" y="11455"/>
                    <a:pt x="25072" y="3849"/>
                    <a:pt x="25071" y="3847"/>
                  </a:cubicBezTo>
                  <a:lnTo>
                    <a:pt x="25071" y="3847"/>
                  </a:lnTo>
                  <a:cubicBezTo>
                    <a:pt x="25072" y="3848"/>
                    <a:pt x="25998" y="6851"/>
                    <a:pt x="25577" y="8732"/>
                  </a:cubicBezTo>
                  <a:cubicBezTo>
                    <a:pt x="25296" y="10051"/>
                    <a:pt x="24847" y="11427"/>
                    <a:pt x="21029" y="13112"/>
                  </a:cubicBezTo>
                  <a:cubicBezTo>
                    <a:pt x="19884" y="13616"/>
                    <a:pt x="18488" y="13882"/>
                    <a:pt x="16959" y="13882"/>
                  </a:cubicBezTo>
                  <a:cubicBezTo>
                    <a:pt x="13385" y="13882"/>
                    <a:pt x="9087" y="12433"/>
                    <a:pt x="5588" y="9209"/>
                  </a:cubicBezTo>
                  <a:cubicBezTo>
                    <a:pt x="590" y="4605"/>
                    <a:pt x="731" y="1"/>
                    <a:pt x="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2"/>
            <p:cNvSpPr/>
            <p:nvPr/>
          </p:nvSpPr>
          <p:spPr>
            <a:xfrm>
              <a:off x="3658780" y="3846722"/>
              <a:ext cx="333759" cy="296912"/>
            </a:xfrm>
            <a:custGeom>
              <a:avLst/>
              <a:gdLst/>
              <a:ahLst/>
              <a:cxnLst/>
              <a:rect l="l" t="t" r="r" b="b"/>
              <a:pathLst>
                <a:path w="5616" h="4996" extrusionOk="0">
                  <a:moveTo>
                    <a:pt x="2788" y="0"/>
                  </a:moveTo>
                  <a:cubicBezTo>
                    <a:pt x="1610" y="0"/>
                    <a:pt x="575" y="785"/>
                    <a:pt x="310" y="1945"/>
                  </a:cubicBezTo>
                  <a:cubicBezTo>
                    <a:pt x="1" y="3264"/>
                    <a:pt x="871" y="4612"/>
                    <a:pt x="2247" y="4921"/>
                  </a:cubicBezTo>
                  <a:cubicBezTo>
                    <a:pt x="2456" y="4971"/>
                    <a:pt x="2664" y="4995"/>
                    <a:pt x="2868" y="4995"/>
                  </a:cubicBezTo>
                  <a:cubicBezTo>
                    <a:pt x="4029" y="4995"/>
                    <a:pt x="5044" y="4214"/>
                    <a:pt x="5307" y="3068"/>
                  </a:cubicBezTo>
                  <a:cubicBezTo>
                    <a:pt x="5616" y="1720"/>
                    <a:pt x="4745" y="373"/>
                    <a:pt x="3370" y="64"/>
                  </a:cubicBezTo>
                  <a:cubicBezTo>
                    <a:pt x="3174" y="21"/>
                    <a:pt x="2979" y="0"/>
                    <a:pt x="2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2"/>
            <p:cNvSpPr/>
            <p:nvPr/>
          </p:nvSpPr>
          <p:spPr>
            <a:xfrm>
              <a:off x="4097615" y="3901755"/>
              <a:ext cx="141859" cy="126110"/>
            </a:xfrm>
            <a:custGeom>
              <a:avLst/>
              <a:gdLst/>
              <a:ahLst/>
              <a:cxnLst/>
              <a:rect l="l" t="t" r="r" b="b"/>
              <a:pathLst>
                <a:path w="2387" h="2122" extrusionOk="0">
                  <a:moveTo>
                    <a:pt x="1184" y="1"/>
                  </a:moveTo>
                  <a:cubicBezTo>
                    <a:pt x="963" y="1"/>
                    <a:pt x="744" y="68"/>
                    <a:pt x="562" y="205"/>
                  </a:cubicBezTo>
                  <a:cubicBezTo>
                    <a:pt x="85" y="570"/>
                    <a:pt x="0" y="1243"/>
                    <a:pt x="337" y="1693"/>
                  </a:cubicBezTo>
                  <a:cubicBezTo>
                    <a:pt x="554" y="1976"/>
                    <a:pt x="880" y="2121"/>
                    <a:pt x="1204" y="2121"/>
                  </a:cubicBezTo>
                  <a:cubicBezTo>
                    <a:pt x="1424" y="2121"/>
                    <a:pt x="1643" y="2054"/>
                    <a:pt x="1825" y="1917"/>
                  </a:cubicBezTo>
                  <a:cubicBezTo>
                    <a:pt x="2302" y="1552"/>
                    <a:pt x="2387" y="879"/>
                    <a:pt x="2050" y="429"/>
                  </a:cubicBezTo>
                  <a:cubicBezTo>
                    <a:pt x="1833" y="146"/>
                    <a:pt x="1507" y="1"/>
                    <a:pt x="1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2"/>
            <p:cNvSpPr/>
            <p:nvPr/>
          </p:nvSpPr>
          <p:spPr>
            <a:xfrm>
              <a:off x="3195280" y="2602424"/>
              <a:ext cx="553650" cy="1019997"/>
            </a:xfrm>
            <a:custGeom>
              <a:avLst/>
              <a:gdLst/>
              <a:ahLst/>
              <a:cxnLst/>
              <a:rect l="l" t="t" r="r" b="b"/>
              <a:pathLst>
                <a:path w="9316" h="17163" extrusionOk="0">
                  <a:moveTo>
                    <a:pt x="9316" y="1"/>
                  </a:moveTo>
                  <a:cubicBezTo>
                    <a:pt x="9316" y="1"/>
                    <a:pt x="9314" y="12"/>
                    <a:pt x="9312" y="33"/>
                  </a:cubicBezTo>
                  <a:lnTo>
                    <a:pt x="9312" y="33"/>
                  </a:lnTo>
                  <a:cubicBezTo>
                    <a:pt x="9314" y="31"/>
                    <a:pt x="9316" y="29"/>
                    <a:pt x="9316" y="29"/>
                  </a:cubicBezTo>
                  <a:lnTo>
                    <a:pt x="9316" y="1"/>
                  </a:lnTo>
                  <a:close/>
                  <a:moveTo>
                    <a:pt x="9312" y="33"/>
                  </a:moveTo>
                  <a:cubicBezTo>
                    <a:pt x="9093" y="271"/>
                    <a:pt x="0" y="10188"/>
                    <a:pt x="416" y="14459"/>
                  </a:cubicBezTo>
                  <a:cubicBezTo>
                    <a:pt x="568" y="16116"/>
                    <a:pt x="1423" y="17162"/>
                    <a:pt x="2575" y="17162"/>
                  </a:cubicBezTo>
                  <a:cubicBezTo>
                    <a:pt x="3336" y="17162"/>
                    <a:pt x="4228" y="16705"/>
                    <a:pt x="5133" y="15667"/>
                  </a:cubicBezTo>
                  <a:cubicBezTo>
                    <a:pt x="7694" y="12751"/>
                    <a:pt x="9224" y="739"/>
                    <a:pt x="9312" y="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2"/>
            <p:cNvSpPr/>
            <p:nvPr/>
          </p:nvSpPr>
          <p:spPr>
            <a:xfrm>
              <a:off x="3637087" y="2683427"/>
              <a:ext cx="373815" cy="1078714"/>
            </a:xfrm>
            <a:custGeom>
              <a:avLst/>
              <a:gdLst/>
              <a:ahLst/>
              <a:cxnLst/>
              <a:rect l="l" t="t" r="r" b="b"/>
              <a:pathLst>
                <a:path w="6290" h="18151" extrusionOk="0">
                  <a:moveTo>
                    <a:pt x="3536" y="1"/>
                  </a:moveTo>
                  <a:cubicBezTo>
                    <a:pt x="2914" y="1"/>
                    <a:pt x="2523" y="2053"/>
                    <a:pt x="1798" y="4927"/>
                  </a:cubicBezTo>
                  <a:cubicBezTo>
                    <a:pt x="787" y="8969"/>
                    <a:pt x="1" y="14107"/>
                    <a:pt x="1208" y="16297"/>
                  </a:cubicBezTo>
                  <a:cubicBezTo>
                    <a:pt x="1869" y="17467"/>
                    <a:pt x="2772" y="18151"/>
                    <a:pt x="3621" y="18151"/>
                  </a:cubicBezTo>
                  <a:cubicBezTo>
                    <a:pt x="4503" y="18151"/>
                    <a:pt x="5327" y="17411"/>
                    <a:pt x="5756" y="15707"/>
                  </a:cubicBezTo>
                  <a:cubicBezTo>
                    <a:pt x="6289" y="13574"/>
                    <a:pt x="5925" y="9306"/>
                    <a:pt x="5195" y="5657"/>
                  </a:cubicBezTo>
                  <a:cubicBezTo>
                    <a:pt x="4521" y="2288"/>
                    <a:pt x="4408" y="238"/>
                    <a:pt x="3622" y="14"/>
                  </a:cubicBezTo>
                  <a:cubicBezTo>
                    <a:pt x="3593" y="5"/>
                    <a:pt x="3565" y="1"/>
                    <a:pt x="3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2"/>
            <p:cNvSpPr/>
            <p:nvPr/>
          </p:nvSpPr>
          <p:spPr>
            <a:xfrm>
              <a:off x="4014175" y="2851081"/>
              <a:ext cx="363771" cy="926276"/>
            </a:xfrm>
            <a:custGeom>
              <a:avLst/>
              <a:gdLst/>
              <a:ahLst/>
              <a:cxnLst/>
              <a:rect l="l" t="t" r="r" b="b"/>
              <a:pathLst>
                <a:path w="6121" h="15586" extrusionOk="0">
                  <a:moveTo>
                    <a:pt x="253" y="0"/>
                  </a:moveTo>
                  <a:cubicBezTo>
                    <a:pt x="253" y="1"/>
                    <a:pt x="1" y="11988"/>
                    <a:pt x="3061" y="14824"/>
                  </a:cubicBezTo>
                  <a:cubicBezTo>
                    <a:pt x="3607" y="15346"/>
                    <a:pt x="4110" y="15585"/>
                    <a:pt x="4531" y="15585"/>
                  </a:cubicBezTo>
                  <a:cubicBezTo>
                    <a:pt x="5580" y="15585"/>
                    <a:pt x="6121" y="14096"/>
                    <a:pt x="5559" y="11792"/>
                  </a:cubicBezTo>
                  <a:cubicBezTo>
                    <a:pt x="4380" y="6991"/>
                    <a:pt x="254" y="1"/>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2"/>
            <p:cNvSpPr/>
            <p:nvPr/>
          </p:nvSpPr>
          <p:spPr>
            <a:xfrm>
              <a:off x="3032321" y="3707774"/>
              <a:ext cx="38511" cy="27041"/>
            </a:xfrm>
            <a:custGeom>
              <a:avLst/>
              <a:gdLst/>
              <a:ahLst/>
              <a:cxnLst/>
              <a:rect l="l" t="t" r="r" b="b"/>
              <a:pathLst>
                <a:path w="648" h="455" extrusionOk="0">
                  <a:moveTo>
                    <a:pt x="306" y="0"/>
                  </a:moveTo>
                  <a:cubicBezTo>
                    <a:pt x="265" y="0"/>
                    <a:pt x="223" y="13"/>
                    <a:pt x="182" y="44"/>
                  </a:cubicBezTo>
                  <a:cubicBezTo>
                    <a:pt x="0" y="203"/>
                    <a:pt x="150" y="454"/>
                    <a:pt x="333" y="454"/>
                  </a:cubicBezTo>
                  <a:cubicBezTo>
                    <a:pt x="376" y="454"/>
                    <a:pt x="420" y="441"/>
                    <a:pt x="463" y="409"/>
                  </a:cubicBezTo>
                  <a:cubicBezTo>
                    <a:pt x="647" y="270"/>
                    <a:pt x="492"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2"/>
            <p:cNvSpPr/>
            <p:nvPr/>
          </p:nvSpPr>
          <p:spPr>
            <a:xfrm>
              <a:off x="3077489" y="3801971"/>
              <a:ext cx="60797" cy="48733"/>
            </a:xfrm>
            <a:custGeom>
              <a:avLst/>
              <a:gdLst/>
              <a:ahLst/>
              <a:cxnLst/>
              <a:rect l="l" t="t" r="r" b="b"/>
              <a:pathLst>
                <a:path w="1023" h="820" extrusionOk="0">
                  <a:moveTo>
                    <a:pt x="523" y="0"/>
                  </a:moveTo>
                  <a:cubicBezTo>
                    <a:pt x="1" y="0"/>
                    <a:pt x="1" y="819"/>
                    <a:pt x="523" y="819"/>
                  </a:cubicBezTo>
                  <a:cubicBezTo>
                    <a:pt x="539" y="819"/>
                    <a:pt x="556" y="819"/>
                    <a:pt x="573" y="817"/>
                  </a:cubicBezTo>
                  <a:cubicBezTo>
                    <a:pt x="994" y="733"/>
                    <a:pt x="1022" y="87"/>
                    <a:pt x="573" y="3"/>
                  </a:cubicBezTo>
                  <a:cubicBezTo>
                    <a:pt x="556" y="1"/>
                    <a:pt x="539" y="0"/>
                    <a:pt x="5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2"/>
            <p:cNvSpPr/>
            <p:nvPr/>
          </p:nvSpPr>
          <p:spPr>
            <a:xfrm>
              <a:off x="3153263" y="3931827"/>
              <a:ext cx="55448" cy="49981"/>
            </a:xfrm>
            <a:custGeom>
              <a:avLst/>
              <a:gdLst/>
              <a:ahLst/>
              <a:cxnLst/>
              <a:rect l="l" t="t" r="r" b="b"/>
              <a:pathLst>
                <a:path w="933" h="841" extrusionOk="0">
                  <a:moveTo>
                    <a:pt x="443" y="0"/>
                  </a:moveTo>
                  <a:cubicBezTo>
                    <a:pt x="379" y="0"/>
                    <a:pt x="314" y="19"/>
                    <a:pt x="253" y="64"/>
                  </a:cubicBezTo>
                  <a:cubicBezTo>
                    <a:pt x="0" y="260"/>
                    <a:pt x="0" y="569"/>
                    <a:pt x="225" y="766"/>
                  </a:cubicBezTo>
                  <a:cubicBezTo>
                    <a:pt x="277" y="818"/>
                    <a:pt x="338" y="841"/>
                    <a:pt x="399" y="841"/>
                  </a:cubicBezTo>
                  <a:cubicBezTo>
                    <a:pt x="532" y="841"/>
                    <a:pt x="663" y="732"/>
                    <a:pt x="702" y="597"/>
                  </a:cubicBezTo>
                  <a:cubicBezTo>
                    <a:pt x="702" y="569"/>
                    <a:pt x="702" y="569"/>
                    <a:pt x="730" y="541"/>
                  </a:cubicBezTo>
                  <a:cubicBezTo>
                    <a:pt x="933" y="316"/>
                    <a:pt x="702" y="0"/>
                    <a:pt x="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2"/>
            <p:cNvSpPr/>
            <p:nvPr/>
          </p:nvSpPr>
          <p:spPr>
            <a:xfrm>
              <a:off x="3224223" y="4031136"/>
              <a:ext cx="87006" cy="60856"/>
            </a:xfrm>
            <a:custGeom>
              <a:avLst/>
              <a:gdLst/>
              <a:ahLst/>
              <a:cxnLst/>
              <a:rect l="l" t="t" r="r" b="b"/>
              <a:pathLst>
                <a:path w="1464" h="1024" extrusionOk="0">
                  <a:moveTo>
                    <a:pt x="731" y="1"/>
                  </a:moveTo>
                  <a:cubicBezTo>
                    <a:pt x="635" y="1"/>
                    <a:pt x="534" y="32"/>
                    <a:pt x="434" y="105"/>
                  </a:cubicBezTo>
                  <a:cubicBezTo>
                    <a:pt x="0" y="425"/>
                    <a:pt x="329" y="1024"/>
                    <a:pt x="753" y="1024"/>
                  </a:cubicBezTo>
                  <a:cubicBezTo>
                    <a:pt x="851" y="1024"/>
                    <a:pt x="953" y="993"/>
                    <a:pt x="1052" y="919"/>
                  </a:cubicBezTo>
                  <a:cubicBezTo>
                    <a:pt x="1463" y="600"/>
                    <a:pt x="1149" y="1"/>
                    <a:pt x="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2"/>
            <p:cNvSpPr/>
            <p:nvPr/>
          </p:nvSpPr>
          <p:spPr>
            <a:xfrm>
              <a:off x="3365133" y="4137338"/>
              <a:ext cx="51764" cy="37025"/>
            </a:xfrm>
            <a:custGeom>
              <a:avLst/>
              <a:gdLst/>
              <a:ahLst/>
              <a:cxnLst/>
              <a:rect l="l" t="t" r="r" b="b"/>
              <a:pathLst>
                <a:path w="871" h="623" extrusionOk="0">
                  <a:moveTo>
                    <a:pt x="423" y="0"/>
                  </a:moveTo>
                  <a:cubicBezTo>
                    <a:pt x="367" y="0"/>
                    <a:pt x="309" y="18"/>
                    <a:pt x="253" y="59"/>
                  </a:cubicBezTo>
                  <a:cubicBezTo>
                    <a:pt x="1" y="266"/>
                    <a:pt x="199" y="623"/>
                    <a:pt x="449" y="623"/>
                  </a:cubicBezTo>
                  <a:cubicBezTo>
                    <a:pt x="504" y="623"/>
                    <a:pt x="562" y="605"/>
                    <a:pt x="618" y="564"/>
                  </a:cubicBezTo>
                  <a:cubicBezTo>
                    <a:pt x="871" y="358"/>
                    <a:pt x="673" y="0"/>
                    <a:pt x="4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2"/>
            <p:cNvSpPr/>
            <p:nvPr/>
          </p:nvSpPr>
          <p:spPr>
            <a:xfrm>
              <a:off x="3464679" y="4200869"/>
              <a:ext cx="94553" cy="66621"/>
            </a:xfrm>
            <a:custGeom>
              <a:avLst/>
              <a:gdLst/>
              <a:ahLst/>
              <a:cxnLst/>
              <a:rect l="l" t="t" r="r" b="b"/>
              <a:pathLst>
                <a:path w="1591" h="1121" extrusionOk="0">
                  <a:moveTo>
                    <a:pt x="776" y="1"/>
                  </a:moveTo>
                  <a:cubicBezTo>
                    <a:pt x="672" y="1"/>
                    <a:pt x="564" y="35"/>
                    <a:pt x="459" y="113"/>
                  </a:cubicBezTo>
                  <a:cubicBezTo>
                    <a:pt x="0" y="457"/>
                    <a:pt x="367" y="1121"/>
                    <a:pt x="823" y="1121"/>
                  </a:cubicBezTo>
                  <a:cubicBezTo>
                    <a:pt x="925" y="1121"/>
                    <a:pt x="1031" y="1088"/>
                    <a:pt x="1133" y="1011"/>
                  </a:cubicBezTo>
                  <a:cubicBezTo>
                    <a:pt x="1590" y="646"/>
                    <a:pt x="1229" y="1"/>
                    <a:pt x="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2"/>
            <p:cNvSpPr/>
            <p:nvPr/>
          </p:nvSpPr>
          <p:spPr>
            <a:xfrm>
              <a:off x="3634413" y="4264579"/>
              <a:ext cx="57172" cy="39521"/>
            </a:xfrm>
            <a:custGeom>
              <a:avLst/>
              <a:gdLst/>
              <a:ahLst/>
              <a:cxnLst/>
              <a:rect l="l" t="t" r="r" b="b"/>
              <a:pathLst>
                <a:path w="962" h="665" extrusionOk="0">
                  <a:moveTo>
                    <a:pt x="486" y="0"/>
                  </a:moveTo>
                  <a:cubicBezTo>
                    <a:pt x="417" y="0"/>
                    <a:pt x="343" y="24"/>
                    <a:pt x="270" y="80"/>
                  </a:cubicBezTo>
                  <a:cubicBezTo>
                    <a:pt x="1" y="282"/>
                    <a:pt x="199" y="665"/>
                    <a:pt x="476" y="665"/>
                  </a:cubicBezTo>
                  <a:cubicBezTo>
                    <a:pt x="545" y="665"/>
                    <a:pt x="619" y="641"/>
                    <a:pt x="691" y="585"/>
                  </a:cubicBezTo>
                  <a:cubicBezTo>
                    <a:pt x="961" y="383"/>
                    <a:pt x="763" y="0"/>
                    <a:pt x="4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2"/>
            <p:cNvSpPr/>
            <p:nvPr/>
          </p:nvSpPr>
          <p:spPr>
            <a:xfrm>
              <a:off x="3735564" y="4291382"/>
              <a:ext cx="60916" cy="43265"/>
            </a:xfrm>
            <a:custGeom>
              <a:avLst/>
              <a:gdLst/>
              <a:ahLst/>
              <a:cxnLst/>
              <a:rect l="l" t="t" r="r" b="b"/>
              <a:pathLst>
                <a:path w="1025" h="728" extrusionOk="0">
                  <a:moveTo>
                    <a:pt x="441" y="1"/>
                  </a:moveTo>
                  <a:cubicBezTo>
                    <a:pt x="381" y="1"/>
                    <a:pt x="319" y="17"/>
                    <a:pt x="253" y="50"/>
                  </a:cubicBezTo>
                  <a:cubicBezTo>
                    <a:pt x="112" y="134"/>
                    <a:pt x="0" y="274"/>
                    <a:pt x="56" y="471"/>
                  </a:cubicBezTo>
                  <a:cubicBezTo>
                    <a:pt x="108" y="599"/>
                    <a:pt x="229" y="727"/>
                    <a:pt x="378" y="727"/>
                  </a:cubicBezTo>
                  <a:cubicBezTo>
                    <a:pt x="392" y="727"/>
                    <a:pt x="407" y="726"/>
                    <a:pt x="421" y="724"/>
                  </a:cubicBezTo>
                  <a:cubicBezTo>
                    <a:pt x="421" y="724"/>
                    <a:pt x="393" y="724"/>
                    <a:pt x="365" y="695"/>
                  </a:cubicBezTo>
                  <a:lnTo>
                    <a:pt x="365" y="695"/>
                  </a:lnTo>
                  <a:cubicBezTo>
                    <a:pt x="412" y="717"/>
                    <a:pt x="458" y="727"/>
                    <a:pt x="502" y="727"/>
                  </a:cubicBezTo>
                  <a:cubicBezTo>
                    <a:pt x="805" y="727"/>
                    <a:pt x="1024" y="277"/>
                    <a:pt x="730" y="106"/>
                  </a:cubicBezTo>
                  <a:lnTo>
                    <a:pt x="702" y="106"/>
                  </a:lnTo>
                  <a:cubicBezTo>
                    <a:pt x="617" y="38"/>
                    <a:pt x="532"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2"/>
            <p:cNvSpPr/>
            <p:nvPr/>
          </p:nvSpPr>
          <p:spPr>
            <a:xfrm>
              <a:off x="3859417" y="4301307"/>
              <a:ext cx="84034" cy="58717"/>
            </a:xfrm>
            <a:custGeom>
              <a:avLst/>
              <a:gdLst/>
              <a:ahLst/>
              <a:cxnLst/>
              <a:rect l="l" t="t" r="r" b="b"/>
              <a:pathLst>
                <a:path w="1414" h="988" extrusionOk="0">
                  <a:moveTo>
                    <a:pt x="705" y="0"/>
                  </a:moveTo>
                  <a:cubicBezTo>
                    <a:pt x="611" y="0"/>
                    <a:pt x="511" y="32"/>
                    <a:pt x="415" y="107"/>
                  </a:cubicBezTo>
                  <a:cubicBezTo>
                    <a:pt x="1" y="406"/>
                    <a:pt x="322" y="988"/>
                    <a:pt x="729" y="988"/>
                  </a:cubicBezTo>
                  <a:cubicBezTo>
                    <a:pt x="819" y="988"/>
                    <a:pt x="913" y="959"/>
                    <a:pt x="1004" y="893"/>
                  </a:cubicBezTo>
                  <a:cubicBezTo>
                    <a:pt x="1413" y="575"/>
                    <a:pt x="1105" y="0"/>
                    <a:pt x="7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2"/>
            <p:cNvSpPr/>
            <p:nvPr/>
          </p:nvSpPr>
          <p:spPr>
            <a:xfrm>
              <a:off x="3990284" y="4311767"/>
              <a:ext cx="66502" cy="45999"/>
            </a:xfrm>
            <a:custGeom>
              <a:avLst/>
              <a:gdLst/>
              <a:ahLst/>
              <a:cxnLst/>
              <a:rect l="l" t="t" r="r" b="b"/>
              <a:pathLst>
                <a:path w="1119" h="774" extrusionOk="0">
                  <a:moveTo>
                    <a:pt x="531" y="0"/>
                  </a:moveTo>
                  <a:cubicBezTo>
                    <a:pt x="461" y="0"/>
                    <a:pt x="388" y="22"/>
                    <a:pt x="318" y="72"/>
                  </a:cubicBezTo>
                  <a:cubicBezTo>
                    <a:pt x="0" y="322"/>
                    <a:pt x="252" y="774"/>
                    <a:pt x="568" y="774"/>
                  </a:cubicBezTo>
                  <a:cubicBezTo>
                    <a:pt x="642" y="774"/>
                    <a:pt x="721" y="748"/>
                    <a:pt x="796" y="689"/>
                  </a:cubicBezTo>
                  <a:cubicBezTo>
                    <a:pt x="1119" y="459"/>
                    <a:pt x="85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2"/>
            <p:cNvSpPr/>
            <p:nvPr/>
          </p:nvSpPr>
          <p:spPr>
            <a:xfrm>
              <a:off x="4109264" y="4307191"/>
              <a:ext cx="73396" cy="50872"/>
            </a:xfrm>
            <a:custGeom>
              <a:avLst/>
              <a:gdLst/>
              <a:ahLst/>
              <a:cxnLst/>
              <a:rect l="l" t="t" r="r" b="b"/>
              <a:pathLst>
                <a:path w="1235" h="856" extrusionOk="0">
                  <a:moveTo>
                    <a:pt x="622" y="1"/>
                  </a:moveTo>
                  <a:cubicBezTo>
                    <a:pt x="539" y="1"/>
                    <a:pt x="452" y="28"/>
                    <a:pt x="366" y="93"/>
                  </a:cubicBezTo>
                  <a:cubicBezTo>
                    <a:pt x="0" y="344"/>
                    <a:pt x="286" y="856"/>
                    <a:pt x="632" y="856"/>
                  </a:cubicBezTo>
                  <a:cubicBezTo>
                    <a:pt x="711" y="856"/>
                    <a:pt x="793" y="829"/>
                    <a:pt x="871" y="766"/>
                  </a:cubicBezTo>
                  <a:cubicBezTo>
                    <a:pt x="1235" y="494"/>
                    <a:pt x="973" y="1"/>
                    <a:pt x="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2"/>
            <p:cNvSpPr/>
            <p:nvPr/>
          </p:nvSpPr>
          <p:spPr>
            <a:xfrm>
              <a:off x="4249223" y="4266124"/>
              <a:ext cx="70722" cy="48733"/>
            </a:xfrm>
            <a:custGeom>
              <a:avLst/>
              <a:gdLst/>
              <a:ahLst/>
              <a:cxnLst/>
              <a:rect l="l" t="t" r="r" b="b"/>
              <a:pathLst>
                <a:path w="1190" h="820" extrusionOk="0">
                  <a:moveTo>
                    <a:pt x="577" y="0"/>
                  </a:moveTo>
                  <a:cubicBezTo>
                    <a:pt x="500" y="0"/>
                    <a:pt x="419" y="25"/>
                    <a:pt x="341" y="82"/>
                  </a:cubicBezTo>
                  <a:cubicBezTo>
                    <a:pt x="1" y="331"/>
                    <a:pt x="266" y="819"/>
                    <a:pt x="602" y="819"/>
                  </a:cubicBezTo>
                  <a:cubicBezTo>
                    <a:pt x="682" y="819"/>
                    <a:pt x="766" y="792"/>
                    <a:pt x="846" y="727"/>
                  </a:cubicBezTo>
                  <a:cubicBezTo>
                    <a:pt x="1190" y="476"/>
                    <a:pt x="917"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2"/>
            <p:cNvSpPr/>
            <p:nvPr/>
          </p:nvSpPr>
          <p:spPr>
            <a:xfrm>
              <a:off x="4361190" y="4193916"/>
              <a:ext cx="73574" cy="52358"/>
            </a:xfrm>
            <a:custGeom>
              <a:avLst/>
              <a:gdLst/>
              <a:ahLst/>
              <a:cxnLst/>
              <a:rect l="l" t="t" r="r" b="b"/>
              <a:pathLst>
                <a:path w="1238" h="881" extrusionOk="0">
                  <a:moveTo>
                    <a:pt x="615" y="0"/>
                  </a:moveTo>
                  <a:cubicBezTo>
                    <a:pt x="535" y="0"/>
                    <a:pt x="449" y="27"/>
                    <a:pt x="366" y="90"/>
                  </a:cubicBezTo>
                  <a:cubicBezTo>
                    <a:pt x="0" y="364"/>
                    <a:pt x="286" y="881"/>
                    <a:pt x="633" y="881"/>
                  </a:cubicBezTo>
                  <a:cubicBezTo>
                    <a:pt x="711" y="881"/>
                    <a:pt x="793" y="854"/>
                    <a:pt x="871" y="791"/>
                  </a:cubicBezTo>
                  <a:cubicBezTo>
                    <a:pt x="1237" y="517"/>
                    <a:pt x="970" y="0"/>
                    <a:pt x="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2"/>
            <p:cNvSpPr/>
            <p:nvPr/>
          </p:nvSpPr>
          <p:spPr>
            <a:xfrm>
              <a:off x="4458894" y="4106196"/>
              <a:ext cx="41363" cy="38808"/>
            </a:xfrm>
            <a:custGeom>
              <a:avLst/>
              <a:gdLst/>
              <a:ahLst/>
              <a:cxnLst/>
              <a:rect l="l" t="t" r="r" b="b"/>
              <a:pathLst>
                <a:path w="696" h="653" extrusionOk="0">
                  <a:moveTo>
                    <a:pt x="310" y="0"/>
                  </a:moveTo>
                  <a:cubicBezTo>
                    <a:pt x="154" y="0"/>
                    <a:pt x="1" y="103"/>
                    <a:pt x="14" y="330"/>
                  </a:cubicBezTo>
                  <a:lnTo>
                    <a:pt x="14" y="386"/>
                  </a:lnTo>
                  <a:cubicBezTo>
                    <a:pt x="29" y="559"/>
                    <a:pt x="177" y="653"/>
                    <a:pt x="323" y="653"/>
                  </a:cubicBezTo>
                  <a:cubicBezTo>
                    <a:pt x="439" y="653"/>
                    <a:pt x="554" y="594"/>
                    <a:pt x="603" y="471"/>
                  </a:cubicBezTo>
                  <a:cubicBezTo>
                    <a:pt x="603" y="443"/>
                    <a:pt x="603" y="443"/>
                    <a:pt x="603" y="414"/>
                  </a:cubicBezTo>
                  <a:cubicBezTo>
                    <a:pt x="696" y="152"/>
                    <a:pt x="500" y="0"/>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2"/>
            <p:cNvSpPr/>
            <p:nvPr/>
          </p:nvSpPr>
          <p:spPr>
            <a:xfrm>
              <a:off x="4491700" y="4021448"/>
              <a:ext cx="26446" cy="24069"/>
            </a:xfrm>
            <a:custGeom>
              <a:avLst/>
              <a:gdLst/>
              <a:ahLst/>
              <a:cxnLst/>
              <a:rect l="l" t="t" r="r" b="b"/>
              <a:pathLst>
                <a:path w="445" h="405" extrusionOk="0">
                  <a:moveTo>
                    <a:pt x="185" y="1"/>
                  </a:moveTo>
                  <a:cubicBezTo>
                    <a:pt x="90" y="1"/>
                    <a:pt x="0" y="97"/>
                    <a:pt x="23" y="212"/>
                  </a:cubicBezTo>
                  <a:cubicBezTo>
                    <a:pt x="23" y="212"/>
                    <a:pt x="23" y="212"/>
                    <a:pt x="23" y="240"/>
                  </a:cubicBezTo>
                  <a:cubicBezTo>
                    <a:pt x="42" y="335"/>
                    <a:pt x="113" y="405"/>
                    <a:pt x="200" y="405"/>
                  </a:cubicBezTo>
                  <a:cubicBezTo>
                    <a:pt x="241" y="405"/>
                    <a:pt x="287" y="389"/>
                    <a:pt x="332" y="352"/>
                  </a:cubicBezTo>
                  <a:cubicBezTo>
                    <a:pt x="444" y="268"/>
                    <a:pt x="416" y="100"/>
                    <a:pt x="276" y="44"/>
                  </a:cubicBezTo>
                  <a:lnTo>
                    <a:pt x="248" y="16"/>
                  </a:lnTo>
                  <a:cubicBezTo>
                    <a:pt x="227" y="5"/>
                    <a:pt x="206" y="1"/>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2"/>
            <p:cNvSpPr/>
            <p:nvPr/>
          </p:nvSpPr>
          <p:spPr>
            <a:xfrm>
              <a:off x="3915758" y="1859303"/>
              <a:ext cx="1897124" cy="1599915"/>
            </a:xfrm>
            <a:custGeom>
              <a:avLst/>
              <a:gdLst/>
              <a:ahLst/>
              <a:cxnLst/>
              <a:rect l="l" t="t" r="r" b="b"/>
              <a:pathLst>
                <a:path w="31922" h="26921" extrusionOk="0">
                  <a:moveTo>
                    <a:pt x="17833" y="0"/>
                  </a:moveTo>
                  <a:cubicBezTo>
                    <a:pt x="16667" y="0"/>
                    <a:pt x="15450" y="193"/>
                    <a:pt x="14206" y="601"/>
                  </a:cubicBezTo>
                  <a:cubicBezTo>
                    <a:pt x="10669" y="1724"/>
                    <a:pt x="562" y="8125"/>
                    <a:pt x="562" y="8125"/>
                  </a:cubicBezTo>
                  <a:cubicBezTo>
                    <a:pt x="0" y="8911"/>
                    <a:pt x="3538" y="14077"/>
                    <a:pt x="3538" y="14077"/>
                  </a:cubicBezTo>
                  <a:cubicBezTo>
                    <a:pt x="3538" y="14077"/>
                    <a:pt x="10977" y="20647"/>
                    <a:pt x="13139" y="22247"/>
                  </a:cubicBezTo>
                  <a:cubicBezTo>
                    <a:pt x="15222" y="23789"/>
                    <a:pt x="19182" y="26921"/>
                    <a:pt x="22030" y="26921"/>
                  </a:cubicBezTo>
                  <a:cubicBezTo>
                    <a:pt x="22137" y="26921"/>
                    <a:pt x="22243" y="26917"/>
                    <a:pt x="22348" y="26907"/>
                  </a:cubicBezTo>
                  <a:cubicBezTo>
                    <a:pt x="25211" y="26655"/>
                    <a:pt x="27205" y="24493"/>
                    <a:pt x="29563" y="17643"/>
                  </a:cubicBezTo>
                  <a:cubicBezTo>
                    <a:pt x="31921" y="10820"/>
                    <a:pt x="26166" y="3549"/>
                    <a:pt x="23583" y="1780"/>
                  </a:cubicBezTo>
                  <a:cubicBezTo>
                    <a:pt x="21916" y="639"/>
                    <a:pt x="19957" y="0"/>
                    <a:pt x="17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2"/>
            <p:cNvSpPr/>
            <p:nvPr/>
          </p:nvSpPr>
          <p:spPr>
            <a:xfrm>
              <a:off x="4891787" y="1868337"/>
              <a:ext cx="932754" cy="1663446"/>
            </a:xfrm>
            <a:custGeom>
              <a:avLst/>
              <a:gdLst/>
              <a:ahLst/>
              <a:cxnLst/>
              <a:rect l="l" t="t" r="r" b="b"/>
              <a:pathLst>
                <a:path w="15695" h="27990" extrusionOk="0">
                  <a:moveTo>
                    <a:pt x="2949" y="0"/>
                  </a:moveTo>
                  <a:lnTo>
                    <a:pt x="2949" y="0"/>
                  </a:lnTo>
                  <a:cubicBezTo>
                    <a:pt x="2949" y="0"/>
                    <a:pt x="7441" y="1123"/>
                    <a:pt x="10501" y="7187"/>
                  </a:cubicBezTo>
                  <a:cubicBezTo>
                    <a:pt x="13561" y="13251"/>
                    <a:pt x="12663" y="19905"/>
                    <a:pt x="9995" y="23106"/>
                  </a:cubicBezTo>
                  <a:cubicBezTo>
                    <a:pt x="7692" y="25899"/>
                    <a:pt x="6287" y="26297"/>
                    <a:pt x="5052" y="26297"/>
                  </a:cubicBezTo>
                  <a:cubicBezTo>
                    <a:pt x="4872" y="26297"/>
                    <a:pt x="4696" y="26289"/>
                    <a:pt x="4521" y="26278"/>
                  </a:cubicBezTo>
                  <a:cubicBezTo>
                    <a:pt x="2612" y="26166"/>
                    <a:pt x="2" y="24454"/>
                    <a:pt x="1" y="24453"/>
                  </a:cubicBezTo>
                  <a:lnTo>
                    <a:pt x="1" y="24453"/>
                  </a:lnTo>
                  <a:cubicBezTo>
                    <a:pt x="2" y="24454"/>
                    <a:pt x="4717" y="27990"/>
                    <a:pt x="8233" y="27990"/>
                  </a:cubicBezTo>
                  <a:cubicBezTo>
                    <a:pt x="8849" y="27990"/>
                    <a:pt x="9429" y="27881"/>
                    <a:pt x="9939" y="27626"/>
                  </a:cubicBezTo>
                  <a:cubicBezTo>
                    <a:pt x="11848" y="26699"/>
                    <a:pt x="13084" y="24341"/>
                    <a:pt x="13926" y="22488"/>
                  </a:cubicBezTo>
                  <a:cubicBezTo>
                    <a:pt x="15133" y="19849"/>
                    <a:pt x="15695" y="17238"/>
                    <a:pt x="15695" y="14346"/>
                  </a:cubicBezTo>
                  <a:cubicBezTo>
                    <a:pt x="15695" y="11146"/>
                    <a:pt x="14487" y="7300"/>
                    <a:pt x="12382" y="4913"/>
                  </a:cubicBezTo>
                  <a:cubicBezTo>
                    <a:pt x="11371" y="3762"/>
                    <a:pt x="10192" y="2808"/>
                    <a:pt x="8901" y="1965"/>
                  </a:cubicBezTo>
                  <a:cubicBezTo>
                    <a:pt x="6037" y="112"/>
                    <a:pt x="2949" y="0"/>
                    <a:pt x="29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2"/>
            <p:cNvSpPr/>
            <p:nvPr/>
          </p:nvSpPr>
          <p:spPr>
            <a:xfrm>
              <a:off x="5243854" y="2655733"/>
              <a:ext cx="307075" cy="305648"/>
            </a:xfrm>
            <a:custGeom>
              <a:avLst/>
              <a:gdLst/>
              <a:ahLst/>
              <a:cxnLst/>
              <a:rect l="l" t="t" r="r" b="b"/>
              <a:pathLst>
                <a:path w="5167" h="5143" extrusionOk="0">
                  <a:moveTo>
                    <a:pt x="2620" y="0"/>
                  </a:moveTo>
                  <a:cubicBezTo>
                    <a:pt x="1289" y="0"/>
                    <a:pt x="167" y="1049"/>
                    <a:pt x="85" y="2445"/>
                  </a:cubicBezTo>
                  <a:cubicBezTo>
                    <a:pt x="1" y="3849"/>
                    <a:pt x="1068" y="5056"/>
                    <a:pt x="2443" y="5140"/>
                  </a:cubicBezTo>
                  <a:cubicBezTo>
                    <a:pt x="2478" y="5141"/>
                    <a:pt x="2512" y="5142"/>
                    <a:pt x="2547" y="5142"/>
                  </a:cubicBezTo>
                  <a:cubicBezTo>
                    <a:pt x="3878" y="5142"/>
                    <a:pt x="5000" y="4093"/>
                    <a:pt x="5082" y="2698"/>
                  </a:cubicBezTo>
                  <a:cubicBezTo>
                    <a:pt x="5166" y="1294"/>
                    <a:pt x="4100" y="87"/>
                    <a:pt x="2724" y="2"/>
                  </a:cubicBezTo>
                  <a:cubicBezTo>
                    <a:pt x="2689" y="1"/>
                    <a:pt x="2655" y="0"/>
                    <a:pt x="2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2"/>
            <p:cNvSpPr/>
            <p:nvPr/>
          </p:nvSpPr>
          <p:spPr>
            <a:xfrm>
              <a:off x="5202133" y="3066220"/>
              <a:ext cx="143583" cy="127061"/>
            </a:xfrm>
            <a:custGeom>
              <a:avLst/>
              <a:gdLst/>
              <a:ahLst/>
              <a:cxnLst/>
              <a:rect l="l" t="t" r="r" b="b"/>
              <a:pathLst>
                <a:path w="2416" h="2138" extrusionOk="0">
                  <a:moveTo>
                    <a:pt x="1223" y="0"/>
                  </a:moveTo>
                  <a:cubicBezTo>
                    <a:pt x="995" y="0"/>
                    <a:pt x="761" y="74"/>
                    <a:pt x="562" y="226"/>
                  </a:cubicBezTo>
                  <a:cubicBezTo>
                    <a:pt x="85" y="591"/>
                    <a:pt x="1" y="1237"/>
                    <a:pt x="366" y="1714"/>
                  </a:cubicBezTo>
                  <a:cubicBezTo>
                    <a:pt x="562" y="1993"/>
                    <a:pt x="873" y="2137"/>
                    <a:pt x="1193" y="2137"/>
                  </a:cubicBezTo>
                  <a:cubicBezTo>
                    <a:pt x="1421" y="2137"/>
                    <a:pt x="1655" y="2063"/>
                    <a:pt x="1854" y="1911"/>
                  </a:cubicBezTo>
                  <a:cubicBezTo>
                    <a:pt x="2331" y="1574"/>
                    <a:pt x="2415" y="900"/>
                    <a:pt x="2050" y="423"/>
                  </a:cubicBezTo>
                  <a:cubicBezTo>
                    <a:pt x="1854" y="145"/>
                    <a:pt x="1543" y="0"/>
                    <a:pt x="1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2"/>
            <p:cNvSpPr/>
            <p:nvPr/>
          </p:nvSpPr>
          <p:spPr>
            <a:xfrm>
              <a:off x="4079251" y="2064992"/>
              <a:ext cx="1149614" cy="345585"/>
            </a:xfrm>
            <a:custGeom>
              <a:avLst/>
              <a:gdLst/>
              <a:ahLst/>
              <a:cxnLst/>
              <a:rect l="l" t="t" r="r" b="b"/>
              <a:pathLst>
                <a:path w="19344" h="5815" extrusionOk="0">
                  <a:moveTo>
                    <a:pt x="14685" y="0"/>
                  </a:moveTo>
                  <a:cubicBezTo>
                    <a:pt x="9677" y="0"/>
                    <a:pt x="1" y="4861"/>
                    <a:pt x="1" y="4861"/>
                  </a:cubicBezTo>
                  <a:cubicBezTo>
                    <a:pt x="1" y="4861"/>
                    <a:pt x="6102" y="5814"/>
                    <a:pt x="11039" y="5814"/>
                  </a:cubicBezTo>
                  <a:cubicBezTo>
                    <a:pt x="13190" y="5814"/>
                    <a:pt x="15120" y="5633"/>
                    <a:pt x="16228" y="5114"/>
                  </a:cubicBezTo>
                  <a:cubicBezTo>
                    <a:pt x="19344" y="3654"/>
                    <a:pt x="18923" y="1267"/>
                    <a:pt x="16340" y="257"/>
                  </a:cubicBezTo>
                  <a:cubicBezTo>
                    <a:pt x="15884" y="79"/>
                    <a:pt x="15322" y="0"/>
                    <a:pt x="1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2"/>
            <p:cNvSpPr/>
            <p:nvPr/>
          </p:nvSpPr>
          <p:spPr>
            <a:xfrm>
              <a:off x="4127628" y="2443863"/>
              <a:ext cx="1083647" cy="409116"/>
            </a:xfrm>
            <a:custGeom>
              <a:avLst/>
              <a:gdLst/>
              <a:ahLst/>
              <a:cxnLst/>
              <a:rect l="l" t="t" r="r" b="b"/>
              <a:pathLst>
                <a:path w="18234" h="6884" extrusionOk="0">
                  <a:moveTo>
                    <a:pt x="1863" y="1"/>
                  </a:moveTo>
                  <a:cubicBezTo>
                    <a:pt x="711" y="1"/>
                    <a:pt x="29" y="110"/>
                    <a:pt x="29" y="507"/>
                  </a:cubicBezTo>
                  <a:cubicBezTo>
                    <a:pt x="1" y="1321"/>
                    <a:pt x="1966" y="2023"/>
                    <a:pt x="5026" y="3595"/>
                  </a:cubicBezTo>
                  <a:cubicBezTo>
                    <a:pt x="8339" y="5280"/>
                    <a:pt x="12354" y="6796"/>
                    <a:pt x="14515" y="6880"/>
                  </a:cubicBezTo>
                  <a:cubicBezTo>
                    <a:pt x="14594" y="6883"/>
                    <a:pt x="14671" y="6884"/>
                    <a:pt x="14746" y="6884"/>
                  </a:cubicBezTo>
                  <a:cubicBezTo>
                    <a:pt x="17981" y="6884"/>
                    <a:pt x="18233" y="4562"/>
                    <a:pt x="16340" y="2669"/>
                  </a:cubicBezTo>
                  <a:cubicBezTo>
                    <a:pt x="14571" y="928"/>
                    <a:pt x="9434" y="255"/>
                    <a:pt x="5251" y="114"/>
                  </a:cubicBezTo>
                  <a:cubicBezTo>
                    <a:pt x="3909" y="65"/>
                    <a:pt x="2747" y="1"/>
                    <a:pt x="1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2"/>
            <p:cNvSpPr/>
            <p:nvPr/>
          </p:nvSpPr>
          <p:spPr>
            <a:xfrm>
              <a:off x="4241081" y="2690856"/>
              <a:ext cx="849136" cy="546043"/>
            </a:xfrm>
            <a:custGeom>
              <a:avLst/>
              <a:gdLst/>
              <a:ahLst/>
              <a:cxnLst/>
              <a:rect l="l" t="t" r="r" b="b"/>
              <a:pathLst>
                <a:path w="14288" h="9188" extrusionOk="0">
                  <a:moveTo>
                    <a:pt x="1" y="1"/>
                  </a:moveTo>
                  <a:cubicBezTo>
                    <a:pt x="1" y="1"/>
                    <a:pt x="5616" y="5897"/>
                    <a:pt x="9883" y="8339"/>
                  </a:cubicBezTo>
                  <a:cubicBezTo>
                    <a:pt x="10899" y="8921"/>
                    <a:pt x="11797" y="9188"/>
                    <a:pt x="12482" y="9188"/>
                  </a:cubicBezTo>
                  <a:cubicBezTo>
                    <a:pt x="13748" y="9188"/>
                    <a:pt x="14288" y="8279"/>
                    <a:pt x="13505" y="6767"/>
                  </a:cubicBezTo>
                  <a:cubicBezTo>
                    <a:pt x="11596" y="3061"/>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2"/>
            <p:cNvSpPr/>
            <p:nvPr/>
          </p:nvSpPr>
          <p:spPr>
            <a:xfrm>
              <a:off x="5326343" y="1975847"/>
              <a:ext cx="38629" cy="26922"/>
            </a:xfrm>
            <a:custGeom>
              <a:avLst/>
              <a:gdLst/>
              <a:ahLst/>
              <a:cxnLst/>
              <a:rect l="l" t="t" r="r" b="b"/>
              <a:pathLst>
                <a:path w="650" h="453" extrusionOk="0">
                  <a:moveTo>
                    <a:pt x="319" y="1"/>
                  </a:moveTo>
                  <a:cubicBezTo>
                    <a:pt x="276" y="1"/>
                    <a:pt x="230" y="14"/>
                    <a:pt x="185" y="44"/>
                  </a:cubicBezTo>
                  <a:cubicBezTo>
                    <a:pt x="1" y="182"/>
                    <a:pt x="156" y="452"/>
                    <a:pt x="342" y="452"/>
                  </a:cubicBezTo>
                  <a:cubicBezTo>
                    <a:pt x="383" y="452"/>
                    <a:pt x="425" y="439"/>
                    <a:pt x="466" y="409"/>
                  </a:cubicBezTo>
                  <a:cubicBezTo>
                    <a:pt x="650" y="271"/>
                    <a:pt x="513" y="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2"/>
            <p:cNvSpPr/>
            <p:nvPr/>
          </p:nvSpPr>
          <p:spPr>
            <a:xfrm>
              <a:off x="5405327" y="2049184"/>
              <a:ext cx="56102" cy="45821"/>
            </a:xfrm>
            <a:custGeom>
              <a:avLst/>
              <a:gdLst/>
              <a:ahLst/>
              <a:cxnLst/>
              <a:rect l="l" t="t" r="r" b="b"/>
              <a:pathLst>
                <a:path w="944" h="771" extrusionOk="0">
                  <a:moveTo>
                    <a:pt x="416" y="1"/>
                  </a:moveTo>
                  <a:cubicBezTo>
                    <a:pt x="240" y="1"/>
                    <a:pt x="69" y="99"/>
                    <a:pt x="35" y="326"/>
                  </a:cubicBezTo>
                  <a:cubicBezTo>
                    <a:pt x="1" y="601"/>
                    <a:pt x="229" y="771"/>
                    <a:pt x="451" y="771"/>
                  </a:cubicBezTo>
                  <a:cubicBezTo>
                    <a:pt x="591" y="771"/>
                    <a:pt x="728" y="703"/>
                    <a:pt x="793" y="551"/>
                  </a:cubicBezTo>
                  <a:cubicBezTo>
                    <a:pt x="944" y="216"/>
                    <a:pt x="675"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2"/>
            <p:cNvSpPr/>
            <p:nvPr/>
          </p:nvSpPr>
          <p:spPr>
            <a:xfrm>
              <a:off x="5504932" y="2153960"/>
              <a:ext cx="62699" cy="43384"/>
            </a:xfrm>
            <a:custGeom>
              <a:avLst/>
              <a:gdLst/>
              <a:ahLst/>
              <a:cxnLst/>
              <a:rect l="l" t="t" r="r" b="b"/>
              <a:pathLst>
                <a:path w="1055" h="730" extrusionOk="0">
                  <a:moveTo>
                    <a:pt x="552" y="0"/>
                  </a:moveTo>
                  <a:cubicBezTo>
                    <a:pt x="459" y="0"/>
                    <a:pt x="362" y="34"/>
                    <a:pt x="268" y="107"/>
                  </a:cubicBezTo>
                  <a:cubicBezTo>
                    <a:pt x="0" y="302"/>
                    <a:pt x="176" y="729"/>
                    <a:pt x="465" y="729"/>
                  </a:cubicBezTo>
                  <a:cubicBezTo>
                    <a:pt x="510" y="729"/>
                    <a:pt x="557" y="719"/>
                    <a:pt x="605" y="697"/>
                  </a:cubicBezTo>
                  <a:lnTo>
                    <a:pt x="633" y="697"/>
                  </a:lnTo>
                  <a:cubicBezTo>
                    <a:pt x="830" y="697"/>
                    <a:pt x="1054" y="472"/>
                    <a:pt x="942" y="276"/>
                  </a:cubicBezTo>
                  <a:cubicBezTo>
                    <a:pt x="854" y="99"/>
                    <a:pt x="710"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2"/>
            <p:cNvSpPr/>
            <p:nvPr/>
          </p:nvSpPr>
          <p:spPr>
            <a:xfrm>
              <a:off x="5570128" y="2260876"/>
              <a:ext cx="87006" cy="60856"/>
            </a:xfrm>
            <a:custGeom>
              <a:avLst/>
              <a:gdLst/>
              <a:ahLst/>
              <a:cxnLst/>
              <a:rect l="l" t="t" r="r" b="b"/>
              <a:pathLst>
                <a:path w="1464" h="1024" extrusionOk="0">
                  <a:moveTo>
                    <a:pt x="720" y="0"/>
                  </a:moveTo>
                  <a:cubicBezTo>
                    <a:pt x="626" y="0"/>
                    <a:pt x="528" y="32"/>
                    <a:pt x="434" y="105"/>
                  </a:cubicBezTo>
                  <a:cubicBezTo>
                    <a:pt x="0" y="425"/>
                    <a:pt x="329" y="1024"/>
                    <a:pt x="753" y="1024"/>
                  </a:cubicBezTo>
                  <a:cubicBezTo>
                    <a:pt x="851" y="1024"/>
                    <a:pt x="953" y="992"/>
                    <a:pt x="1052" y="919"/>
                  </a:cubicBezTo>
                  <a:cubicBezTo>
                    <a:pt x="1463" y="599"/>
                    <a:pt x="1131" y="0"/>
                    <a:pt x="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2"/>
            <p:cNvSpPr/>
            <p:nvPr/>
          </p:nvSpPr>
          <p:spPr>
            <a:xfrm>
              <a:off x="5644475" y="2416465"/>
              <a:ext cx="53071" cy="36668"/>
            </a:xfrm>
            <a:custGeom>
              <a:avLst/>
              <a:gdLst/>
              <a:ahLst/>
              <a:cxnLst/>
              <a:rect l="l" t="t" r="r" b="b"/>
              <a:pathLst>
                <a:path w="893" h="617" extrusionOk="0">
                  <a:moveTo>
                    <a:pt x="442" y="1"/>
                  </a:moveTo>
                  <a:cubicBezTo>
                    <a:pt x="381" y="1"/>
                    <a:pt x="315" y="21"/>
                    <a:pt x="250" y="70"/>
                  </a:cubicBezTo>
                  <a:cubicBezTo>
                    <a:pt x="1" y="251"/>
                    <a:pt x="191" y="616"/>
                    <a:pt x="451" y="616"/>
                  </a:cubicBezTo>
                  <a:cubicBezTo>
                    <a:pt x="513" y="616"/>
                    <a:pt x="579" y="596"/>
                    <a:pt x="643" y="547"/>
                  </a:cubicBezTo>
                  <a:cubicBezTo>
                    <a:pt x="893" y="366"/>
                    <a:pt x="702"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2"/>
            <p:cNvSpPr/>
            <p:nvPr/>
          </p:nvSpPr>
          <p:spPr>
            <a:xfrm>
              <a:off x="5665514" y="2539070"/>
              <a:ext cx="94434" cy="66740"/>
            </a:xfrm>
            <a:custGeom>
              <a:avLst/>
              <a:gdLst/>
              <a:ahLst/>
              <a:cxnLst/>
              <a:rect l="l" t="t" r="r" b="b"/>
              <a:pathLst>
                <a:path w="1589" h="1123" extrusionOk="0">
                  <a:moveTo>
                    <a:pt x="784" y="0"/>
                  </a:moveTo>
                  <a:cubicBezTo>
                    <a:pt x="679" y="0"/>
                    <a:pt x="567" y="34"/>
                    <a:pt x="458" y="112"/>
                  </a:cubicBezTo>
                  <a:cubicBezTo>
                    <a:pt x="1" y="478"/>
                    <a:pt x="362" y="1123"/>
                    <a:pt x="815" y="1123"/>
                  </a:cubicBezTo>
                  <a:cubicBezTo>
                    <a:pt x="919" y="1123"/>
                    <a:pt x="1027" y="1089"/>
                    <a:pt x="1132" y="1011"/>
                  </a:cubicBezTo>
                  <a:cubicBezTo>
                    <a:pt x="1589" y="645"/>
                    <a:pt x="1246"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2"/>
            <p:cNvSpPr/>
            <p:nvPr/>
          </p:nvSpPr>
          <p:spPr>
            <a:xfrm>
              <a:off x="5691366" y="2711954"/>
              <a:ext cx="57469" cy="39640"/>
            </a:xfrm>
            <a:custGeom>
              <a:avLst/>
              <a:gdLst/>
              <a:ahLst/>
              <a:cxnLst/>
              <a:rect l="l" t="t" r="r" b="b"/>
              <a:pathLst>
                <a:path w="967" h="667" extrusionOk="0">
                  <a:moveTo>
                    <a:pt x="464" y="1"/>
                  </a:moveTo>
                  <a:cubicBezTo>
                    <a:pt x="402" y="1"/>
                    <a:pt x="337" y="21"/>
                    <a:pt x="275" y="67"/>
                  </a:cubicBezTo>
                  <a:cubicBezTo>
                    <a:pt x="0" y="273"/>
                    <a:pt x="212" y="667"/>
                    <a:pt x="482" y="667"/>
                  </a:cubicBezTo>
                  <a:cubicBezTo>
                    <a:pt x="543" y="667"/>
                    <a:pt x="607" y="647"/>
                    <a:pt x="668" y="600"/>
                  </a:cubicBezTo>
                  <a:cubicBezTo>
                    <a:pt x="966" y="394"/>
                    <a:pt x="740"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2"/>
            <p:cNvSpPr/>
            <p:nvPr/>
          </p:nvSpPr>
          <p:spPr>
            <a:xfrm>
              <a:off x="5697666" y="2810787"/>
              <a:ext cx="48376" cy="47663"/>
            </a:xfrm>
            <a:custGeom>
              <a:avLst/>
              <a:gdLst/>
              <a:ahLst/>
              <a:cxnLst/>
              <a:rect l="l" t="t" r="r" b="b"/>
              <a:pathLst>
                <a:path w="814" h="802" extrusionOk="0">
                  <a:moveTo>
                    <a:pt x="408" y="1"/>
                  </a:moveTo>
                  <a:cubicBezTo>
                    <a:pt x="306" y="1"/>
                    <a:pt x="212" y="56"/>
                    <a:pt x="141" y="145"/>
                  </a:cubicBezTo>
                  <a:cubicBezTo>
                    <a:pt x="1" y="257"/>
                    <a:pt x="1" y="425"/>
                    <a:pt x="57" y="594"/>
                  </a:cubicBezTo>
                  <a:lnTo>
                    <a:pt x="57" y="566"/>
                  </a:lnTo>
                  <a:cubicBezTo>
                    <a:pt x="101" y="732"/>
                    <a:pt x="224" y="802"/>
                    <a:pt x="353" y="802"/>
                  </a:cubicBezTo>
                  <a:cubicBezTo>
                    <a:pt x="528" y="802"/>
                    <a:pt x="716" y="672"/>
                    <a:pt x="733" y="477"/>
                  </a:cubicBezTo>
                  <a:lnTo>
                    <a:pt x="733" y="477"/>
                  </a:lnTo>
                  <a:cubicBezTo>
                    <a:pt x="813" y="310"/>
                    <a:pt x="702" y="116"/>
                    <a:pt x="591" y="60"/>
                  </a:cubicBezTo>
                  <a:cubicBezTo>
                    <a:pt x="529" y="19"/>
                    <a:pt x="467"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2"/>
            <p:cNvSpPr/>
            <p:nvPr/>
          </p:nvSpPr>
          <p:spPr>
            <a:xfrm>
              <a:off x="1202750" y="2196691"/>
              <a:ext cx="2609571" cy="1372179"/>
            </a:xfrm>
            <a:custGeom>
              <a:avLst/>
              <a:gdLst/>
              <a:ahLst/>
              <a:cxnLst/>
              <a:rect l="l" t="t" r="r" b="b"/>
              <a:pathLst>
                <a:path w="43910" h="23089" extrusionOk="0">
                  <a:moveTo>
                    <a:pt x="27043" y="1"/>
                  </a:moveTo>
                  <a:cubicBezTo>
                    <a:pt x="25833" y="1"/>
                    <a:pt x="24591" y="62"/>
                    <a:pt x="23331" y="202"/>
                  </a:cubicBezTo>
                  <a:cubicBezTo>
                    <a:pt x="12971" y="1381"/>
                    <a:pt x="4661" y="4919"/>
                    <a:pt x="2331" y="8400"/>
                  </a:cubicBezTo>
                  <a:cubicBezTo>
                    <a:pt x="1" y="11881"/>
                    <a:pt x="4970" y="16626"/>
                    <a:pt x="7665" y="17553"/>
                  </a:cubicBezTo>
                  <a:cubicBezTo>
                    <a:pt x="10360" y="18479"/>
                    <a:pt x="16958" y="18535"/>
                    <a:pt x="18277" y="19265"/>
                  </a:cubicBezTo>
                  <a:cubicBezTo>
                    <a:pt x="19597" y="19995"/>
                    <a:pt x="23808" y="22803"/>
                    <a:pt x="25352" y="23055"/>
                  </a:cubicBezTo>
                  <a:cubicBezTo>
                    <a:pt x="25470" y="23077"/>
                    <a:pt x="25588" y="23088"/>
                    <a:pt x="25708" y="23088"/>
                  </a:cubicBezTo>
                  <a:cubicBezTo>
                    <a:pt x="27125" y="23088"/>
                    <a:pt x="28777" y="21474"/>
                    <a:pt x="33438" y="16373"/>
                  </a:cubicBezTo>
                  <a:cubicBezTo>
                    <a:pt x="38491" y="10843"/>
                    <a:pt x="43910" y="4385"/>
                    <a:pt x="43910" y="4385"/>
                  </a:cubicBezTo>
                  <a:lnTo>
                    <a:pt x="42815" y="3206"/>
                  </a:lnTo>
                  <a:cubicBezTo>
                    <a:pt x="42815" y="3206"/>
                    <a:pt x="35776" y="1"/>
                    <a:pt x="27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2"/>
            <p:cNvSpPr/>
            <p:nvPr/>
          </p:nvSpPr>
          <p:spPr>
            <a:xfrm>
              <a:off x="2452041" y="2323337"/>
              <a:ext cx="1338601" cy="262502"/>
            </a:xfrm>
            <a:custGeom>
              <a:avLst/>
              <a:gdLst/>
              <a:ahLst/>
              <a:cxnLst/>
              <a:rect l="l" t="t" r="r" b="b"/>
              <a:pathLst>
                <a:path w="22524" h="4417" extrusionOk="0">
                  <a:moveTo>
                    <a:pt x="10639" y="0"/>
                  </a:moveTo>
                  <a:cubicBezTo>
                    <a:pt x="5886" y="0"/>
                    <a:pt x="0" y="860"/>
                    <a:pt x="1720" y="3406"/>
                  </a:cubicBezTo>
                  <a:cubicBezTo>
                    <a:pt x="2217" y="4141"/>
                    <a:pt x="3761" y="4417"/>
                    <a:pt x="5797" y="4417"/>
                  </a:cubicBezTo>
                  <a:cubicBezTo>
                    <a:pt x="11926" y="4417"/>
                    <a:pt x="22524" y="1918"/>
                    <a:pt x="22524" y="1918"/>
                  </a:cubicBezTo>
                  <a:cubicBezTo>
                    <a:pt x="22524" y="1918"/>
                    <a:pt x="19885" y="654"/>
                    <a:pt x="13568" y="121"/>
                  </a:cubicBezTo>
                  <a:cubicBezTo>
                    <a:pt x="12714" y="44"/>
                    <a:pt x="11705" y="0"/>
                    <a:pt x="10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2"/>
            <p:cNvSpPr/>
            <p:nvPr/>
          </p:nvSpPr>
          <p:spPr>
            <a:xfrm>
              <a:off x="2648162" y="2507335"/>
              <a:ext cx="1090778" cy="938459"/>
            </a:xfrm>
            <a:custGeom>
              <a:avLst/>
              <a:gdLst/>
              <a:ahLst/>
              <a:cxnLst/>
              <a:rect l="l" t="t" r="r" b="b"/>
              <a:pathLst>
                <a:path w="18354" h="15791" extrusionOk="0">
                  <a:moveTo>
                    <a:pt x="18353" y="1"/>
                  </a:moveTo>
                  <a:lnTo>
                    <a:pt x="18353" y="1"/>
                  </a:lnTo>
                  <a:cubicBezTo>
                    <a:pt x="18353" y="1"/>
                    <a:pt x="13272" y="731"/>
                    <a:pt x="8668" y="3594"/>
                  </a:cubicBezTo>
                  <a:cubicBezTo>
                    <a:pt x="5130" y="5784"/>
                    <a:pt x="329" y="10866"/>
                    <a:pt x="133" y="12775"/>
                  </a:cubicBezTo>
                  <a:cubicBezTo>
                    <a:pt x="1" y="14060"/>
                    <a:pt x="530" y="15791"/>
                    <a:pt x="2012" y="15791"/>
                  </a:cubicBezTo>
                  <a:cubicBezTo>
                    <a:pt x="2732" y="15791"/>
                    <a:pt x="3676" y="15383"/>
                    <a:pt x="4877" y="14319"/>
                  </a:cubicBezTo>
                  <a:cubicBezTo>
                    <a:pt x="8583" y="11034"/>
                    <a:pt x="18353" y="1"/>
                    <a:pt x="18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2"/>
            <p:cNvSpPr/>
            <p:nvPr/>
          </p:nvSpPr>
          <p:spPr>
            <a:xfrm>
              <a:off x="2272263" y="2677306"/>
              <a:ext cx="850978" cy="581047"/>
            </a:xfrm>
            <a:custGeom>
              <a:avLst/>
              <a:gdLst/>
              <a:ahLst/>
              <a:cxnLst/>
              <a:rect l="l" t="t" r="r" b="b"/>
              <a:pathLst>
                <a:path w="14319" h="9777" extrusionOk="0">
                  <a:moveTo>
                    <a:pt x="12189" y="0"/>
                  </a:moveTo>
                  <a:cubicBezTo>
                    <a:pt x="10574" y="0"/>
                    <a:pt x="8234" y="354"/>
                    <a:pt x="5868" y="1941"/>
                  </a:cubicBezTo>
                  <a:cubicBezTo>
                    <a:pt x="1601" y="4777"/>
                    <a:pt x="1" y="8679"/>
                    <a:pt x="2134" y="9634"/>
                  </a:cubicBezTo>
                  <a:cubicBezTo>
                    <a:pt x="2350" y="9732"/>
                    <a:pt x="2571" y="9777"/>
                    <a:pt x="2794" y="9777"/>
                  </a:cubicBezTo>
                  <a:cubicBezTo>
                    <a:pt x="4746" y="9777"/>
                    <a:pt x="6929" y="6330"/>
                    <a:pt x="8592" y="4693"/>
                  </a:cubicBezTo>
                  <a:cubicBezTo>
                    <a:pt x="12073" y="1296"/>
                    <a:pt x="14319" y="229"/>
                    <a:pt x="14319" y="229"/>
                  </a:cubicBezTo>
                  <a:cubicBezTo>
                    <a:pt x="14319" y="229"/>
                    <a:pt x="13488" y="0"/>
                    <a:pt x="1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2"/>
            <p:cNvSpPr/>
            <p:nvPr/>
          </p:nvSpPr>
          <p:spPr>
            <a:xfrm>
              <a:off x="2022001" y="2641588"/>
              <a:ext cx="692478" cy="429382"/>
            </a:xfrm>
            <a:custGeom>
              <a:avLst/>
              <a:gdLst/>
              <a:ahLst/>
              <a:cxnLst/>
              <a:rect l="l" t="t" r="r" b="b"/>
              <a:pathLst>
                <a:path w="11652" h="7225" extrusionOk="0">
                  <a:moveTo>
                    <a:pt x="7976" y="0"/>
                  </a:moveTo>
                  <a:cubicBezTo>
                    <a:pt x="6740" y="0"/>
                    <a:pt x="5350" y="231"/>
                    <a:pt x="4071" y="970"/>
                  </a:cubicBezTo>
                  <a:cubicBezTo>
                    <a:pt x="646" y="2936"/>
                    <a:pt x="0" y="5911"/>
                    <a:pt x="955" y="6810"/>
                  </a:cubicBezTo>
                  <a:cubicBezTo>
                    <a:pt x="1252" y="7089"/>
                    <a:pt x="1644" y="7225"/>
                    <a:pt x="2089" y="7225"/>
                  </a:cubicBezTo>
                  <a:cubicBezTo>
                    <a:pt x="3074" y="7225"/>
                    <a:pt x="4318" y="6560"/>
                    <a:pt x="5363" y="5322"/>
                  </a:cubicBezTo>
                  <a:cubicBezTo>
                    <a:pt x="6851" y="3525"/>
                    <a:pt x="7889" y="2767"/>
                    <a:pt x="9097" y="1925"/>
                  </a:cubicBezTo>
                  <a:cubicBezTo>
                    <a:pt x="10276" y="1083"/>
                    <a:pt x="11651" y="633"/>
                    <a:pt x="11651" y="633"/>
                  </a:cubicBezTo>
                  <a:cubicBezTo>
                    <a:pt x="11651" y="633"/>
                    <a:pt x="10024" y="0"/>
                    <a:pt x="7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2"/>
            <p:cNvSpPr/>
            <p:nvPr/>
          </p:nvSpPr>
          <p:spPr>
            <a:xfrm>
              <a:off x="1805079" y="2434413"/>
              <a:ext cx="347131" cy="310641"/>
            </a:xfrm>
            <a:custGeom>
              <a:avLst/>
              <a:gdLst/>
              <a:ahLst/>
              <a:cxnLst/>
              <a:rect l="l" t="t" r="r" b="b"/>
              <a:pathLst>
                <a:path w="5841" h="5227" extrusionOk="0">
                  <a:moveTo>
                    <a:pt x="2847" y="0"/>
                  </a:moveTo>
                  <a:cubicBezTo>
                    <a:pt x="2315" y="0"/>
                    <a:pt x="1779" y="162"/>
                    <a:pt x="1320" y="498"/>
                  </a:cubicBezTo>
                  <a:cubicBezTo>
                    <a:pt x="197" y="1340"/>
                    <a:pt x="1" y="2996"/>
                    <a:pt x="871" y="4147"/>
                  </a:cubicBezTo>
                  <a:cubicBezTo>
                    <a:pt x="1392" y="4853"/>
                    <a:pt x="2184" y="5227"/>
                    <a:pt x="2983" y="5227"/>
                  </a:cubicBezTo>
                  <a:cubicBezTo>
                    <a:pt x="3519" y="5227"/>
                    <a:pt x="4059" y="5059"/>
                    <a:pt x="4521" y="4709"/>
                  </a:cubicBezTo>
                  <a:cubicBezTo>
                    <a:pt x="5644" y="3867"/>
                    <a:pt x="5840" y="2210"/>
                    <a:pt x="4970" y="1059"/>
                  </a:cubicBezTo>
                  <a:cubicBezTo>
                    <a:pt x="4447" y="367"/>
                    <a:pt x="3650" y="0"/>
                    <a:pt x="2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2"/>
            <p:cNvSpPr/>
            <p:nvPr/>
          </p:nvSpPr>
          <p:spPr>
            <a:xfrm>
              <a:off x="2237259" y="2447310"/>
              <a:ext cx="96811" cy="98476"/>
            </a:xfrm>
            <a:custGeom>
              <a:avLst/>
              <a:gdLst/>
              <a:ahLst/>
              <a:cxnLst/>
              <a:rect l="l" t="t" r="r" b="b"/>
              <a:pathLst>
                <a:path w="1629" h="1657" extrusionOk="0">
                  <a:moveTo>
                    <a:pt x="814" y="0"/>
                  </a:moveTo>
                  <a:cubicBezTo>
                    <a:pt x="365" y="0"/>
                    <a:pt x="0" y="365"/>
                    <a:pt x="0" y="814"/>
                  </a:cubicBezTo>
                  <a:cubicBezTo>
                    <a:pt x="0" y="1291"/>
                    <a:pt x="365" y="1656"/>
                    <a:pt x="814" y="1656"/>
                  </a:cubicBezTo>
                  <a:cubicBezTo>
                    <a:pt x="1263" y="1656"/>
                    <a:pt x="1628" y="1291"/>
                    <a:pt x="1628" y="814"/>
                  </a:cubicBezTo>
                  <a:cubicBezTo>
                    <a:pt x="1628" y="365"/>
                    <a:pt x="1263" y="0"/>
                    <a:pt x="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2"/>
            <p:cNvSpPr/>
            <p:nvPr/>
          </p:nvSpPr>
          <p:spPr>
            <a:xfrm>
              <a:off x="1765023" y="2907540"/>
              <a:ext cx="165275" cy="375716"/>
            </a:xfrm>
            <a:custGeom>
              <a:avLst/>
              <a:gdLst/>
              <a:ahLst/>
              <a:cxnLst/>
              <a:rect l="l" t="t" r="r" b="b"/>
              <a:pathLst>
                <a:path w="2781" h="6322" extrusionOk="0">
                  <a:moveTo>
                    <a:pt x="1723" y="1"/>
                  </a:moveTo>
                  <a:cubicBezTo>
                    <a:pt x="1532" y="1"/>
                    <a:pt x="1327" y="108"/>
                    <a:pt x="1124" y="370"/>
                  </a:cubicBezTo>
                  <a:cubicBezTo>
                    <a:pt x="450" y="1184"/>
                    <a:pt x="254" y="2447"/>
                    <a:pt x="169" y="3486"/>
                  </a:cubicBezTo>
                  <a:cubicBezTo>
                    <a:pt x="141" y="3654"/>
                    <a:pt x="1" y="6097"/>
                    <a:pt x="113" y="6097"/>
                  </a:cubicBezTo>
                  <a:lnTo>
                    <a:pt x="1798" y="6321"/>
                  </a:lnTo>
                  <a:cubicBezTo>
                    <a:pt x="1882" y="6321"/>
                    <a:pt x="2303" y="4356"/>
                    <a:pt x="2331" y="4188"/>
                  </a:cubicBezTo>
                  <a:cubicBezTo>
                    <a:pt x="2556" y="3177"/>
                    <a:pt x="2780" y="2166"/>
                    <a:pt x="2612" y="1128"/>
                  </a:cubicBezTo>
                  <a:cubicBezTo>
                    <a:pt x="2533" y="578"/>
                    <a:pt x="2167"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2"/>
            <p:cNvSpPr/>
            <p:nvPr/>
          </p:nvSpPr>
          <p:spPr>
            <a:xfrm>
              <a:off x="1521476" y="2873903"/>
              <a:ext cx="248536" cy="359314"/>
            </a:xfrm>
            <a:custGeom>
              <a:avLst/>
              <a:gdLst/>
              <a:ahLst/>
              <a:cxnLst/>
              <a:rect l="l" t="t" r="r" b="b"/>
              <a:pathLst>
                <a:path w="4182" h="6046" extrusionOk="0">
                  <a:moveTo>
                    <a:pt x="3403" y="1"/>
                  </a:moveTo>
                  <a:cubicBezTo>
                    <a:pt x="3256" y="1"/>
                    <a:pt x="3086" y="54"/>
                    <a:pt x="2892" y="178"/>
                  </a:cubicBezTo>
                  <a:cubicBezTo>
                    <a:pt x="1993" y="739"/>
                    <a:pt x="1404" y="1862"/>
                    <a:pt x="983" y="2817"/>
                  </a:cubicBezTo>
                  <a:cubicBezTo>
                    <a:pt x="927" y="2985"/>
                    <a:pt x="0" y="5259"/>
                    <a:pt x="112" y="5287"/>
                  </a:cubicBezTo>
                  <a:lnTo>
                    <a:pt x="1628" y="6045"/>
                  </a:lnTo>
                  <a:cubicBezTo>
                    <a:pt x="1629" y="6045"/>
                    <a:pt x="1630" y="6046"/>
                    <a:pt x="1631" y="6046"/>
                  </a:cubicBezTo>
                  <a:cubicBezTo>
                    <a:pt x="1729" y="6046"/>
                    <a:pt x="2752" y="4332"/>
                    <a:pt x="2836" y="4192"/>
                  </a:cubicBezTo>
                  <a:cubicBezTo>
                    <a:pt x="3341" y="3294"/>
                    <a:pt x="3874" y="2396"/>
                    <a:pt x="4071" y="1385"/>
                  </a:cubicBezTo>
                  <a:cubicBezTo>
                    <a:pt x="4182" y="763"/>
                    <a:pt x="3959" y="1"/>
                    <a:pt x="3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2"/>
            <p:cNvSpPr/>
            <p:nvPr/>
          </p:nvSpPr>
          <p:spPr>
            <a:xfrm>
              <a:off x="1321255" y="2764253"/>
              <a:ext cx="366802" cy="262383"/>
            </a:xfrm>
            <a:custGeom>
              <a:avLst/>
              <a:gdLst/>
              <a:ahLst/>
              <a:cxnLst/>
              <a:rect l="l" t="t" r="r" b="b"/>
              <a:pathLst>
                <a:path w="6172" h="4415" extrusionOk="0">
                  <a:moveTo>
                    <a:pt x="5123" y="1"/>
                  </a:moveTo>
                  <a:cubicBezTo>
                    <a:pt x="5110" y="1"/>
                    <a:pt x="5096" y="1"/>
                    <a:pt x="5082" y="1"/>
                  </a:cubicBezTo>
                  <a:cubicBezTo>
                    <a:pt x="4015" y="57"/>
                    <a:pt x="2920" y="703"/>
                    <a:pt x="2106" y="1321"/>
                  </a:cubicBezTo>
                  <a:cubicBezTo>
                    <a:pt x="1965" y="1433"/>
                    <a:pt x="0" y="2921"/>
                    <a:pt x="56" y="3005"/>
                  </a:cubicBezTo>
                  <a:lnTo>
                    <a:pt x="1011" y="4409"/>
                  </a:lnTo>
                  <a:cubicBezTo>
                    <a:pt x="1013" y="4412"/>
                    <a:pt x="1018" y="4414"/>
                    <a:pt x="1026" y="4414"/>
                  </a:cubicBezTo>
                  <a:cubicBezTo>
                    <a:pt x="1209" y="4414"/>
                    <a:pt x="2841" y="3507"/>
                    <a:pt x="2976" y="3426"/>
                  </a:cubicBezTo>
                  <a:cubicBezTo>
                    <a:pt x="3874" y="2949"/>
                    <a:pt x="4801" y="2444"/>
                    <a:pt x="5475" y="1658"/>
                  </a:cubicBezTo>
                  <a:cubicBezTo>
                    <a:pt x="5973" y="1048"/>
                    <a:pt x="6171" y="1"/>
                    <a:pt x="5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2"/>
            <p:cNvSpPr/>
            <p:nvPr/>
          </p:nvSpPr>
          <p:spPr>
            <a:xfrm>
              <a:off x="1211130" y="2620788"/>
              <a:ext cx="1718597" cy="1040382"/>
            </a:xfrm>
            <a:custGeom>
              <a:avLst/>
              <a:gdLst/>
              <a:ahLst/>
              <a:cxnLst/>
              <a:rect l="l" t="t" r="r" b="b"/>
              <a:pathLst>
                <a:path w="28918" h="17506" extrusionOk="0">
                  <a:moveTo>
                    <a:pt x="3313" y="1"/>
                  </a:moveTo>
                  <a:cubicBezTo>
                    <a:pt x="3313" y="1"/>
                    <a:pt x="0" y="2107"/>
                    <a:pt x="1011" y="6486"/>
                  </a:cubicBezTo>
                  <a:cubicBezTo>
                    <a:pt x="2050" y="10838"/>
                    <a:pt x="7300" y="11961"/>
                    <a:pt x="10051" y="12354"/>
                  </a:cubicBezTo>
                  <a:cubicBezTo>
                    <a:pt x="12774" y="12775"/>
                    <a:pt x="18052" y="13561"/>
                    <a:pt x="19287" y="14459"/>
                  </a:cubicBezTo>
                  <a:cubicBezTo>
                    <a:pt x="20391" y="15244"/>
                    <a:pt x="22393" y="17505"/>
                    <a:pt x="24248" y="17505"/>
                  </a:cubicBezTo>
                  <a:cubicBezTo>
                    <a:pt x="24517" y="17505"/>
                    <a:pt x="24783" y="17458"/>
                    <a:pt x="25043" y="17351"/>
                  </a:cubicBezTo>
                  <a:cubicBezTo>
                    <a:pt x="27064" y="16509"/>
                    <a:pt x="28917" y="13842"/>
                    <a:pt x="28917" y="13842"/>
                  </a:cubicBezTo>
                  <a:lnTo>
                    <a:pt x="28917" y="13842"/>
                  </a:lnTo>
                  <a:cubicBezTo>
                    <a:pt x="28917" y="13842"/>
                    <a:pt x="27285" y="15373"/>
                    <a:pt x="25327" y="15373"/>
                  </a:cubicBezTo>
                  <a:cubicBezTo>
                    <a:pt x="25214" y="15373"/>
                    <a:pt x="25101" y="15368"/>
                    <a:pt x="24987" y="15358"/>
                  </a:cubicBezTo>
                  <a:cubicBezTo>
                    <a:pt x="22881" y="15189"/>
                    <a:pt x="21140" y="12943"/>
                    <a:pt x="18838" y="11680"/>
                  </a:cubicBezTo>
                  <a:cubicBezTo>
                    <a:pt x="16564" y="10417"/>
                    <a:pt x="14739" y="11175"/>
                    <a:pt x="10781" y="10669"/>
                  </a:cubicBezTo>
                  <a:cubicBezTo>
                    <a:pt x="6850" y="10136"/>
                    <a:pt x="4661" y="7918"/>
                    <a:pt x="3481" y="5251"/>
                  </a:cubicBezTo>
                  <a:cubicBezTo>
                    <a:pt x="2274" y="2612"/>
                    <a:pt x="3313" y="1"/>
                    <a:pt x="3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2"/>
            <p:cNvSpPr/>
            <p:nvPr/>
          </p:nvSpPr>
          <p:spPr>
            <a:xfrm>
              <a:off x="1521466" y="3168408"/>
              <a:ext cx="73099" cy="61391"/>
            </a:xfrm>
            <a:custGeom>
              <a:avLst/>
              <a:gdLst/>
              <a:ahLst/>
              <a:cxnLst/>
              <a:rect l="l" t="t" r="r" b="b"/>
              <a:pathLst>
                <a:path w="1230" h="1033" extrusionOk="0">
                  <a:moveTo>
                    <a:pt x="572" y="1"/>
                  </a:moveTo>
                  <a:cubicBezTo>
                    <a:pt x="380" y="1"/>
                    <a:pt x="195" y="99"/>
                    <a:pt x="134" y="297"/>
                  </a:cubicBezTo>
                  <a:lnTo>
                    <a:pt x="106" y="353"/>
                  </a:lnTo>
                  <a:cubicBezTo>
                    <a:pt x="1" y="643"/>
                    <a:pt x="217" y="1032"/>
                    <a:pt x="546" y="1032"/>
                  </a:cubicBezTo>
                  <a:cubicBezTo>
                    <a:pt x="568" y="1032"/>
                    <a:pt x="589" y="1030"/>
                    <a:pt x="612" y="1027"/>
                  </a:cubicBezTo>
                  <a:cubicBezTo>
                    <a:pt x="640" y="1027"/>
                    <a:pt x="640" y="1027"/>
                    <a:pt x="640" y="999"/>
                  </a:cubicBezTo>
                  <a:cubicBezTo>
                    <a:pt x="1033" y="943"/>
                    <a:pt x="1229" y="522"/>
                    <a:pt x="1005" y="213"/>
                  </a:cubicBezTo>
                  <a:cubicBezTo>
                    <a:pt x="902" y="71"/>
                    <a:pt x="734"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2"/>
            <p:cNvSpPr/>
            <p:nvPr/>
          </p:nvSpPr>
          <p:spPr>
            <a:xfrm>
              <a:off x="1623578" y="3241956"/>
              <a:ext cx="57291" cy="40234"/>
            </a:xfrm>
            <a:custGeom>
              <a:avLst/>
              <a:gdLst/>
              <a:ahLst/>
              <a:cxnLst/>
              <a:rect l="l" t="t" r="r" b="b"/>
              <a:pathLst>
                <a:path w="964" h="677" extrusionOk="0">
                  <a:moveTo>
                    <a:pt x="472" y="0"/>
                  </a:moveTo>
                  <a:cubicBezTo>
                    <a:pt x="408" y="0"/>
                    <a:pt x="340" y="23"/>
                    <a:pt x="275" y="77"/>
                  </a:cubicBezTo>
                  <a:cubicBezTo>
                    <a:pt x="0" y="283"/>
                    <a:pt x="212" y="677"/>
                    <a:pt x="482" y="677"/>
                  </a:cubicBezTo>
                  <a:cubicBezTo>
                    <a:pt x="543" y="677"/>
                    <a:pt x="607" y="657"/>
                    <a:pt x="668" y="610"/>
                  </a:cubicBezTo>
                  <a:cubicBezTo>
                    <a:pt x="963" y="406"/>
                    <a:pt x="745"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2"/>
            <p:cNvSpPr/>
            <p:nvPr/>
          </p:nvSpPr>
          <p:spPr>
            <a:xfrm>
              <a:off x="1757356" y="3278684"/>
              <a:ext cx="62045" cy="43978"/>
            </a:xfrm>
            <a:custGeom>
              <a:avLst/>
              <a:gdLst/>
              <a:ahLst/>
              <a:cxnLst/>
              <a:rect l="l" t="t" r="r" b="b"/>
              <a:pathLst>
                <a:path w="1044" h="740" extrusionOk="0">
                  <a:moveTo>
                    <a:pt x="520" y="0"/>
                  </a:moveTo>
                  <a:cubicBezTo>
                    <a:pt x="449" y="0"/>
                    <a:pt x="373" y="23"/>
                    <a:pt x="298" y="76"/>
                  </a:cubicBezTo>
                  <a:cubicBezTo>
                    <a:pt x="1" y="305"/>
                    <a:pt x="226" y="740"/>
                    <a:pt x="533" y="740"/>
                  </a:cubicBezTo>
                  <a:cubicBezTo>
                    <a:pt x="602" y="740"/>
                    <a:pt x="675" y="718"/>
                    <a:pt x="748" y="666"/>
                  </a:cubicBezTo>
                  <a:cubicBezTo>
                    <a:pt x="1043" y="416"/>
                    <a:pt x="823" y="0"/>
                    <a:pt x="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2"/>
            <p:cNvSpPr/>
            <p:nvPr/>
          </p:nvSpPr>
          <p:spPr>
            <a:xfrm>
              <a:off x="1887926" y="3295206"/>
              <a:ext cx="42968" cy="31141"/>
            </a:xfrm>
            <a:custGeom>
              <a:avLst/>
              <a:gdLst/>
              <a:ahLst/>
              <a:cxnLst/>
              <a:rect l="l" t="t" r="r" b="b"/>
              <a:pathLst>
                <a:path w="723" h="524" extrusionOk="0">
                  <a:moveTo>
                    <a:pt x="347" y="0"/>
                  </a:moveTo>
                  <a:cubicBezTo>
                    <a:pt x="301" y="0"/>
                    <a:pt x="253" y="15"/>
                    <a:pt x="207" y="51"/>
                  </a:cubicBezTo>
                  <a:cubicBezTo>
                    <a:pt x="0" y="212"/>
                    <a:pt x="170" y="523"/>
                    <a:pt x="376" y="523"/>
                  </a:cubicBezTo>
                  <a:cubicBezTo>
                    <a:pt x="422" y="523"/>
                    <a:pt x="470" y="508"/>
                    <a:pt x="516" y="472"/>
                  </a:cubicBezTo>
                  <a:cubicBezTo>
                    <a:pt x="723" y="311"/>
                    <a:pt x="553"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2"/>
            <p:cNvSpPr/>
            <p:nvPr/>
          </p:nvSpPr>
          <p:spPr>
            <a:xfrm>
              <a:off x="1984381" y="3295266"/>
              <a:ext cx="58182" cy="41779"/>
            </a:xfrm>
            <a:custGeom>
              <a:avLst/>
              <a:gdLst/>
              <a:ahLst/>
              <a:cxnLst/>
              <a:rect l="l" t="t" r="r" b="b"/>
              <a:pathLst>
                <a:path w="979" h="703" extrusionOk="0">
                  <a:moveTo>
                    <a:pt x="514" y="1"/>
                  </a:moveTo>
                  <a:cubicBezTo>
                    <a:pt x="444" y="1"/>
                    <a:pt x="369" y="24"/>
                    <a:pt x="297" y="78"/>
                  </a:cubicBezTo>
                  <a:cubicBezTo>
                    <a:pt x="1" y="311"/>
                    <a:pt x="261" y="702"/>
                    <a:pt x="540" y="702"/>
                  </a:cubicBezTo>
                  <a:cubicBezTo>
                    <a:pt x="632" y="702"/>
                    <a:pt x="726" y="660"/>
                    <a:pt x="802" y="555"/>
                  </a:cubicBezTo>
                  <a:cubicBezTo>
                    <a:pt x="978" y="313"/>
                    <a:pt x="774"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2"/>
            <p:cNvSpPr/>
            <p:nvPr/>
          </p:nvSpPr>
          <p:spPr>
            <a:xfrm>
              <a:off x="2110077" y="3306736"/>
              <a:ext cx="70841" cy="48138"/>
            </a:xfrm>
            <a:custGeom>
              <a:avLst/>
              <a:gdLst/>
              <a:ahLst/>
              <a:cxnLst/>
              <a:rect l="l" t="t" r="r" b="b"/>
              <a:pathLst>
                <a:path w="1192" h="810" extrusionOk="0">
                  <a:moveTo>
                    <a:pt x="579" y="0"/>
                  </a:moveTo>
                  <a:cubicBezTo>
                    <a:pt x="502" y="0"/>
                    <a:pt x="421" y="25"/>
                    <a:pt x="343" y="82"/>
                  </a:cubicBezTo>
                  <a:cubicBezTo>
                    <a:pt x="0" y="333"/>
                    <a:pt x="272" y="809"/>
                    <a:pt x="613" y="809"/>
                  </a:cubicBezTo>
                  <a:cubicBezTo>
                    <a:pt x="690" y="809"/>
                    <a:pt x="771" y="785"/>
                    <a:pt x="849" y="727"/>
                  </a:cubicBezTo>
                  <a:cubicBezTo>
                    <a:pt x="1192" y="476"/>
                    <a:pt x="920"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2"/>
            <p:cNvSpPr/>
            <p:nvPr/>
          </p:nvSpPr>
          <p:spPr>
            <a:xfrm>
              <a:off x="2249383" y="3343107"/>
              <a:ext cx="54319" cy="37679"/>
            </a:xfrm>
            <a:custGeom>
              <a:avLst/>
              <a:gdLst/>
              <a:ahLst/>
              <a:cxnLst/>
              <a:rect l="l" t="t" r="r" b="b"/>
              <a:pathLst>
                <a:path w="914" h="634" extrusionOk="0">
                  <a:moveTo>
                    <a:pt x="445" y="1"/>
                  </a:moveTo>
                  <a:cubicBezTo>
                    <a:pt x="388" y="1"/>
                    <a:pt x="330" y="18"/>
                    <a:pt x="273" y="59"/>
                  </a:cubicBezTo>
                  <a:cubicBezTo>
                    <a:pt x="1" y="264"/>
                    <a:pt x="206" y="634"/>
                    <a:pt x="458" y="634"/>
                  </a:cubicBezTo>
                  <a:cubicBezTo>
                    <a:pt x="517" y="634"/>
                    <a:pt x="579" y="613"/>
                    <a:pt x="638" y="565"/>
                  </a:cubicBezTo>
                  <a:cubicBezTo>
                    <a:pt x="914" y="358"/>
                    <a:pt x="701"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2"/>
            <p:cNvSpPr/>
            <p:nvPr/>
          </p:nvSpPr>
          <p:spPr>
            <a:xfrm>
              <a:off x="2340192" y="3394931"/>
              <a:ext cx="51704" cy="36728"/>
            </a:xfrm>
            <a:custGeom>
              <a:avLst/>
              <a:gdLst/>
              <a:ahLst/>
              <a:cxnLst/>
              <a:rect l="l" t="t" r="r" b="b"/>
              <a:pathLst>
                <a:path w="870" h="618" extrusionOk="0">
                  <a:moveTo>
                    <a:pt x="429" y="0"/>
                  </a:moveTo>
                  <a:cubicBezTo>
                    <a:pt x="420" y="0"/>
                    <a:pt x="411" y="1"/>
                    <a:pt x="402" y="1"/>
                  </a:cubicBezTo>
                  <a:cubicBezTo>
                    <a:pt x="1" y="52"/>
                    <a:pt x="92" y="617"/>
                    <a:pt x="416" y="617"/>
                  </a:cubicBezTo>
                  <a:cubicBezTo>
                    <a:pt x="455" y="617"/>
                    <a:pt x="497" y="609"/>
                    <a:pt x="542" y="591"/>
                  </a:cubicBezTo>
                  <a:cubicBezTo>
                    <a:pt x="870" y="482"/>
                    <a:pt x="746" y="0"/>
                    <a:pt x="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2"/>
            <p:cNvSpPr/>
            <p:nvPr/>
          </p:nvSpPr>
          <p:spPr>
            <a:xfrm>
              <a:off x="2432429" y="3455312"/>
              <a:ext cx="66799" cy="59608"/>
            </a:xfrm>
            <a:custGeom>
              <a:avLst/>
              <a:gdLst/>
              <a:ahLst/>
              <a:cxnLst/>
              <a:rect l="l" t="t" r="r" b="b"/>
              <a:pathLst>
                <a:path w="1124" h="1003" extrusionOk="0">
                  <a:moveTo>
                    <a:pt x="571" y="0"/>
                  </a:moveTo>
                  <a:cubicBezTo>
                    <a:pt x="462" y="0"/>
                    <a:pt x="350" y="36"/>
                    <a:pt x="254" y="108"/>
                  </a:cubicBezTo>
                  <a:cubicBezTo>
                    <a:pt x="29" y="277"/>
                    <a:pt x="1" y="586"/>
                    <a:pt x="141" y="810"/>
                  </a:cubicBezTo>
                  <a:cubicBezTo>
                    <a:pt x="237" y="939"/>
                    <a:pt x="389" y="1003"/>
                    <a:pt x="543" y="1003"/>
                  </a:cubicBezTo>
                  <a:cubicBezTo>
                    <a:pt x="658" y="1003"/>
                    <a:pt x="775" y="967"/>
                    <a:pt x="871" y="895"/>
                  </a:cubicBezTo>
                  <a:cubicBezTo>
                    <a:pt x="1068" y="754"/>
                    <a:pt x="1124" y="417"/>
                    <a:pt x="955" y="193"/>
                  </a:cubicBezTo>
                  <a:cubicBezTo>
                    <a:pt x="859" y="64"/>
                    <a:pt x="717" y="0"/>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2"/>
            <p:cNvSpPr/>
            <p:nvPr/>
          </p:nvSpPr>
          <p:spPr>
            <a:xfrm>
              <a:off x="2540058" y="3549688"/>
              <a:ext cx="59073" cy="41779"/>
            </a:xfrm>
            <a:custGeom>
              <a:avLst/>
              <a:gdLst/>
              <a:ahLst/>
              <a:cxnLst/>
              <a:rect l="l" t="t" r="r" b="b"/>
              <a:pathLst>
                <a:path w="994" h="703" extrusionOk="0">
                  <a:moveTo>
                    <a:pt x="477" y="1"/>
                  </a:moveTo>
                  <a:cubicBezTo>
                    <a:pt x="417" y="1"/>
                    <a:pt x="355" y="20"/>
                    <a:pt x="295" y="65"/>
                  </a:cubicBezTo>
                  <a:cubicBezTo>
                    <a:pt x="0" y="292"/>
                    <a:pt x="219" y="703"/>
                    <a:pt x="507" y="703"/>
                  </a:cubicBezTo>
                  <a:cubicBezTo>
                    <a:pt x="575" y="703"/>
                    <a:pt x="647" y="680"/>
                    <a:pt x="717" y="626"/>
                  </a:cubicBezTo>
                  <a:cubicBezTo>
                    <a:pt x="994" y="418"/>
                    <a:pt x="758" y="1"/>
                    <a:pt x="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2"/>
            <p:cNvSpPr/>
            <p:nvPr/>
          </p:nvSpPr>
          <p:spPr>
            <a:xfrm>
              <a:off x="2634552" y="3561574"/>
              <a:ext cx="78032" cy="54022"/>
            </a:xfrm>
            <a:custGeom>
              <a:avLst/>
              <a:gdLst/>
              <a:ahLst/>
              <a:cxnLst/>
              <a:rect l="l" t="t" r="r" b="b"/>
              <a:pathLst>
                <a:path w="1313" h="909" extrusionOk="0">
                  <a:moveTo>
                    <a:pt x="643" y="0"/>
                  </a:moveTo>
                  <a:cubicBezTo>
                    <a:pt x="560" y="0"/>
                    <a:pt x="473" y="27"/>
                    <a:pt x="390" y="89"/>
                  </a:cubicBezTo>
                  <a:cubicBezTo>
                    <a:pt x="1" y="387"/>
                    <a:pt x="302" y="908"/>
                    <a:pt x="670" y="908"/>
                  </a:cubicBezTo>
                  <a:cubicBezTo>
                    <a:pt x="754" y="908"/>
                    <a:pt x="840" y="881"/>
                    <a:pt x="923" y="819"/>
                  </a:cubicBezTo>
                  <a:cubicBezTo>
                    <a:pt x="1312" y="522"/>
                    <a:pt x="1011"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2"/>
            <p:cNvSpPr/>
            <p:nvPr/>
          </p:nvSpPr>
          <p:spPr>
            <a:xfrm>
              <a:off x="3783940" y="52850"/>
              <a:ext cx="1516713" cy="2321039"/>
            </a:xfrm>
            <a:custGeom>
              <a:avLst/>
              <a:gdLst/>
              <a:ahLst/>
              <a:cxnLst/>
              <a:rect l="l" t="t" r="r" b="b"/>
              <a:pathLst>
                <a:path w="25521" h="39055" extrusionOk="0">
                  <a:moveTo>
                    <a:pt x="18658" y="0"/>
                  </a:moveTo>
                  <a:cubicBezTo>
                    <a:pt x="18305" y="0"/>
                    <a:pt x="17943" y="55"/>
                    <a:pt x="17575" y="171"/>
                  </a:cubicBezTo>
                  <a:cubicBezTo>
                    <a:pt x="13588" y="1463"/>
                    <a:pt x="7889" y="8481"/>
                    <a:pt x="3959" y="18111"/>
                  </a:cubicBezTo>
                  <a:cubicBezTo>
                    <a:pt x="0" y="27769"/>
                    <a:pt x="1488" y="37679"/>
                    <a:pt x="1488" y="37679"/>
                  </a:cubicBezTo>
                  <a:lnTo>
                    <a:pt x="2331" y="39055"/>
                  </a:lnTo>
                  <a:cubicBezTo>
                    <a:pt x="2331" y="39055"/>
                    <a:pt x="10023" y="35630"/>
                    <a:pt x="16733" y="32289"/>
                  </a:cubicBezTo>
                  <a:cubicBezTo>
                    <a:pt x="23443" y="28920"/>
                    <a:pt x="25211" y="27881"/>
                    <a:pt x="25380" y="26309"/>
                  </a:cubicBezTo>
                  <a:cubicBezTo>
                    <a:pt x="25520" y="24765"/>
                    <a:pt x="23976" y="19936"/>
                    <a:pt x="23639" y="18476"/>
                  </a:cubicBezTo>
                  <a:cubicBezTo>
                    <a:pt x="23302" y="17016"/>
                    <a:pt x="25071" y="10643"/>
                    <a:pt x="24931" y="7808"/>
                  </a:cubicBezTo>
                  <a:cubicBezTo>
                    <a:pt x="24778" y="5234"/>
                    <a:pt x="22127" y="0"/>
                    <a:pt x="186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2"/>
            <p:cNvSpPr/>
            <p:nvPr/>
          </p:nvSpPr>
          <p:spPr>
            <a:xfrm>
              <a:off x="3880693" y="1150236"/>
              <a:ext cx="587347" cy="1198644"/>
            </a:xfrm>
            <a:custGeom>
              <a:avLst/>
              <a:gdLst/>
              <a:ahLst/>
              <a:cxnLst/>
              <a:rect l="l" t="t" r="r" b="b"/>
              <a:pathLst>
                <a:path w="9883" h="20169" extrusionOk="0">
                  <a:moveTo>
                    <a:pt x="6579" y="1"/>
                  </a:moveTo>
                  <a:cubicBezTo>
                    <a:pt x="4358" y="1"/>
                    <a:pt x="1931" y="7096"/>
                    <a:pt x="1180" y="11072"/>
                  </a:cubicBezTo>
                  <a:cubicBezTo>
                    <a:pt x="1" y="17277"/>
                    <a:pt x="450" y="20169"/>
                    <a:pt x="450" y="20169"/>
                  </a:cubicBezTo>
                  <a:lnTo>
                    <a:pt x="450" y="20141"/>
                  </a:lnTo>
                  <a:cubicBezTo>
                    <a:pt x="450" y="20141"/>
                    <a:pt x="9883" y="3296"/>
                    <a:pt x="7609" y="572"/>
                  </a:cubicBezTo>
                  <a:cubicBezTo>
                    <a:pt x="7276" y="178"/>
                    <a:pt x="6930" y="1"/>
                    <a:pt x="6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2"/>
            <p:cNvSpPr/>
            <p:nvPr/>
          </p:nvSpPr>
          <p:spPr>
            <a:xfrm>
              <a:off x="3989154" y="1483107"/>
              <a:ext cx="1284758" cy="835764"/>
            </a:xfrm>
            <a:custGeom>
              <a:avLst/>
              <a:gdLst/>
              <a:ahLst/>
              <a:cxnLst/>
              <a:rect l="l" t="t" r="r" b="b"/>
              <a:pathLst>
                <a:path w="21618" h="14063" extrusionOk="0">
                  <a:moveTo>
                    <a:pt x="16987" y="1"/>
                  </a:moveTo>
                  <a:cubicBezTo>
                    <a:pt x="14790" y="1"/>
                    <a:pt x="9032" y="3052"/>
                    <a:pt x="6121" y="5696"/>
                  </a:cubicBezTo>
                  <a:cubicBezTo>
                    <a:pt x="2106" y="9346"/>
                    <a:pt x="1" y="14062"/>
                    <a:pt x="1" y="14062"/>
                  </a:cubicBezTo>
                  <a:cubicBezTo>
                    <a:pt x="1" y="14062"/>
                    <a:pt x="13308" y="7661"/>
                    <a:pt x="17463" y="5022"/>
                  </a:cubicBezTo>
                  <a:cubicBezTo>
                    <a:pt x="21618" y="2355"/>
                    <a:pt x="19204" y="362"/>
                    <a:pt x="17295" y="25"/>
                  </a:cubicBezTo>
                  <a:cubicBezTo>
                    <a:pt x="17202" y="9"/>
                    <a:pt x="17099" y="1"/>
                    <a:pt x="16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2"/>
            <p:cNvSpPr/>
            <p:nvPr/>
          </p:nvSpPr>
          <p:spPr>
            <a:xfrm>
              <a:off x="4334506" y="1146314"/>
              <a:ext cx="757554" cy="630255"/>
            </a:xfrm>
            <a:custGeom>
              <a:avLst/>
              <a:gdLst/>
              <a:ahLst/>
              <a:cxnLst/>
              <a:rect l="l" t="t" r="r" b="b"/>
              <a:pathLst>
                <a:path w="12747" h="10605" extrusionOk="0">
                  <a:moveTo>
                    <a:pt x="10317" y="0"/>
                  </a:moveTo>
                  <a:cubicBezTo>
                    <a:pt x="8659" y="0"/>
                    <a:pt x="6256" y="975"/>
                    <a:pt x="3960" y="2941"/>
                  </a:cubicBezTo>
                  <a:cubicBezTo>
                    <a:pt x="57" y="6253"/>
                    <a:pt x="1" y="10605"/>
                    <a:pt x="1" y="10605"/>
                  </a:cubicBezTo>
                  <a:cubicBezTo>
                    <a:pt x="1" y="10605"/>
                    <a:pt x="1629" y="8724"/>
                    <a:pt x="5869" y="6310"/>
                  </a:cubicBezTo>
                  <a:cubicBezTo>
                    <a:pt x="8143" y="5018"/>
                    <a:pt x="12747" y="3755"/>
                    <a:pt x="12410" y="1425"/>
                  </a:cubicBezTo>
                  <a:cubicBezTo>
                    <a:pt x="12271" y="477"/>
                    <a:pt x="11476" y="0"/>
                    <a:pt x="10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2"/>
            <p:cNvSpPr/>
            <p:nvPr/>
          </p:nvSpPr>
          <p:spPr>
            <a:xfrm>
              <a:off x="4411290" y="820634"/>
              <a:ext cx="587347" cy="558880"/>
            </a:xfrm>
            <a:custGeom>
              <a:avLst/>
              <a:gdLst/>
              <a:ahLst/>
              <a:cxnLst/>
              <a:rect l="l" t="t" r="r" b="b"/>
              <a:pathLst>
                <a:path w="9883" h="9404" extrusionOk="0">
                  <a:moveTo>
                    <a:pt x="7430" y="1"/>
                  </a:moveTo>
                  <a:cubicBezTo>
                    <a:pt x="6171" y="1"/>
                    <a:pt x="4466" y="607"/>
                    <a:pt x="2836" y="2188"/>
                  </a:cubicBezTo>
                  <a:cubicBezTo>
                    <a:pt x="0" y="4911"/>
                    <a:pt x="422" y="9403"/>
                    <a:pt x="422" y="9403"/>
                  </a:cubicBezTo>
                  <a:cubicBezTo>
                    <a:pt x="422" y="9403"/>
                    <a:pt x="1236" y="8196"/>
                    <a:pt x="2359" y="7298"/>
                  </a:cubicBezTo>
                  <a:cubicBezTo>
                    <a:pt x="3510" y="6371"/>
                    <a:pt x="4492" y="5585"/>
                    <a:pt x="6654" y="4630"/>
                  </a:cubicBezTo>
                  <a:cubicBezTo>
                    <a:pt x="8788" y="3676"/>
                    <a:pt x="9883" y="1991"/>
                    <a:pt x="9265" y="812"/>
                  </a:cubicBezTo>
                  <a:cubicBezTo>
                    <a:pt x="9018" y="318"/>
                    <a:pt x="8340" y="1"/>
                    <a:pt x="7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2"/>
            <p:cNvSpPr/>
            <p:nvPr/>
          </p:nvSpPr>
          <p:spPr>
            <a:xfrm>
              <a:off x="4377890" y="492280"/>
              <a:ext cx="347131" cy="310641"/>
            </a:xfrm>
            <a:custGeom>
              <a:avLst/>
              <a:gdLst/>
              <a:ahLst/>
              <a:cxnLst/>
              <a:rect l="l" t="t" r="r" b="b"/>
              <a:pathLst>
                <a:path w="5841" h="5227" extrusionOk="0">
                  <a:moveTo>
                    <a:pt x="2835" y="0"/>
                  </a:moveTo>
                  <a:cubicBezTo>
                    <a:pt x="2301" y="0"/>
                    <a:pt x="1768" y="162"/>
                    <a:pt x="1320" y="498"/>
                  </a:cubicBezTo>
                  <a:cubicBezTo>
                    <a:pt x="197" y="1368"/>
                    <a:pt x="1" y="2996"/>
                    <a:pt x="871" y="4147"/>
                  </a:cubicBezTo>
                  <a:cubicBezTo>
                    <a:pt x="1392" y="4853"/>
                    <a:pt x="2184" y="5227"/>
                    <a:pt x="2977" y="5227"/>
                  </a:cubicBezTo>
                  <a:cubicBezTo>
                    <a:pt x="3509" y="5227"/>
                    <a:pt x="4042" y="5058"/>
                    <a:pt x="4493" y="4709"/>
                  </a:cubicBezTo>
                  <a:cubicBezTo>
                    <a:pt x="5644" y="3867"/>
                    <a:pt x="5840" y="2238"/>
                    <a:pt x="4970" y="1059"/>
                  </a:cubicBezTo>
                  <a:cubicBezTo>
                    <a:pt x="4447" y="367"/>
                    <a:pt x="3640" y="0"/>
                    <a:pt x="2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2"/>
            <p:cNvSpPr/>
            <p:nvPr/>
          </p:nvSpPr>
          <p:spPr>
            <a:xfrm>
              <a:off x="4322857" y="868000"/>
              <a:ext cx="110183" cy="96930"/>
            </a:xfrm>
            <a:custGeom>
              <a:avLst/>
              <a:gdLst/>
              <a:ahLst/>
              <a:cxnLst/>
              <a:rect l="l" t="t" r="r" b="b"/>
              <a:pathLst>
                <a:path w="1854" h="1631" extrusionOk="0">
                  <a:moveTo>
                    <a:pt x="929" y="1"/>
                  </a:moveTo>
                  <a:cubicBezTo>
                    <a:pt x="758" y="1"/>
                    <a:pt x="587" y="52"/>
                    <a:pt x="450" y="156"/>
                  </a:cubicBezTo>
                  <a:cubicBezTo>
                    <a:pt x="85" y="436"/>
                    <a:pt x="0" y="942"/>
                    <a:pt x="281" y="1307"/>
                  </a:cubicBezTo>
                  <a:cubicBezTo>
                    <a:pt x="431" y="1522"/>
                    <a:pt x="678" y="1630"/>
                    <a:pt x="931" y="1630"/>
                  </a:cubicBezTo>
                  <a:cubicBezTo>
                    <a:pt x="1105" y="1630"/>
                    <a:pt x="1283" y="1579"/>
                    <a:pt x="1432" y="1475"/>
                  </a:cubicBezTo>
                  <a:cubicBezTo>
                    <a:pt x="1769" y="1194"/>
                    <a:pt x="1853" y="689"/>
                    <a:pt x="1573" y="324"/>
                  </a:cubicBezTo>
                  <a:cubicBezTo>
                    <a:pt x="1423" y="108"/>
                    <a:pt x="1176" y="1"/>
                    <a:pt x="9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2"/>
            <p:cNvSpPr/>
            <p:nvPr/>
          </p:nvSpPr>
          <p:spPr>
            <a:xfrm>
              <a:off x="4856782" y="582436"/>
              <a:ext cx="407155" cy="153924"/>
            </a:xfrm>
            <a:custGeom>
              <a:avLst/>
              <a:gdLst/>
              <a:ahLst/>
              <a:cxnLst/>
              <a:rect l="l" t="t" r="r" b="b"/>
              <a:pathLst>
                <a:path w="6851" h="2590" extrusionOk="0">
                  <a:moveTo>
                    <a:pt x="2549" y="1"/>
                  </a:moveTo>
                  <a:cubicBezTo>
                    <a:pt x="2021" y="1"/>
                    <a:pt x="1499" y="75"/>
                    <a:pt x="1039" y="272"/>
                  </a:cubicBezTo>
                  <a:cubicBezTo>
                    <a:pt x="0" y="693"/>
                    <a:pt x="646" y="1592"/>
                    <a:pt x="1348" y="1929"/>
                  </a:cubicBezTo>
                  <a:cubicBezTo>
                    <a:pt x="2302" y="2350"/>
                    <a:pt x="3341" y="2434"/>
                    <a:pt x="4380" y="2490"/>
                  </a:cubicBezTo>
                  <a:cubicBezTo>
                    <a:pt x="4481" y="2510"/>
                    <a:pt x="5578" y="2589"/>
                    <a:pt x="6180" y="2589"/>
                  </a:cubicBezTo>
                  <a:cubicBezTo>
                    <a:pt x="6411" y="2589"/>
                    <a:pt x="6570" y="2577"/>
                    <a:pt x="6570" y="2546"/>
                  </a:cubicBezTo>
                  <a:lnTo>
                    <a:pt x="6822" y="890"/>
                  </a:lnTo>
                  <a:cubicBezTo>
                    <a:pt x="6851" y="778"/>
                    <a:pt x="4464" y="244"/>
                    <a:pt x="4296" y="216"/>
                  </a:cubicBezTo>
                  <a:cubicBezTo>
                    <a:pt x="3758" y="97"/>
                    <a:pt x="3149" y="1"/>
                    <a:pt x="2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2"/>
            <p:cNvSpPr/>
            <p:nvPr/>
          </p:nvSpPr>
          <p:spPr>
            <a:xfrm>
              <a:off x="4863438" y="376034"/>
              <a:ext cx="405491" cy="165750"/>
            </a:xfrm>
            <a:custGeom>
              <a:avLst/>
              <a:gdLst/>
              <a:ahLst/>
              <a:cxnLst/>
              <a:rect l="l" t="t" r="r" b="b"/>
              <a:pathLst>
                <a:path w="6823" h="2789" extrusionOk="0">
                  <a:moveTo>
                    <a:pt x="6263" y="0"/>
                  </a:moveTo>
                  <a:cubicBezTo>
                    <a:pt x="5636" y="0"/>
                    <a:pt x="4038" y="185"/>
                    <a:pt x="3903" y="208"/>
                  </a:cubicBezTo>
                  <a:cubicBezTo>
                    <a:pt x="2864" y="320"/>
                    <a:pt x="1629" y="601"/>
                    <a:pt x="815" y="1303"/>
                  </a:cubicBezTo>
                  <a:cubicBezTo>
                    <a:pt x="1" y="2033"/>
                    <a:pt x="871" y="2678"/>
                    <a:pt x="1657" y="2763"/>
                  </a:cubicBezTo>
                  <a:cubicBezTo>
                    <a:pt x="1819" y="2780"/>
                    <a:pt x="1980" y="2788"/>
                    <a:pt x="2141" y="2788"/>
                  </a:cubicBezTo>
                  <a:cubicBezTo>
                    <a:pt x="3010" y="2788"/>
                    <a:pt x="3860" y="2555"/>
                    <a:pt x="4689" y="2341"/>
                  </a:cubicBezTo>
                  <a:cubicBezTo>
                    <a:pt x="4858" y="2313"/>
                    <a:pt x="6823" y="1780"/>
                    <a:pt x="6795" y="1696"/>
                  </a:cubicBezTo>
                  <a:lnTo>
                    <a:pt x="6514" y="11"/>
                  </a:lnTo>
                  <a:lnTo>
                    <a:pt x="6514" y="39"/>
                  </a:lnTo>
                  <a:cubicBezTo>
                    <a:pt x="6514" y="12"/>
                    <a:pt x="6418" y="0"/>
                    <a:pt x="6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2"/>
            <p:cNvSpPr/>
            <p:nvPr/>
          </p:nvSpPr>
          <p:spPr>
            <a:xfrm>
              <a:off x="4802878" y="116025"/>
              <a:ext cx="335898" cy="296377"/>
            </a:xfrm>
            <a:custGeom>
              <a:avLst/>
              <a:gdLst/>
              <a:ahLst/>
              <a:cxnLst/>
              <a:rect l="l" t="t" r="r" b="b"/>
              <a:pathLst>
                <a:path w="5652" h="4987" extrusionOk="0">
                  <a:moveTo>
                    <a:pt x="4485" y="1"/>
                  </a:moveTo>
                  <a:cubicBezTo>
                    <a:pt x="4278" y="1"/>
                    <a:pt x="2474" y="1386"/>
                    <a:pt x="2339" y="1495"/>
                  </a:cubicBezTo>
                  <a:cubicBezTo>
                    <a:pt x="1497" y="2112"/>
                    <a:pt x="570" y="2983"/>
                    <a:pt x="234" y="3993"/>
                  </a:cubicBezTo>
                  <a:cubicBezTo>
                    <a:pt x="1" y="4711"/>
                    <a:pt x="451" y="4986"/>
                    <a:pt x="993" y="4986"/>
                  </a:cubicBezTo>
                  <a:cubicBezTo>
                    <a:pt x="1235" y="4986"/>
                    <a:pt x="1496" y="4931"/>
                    <a:pt x="1722" y="4835"/>
                  </a:cubicBezTo>
                  <a:cubicBezTo>
                    <a:pt x="2648" y="4386"/>
                    <a:pt x="3378" y="3656"/>
                    <a:pt x="4108" y="2926"/>
                  </a:cubicBezTo>
                  <a:cubicBezTo>
                    <a:pt x="4220" y="2814"/>
                    <a:pt x="5652" y="1354"/>
                    <a:pt x="5596" y="1298"/>
                  </a:cubicBezTo>
                  <a:lnTo>
                    <a:pt x="4501" y="7"/>
                  </a:lnTo>
                  <a:cubicBezTo>
                    <a:pt x="4498" y="3"/>
                    <a:pt x="4492" y="1"/>
                    <a:pt x="44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2"/>
            <p:cNvSpPr/>
            <p:nvPr/>
          </p:nvSpPr>
          <p:spPr>
            <a:xfrm>
              <a:off x="4738337" y="29375"/>
              <a:ext cx="719162" cy="1767210"/>
            </a:xfrm>
            <a:custGeom>
              <a:avLst/>
              <a:gdLst/>
              <a:ahLst/>
              <a:cxnLst/>
              <a:rect l="l" t="t" r="r" b="b"/>
              <a:pathLst>
                <a:path w="12101" h="29736" extrusionOk="0">
                  <a:moveTo>
                    <a:pt x="3680" y="0"/>
                  </a:moveTo>
                  <a:cubicBezTo>
                    <a:pt x="1449" y="0"/>
                    <a:pt x="0" y="1296"/>
                    <a:pt x="0" y="1296"/>
                  </a:cubicBezTo>
                  <a:cubicBezTo>
                    <a:pt x="0" y="1296"/>
                    <a:pt x="147" y="1281"/>
                    <a:pt x="400" y="1281"/>
                  </a:cubicBezTo>
                  <a:cubicBezTo>
                    <a:pt x="1248" y="1281"/>
                    <a:pt x="3289" y="1448"/>
                    <a:pt x="4997" y="2896"/>
                  </a:cubicBezTo>
                  <a:cubicBezTo>
                    <a:pt x="7243" y="4749"/>
                    <a:pt x="8787" y="7473"/>
                    <a:pt x="8198" y="11403"/>
                  </a:cubicBezTo>
                  <a:cubicBezTo>
                    <a:pt x="7608" y="15334"/>
                    <a:pt x="6373" y="16906"/>
                    <a:pt x="6963" y="19432"/>
                  </a:cubicBezTo>
                  <a:cubicBezTo>
                    <a:pt x="7552" y="21987"/>
                    <a:pt x="9237" y="24289"/>
                    <a:pt x="8844" y="26367"/>
                  </a:cubicBezTo>
                  <a:cubicBezTo>
                    <a:pt x="8422" y="28444"/>
                    <a:pt x="6289" y="29736"/>
                    <a:pt x="6289" y="29736"/>
                  </a:cubicBezTo>
                  <a:cubicBezTo>
                    <a:pt x="6289" y="29736"/>
                    <a:pt x="9349" y="28669"/>
                    <a:pt x="10725" y="26956"/>
                  </a:cubicBezTo>
                  <a:cubicBezTo>
                    <a:pt x="12100" y="25216"/>
                    <a:pt x="10023" y="22071"/>
                    <a:pt x="9517" y="20640"/>
                  </a:cubicBezTo>
                  <a:cubicBezTo>
                    <a:pt x="8984" y="19180"/>
                    <a:pt x="9686" y="13902"/>
                    <a:pt x="10051" y="11150"/>
                  </a:cubicBezTo>
                  <a:cubicBezTo>
                    <a:pt x="10388" y="8427"/>
                    <a:pt x="10781" y="3037"/>
                    <a:pt x="6850" y="875"/>
                  </a:cubicBezTo>
                  <a:cubicBezTo>
                    <a:pt x="5689" y="228"/>
                    <a:pt x="4616" y="0"/>
                    <a:pt x="3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2"/>
            <p:cNvSpPr/>
            <p:nvPr/>
          </p:nvSpPr>
          <p:spPr>
            <a:xfrm>
              <a:off x="5093672" y="148355"/>
              <a:ext cx="68463" cy="61272"/>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2"/>
            <p:cNvSpPr/>
            <p:nvPr/>
          </p:nvSpPr>
          <p:spPr>
            <a:xfrm>
              <a:off x="5190485" y="247901"/>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2"/>
            <p:cNvSpPr/>
            <p:nvPr/>
          </p:nvSpPr>
          <p:spPr>
            <a:xfrm>
              <a:off x="5218833" y="356541"/>
              <a:ext cx="76427" cy="60440"/>
            </a:xfrm>
            <a:custGeom>
              <a:avLst/>
              <a:gdLst/>
              <a:ahLst/>
              <a:cxnLst/>
              <a:rect l="l" t="t" r="r" b="b"/>
              <a:pathLst>
                <a:path w="1286" h="1017" extrusionOk="0">
                  <a:moveTo>
                    <a:pt x="658" y="1"/>
                  </a:moveTo>
                  <a:cubicBezTo>
                    <a:pt x="645" y="1"/>
                    <a:pt x="631" y="1"/>
                    <a:pt x="618" y="2"/>
                  </a:cubicBezTo>
                  <a:lnTo>
                    <a:pt x="590" y="2"/>
                  </a:lnTo>
                  <a:cubicBezTo>
                    <a:pt x="197" y="30"/>
                    <a:pt x="1" y="536"/>
                    <a:pt x="225" y="817"/>
                  </a:cubicBezTo>
                  <a:cubicBezTo>
                    <a:pt x="336" y="952"/>
                    <a:pt x="489" y="1017"/>
                    <a:pt x="641" y="1017"/>
                  </a:cubicBezTo>
                  <a:cubicBezTo>
                    <a:pt x="837" y="1017"/>
                    <a:pt x="1029" y="909"/>
                    <a:pt x="1124" y="704"/>
                  </a:cubicBezTo>
                  <a:cubicBezTo>
                    <a:pt x="1124" y="704"/>
                    <a:pt x="1124" y="704"/>
                    <a:pt x="1124" y="676"/>
                  </a:cubicBezTo>
                  <a:cubicBezTo>
                    <a:pt x="1286" y="352"/>
                    <a:pt x="1005" y="1"/>
                    <a:pt x="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2"/>
            <p:cNvSpPr/>
            <p:nvPr/>
          </p:nvSpPr>
          <p:spPr>
            <a:xfrm>
              <a:off x="5257879" y="497094"/>
              <a:ext cx="58479" cy="40412"/>
            </a:xfrm>
            <a:custGeom>
              <a:avLst/>
              <a:gdLst/>
              <a:ahLst/>
              <a:cxnLst/>
              <a:rect l="l" t="t" r="r" b="b"/>
              <a:pathLst>
                <a:path w="984" h="680" extrusionOk="0">
                  <a:moveTo>
                    <a:pt x="501" y="1"/>
                  </a:moveTo>
                  <a:cubicBezTo>
                    <a:pt x="435" y="1"/>
                    <a:pt x="365" y="24"/>
                    <a:pt x="298" y="80"/>
                  </a:cubicBezTo>
                  <a:cubicBezTo>
                    <a:pt x="0" y="286"/>
                    <a:pt x="226" y="680"/>
                    <a:pt x="502" y="680"/>
                  </a:cubicBezTo>
                  <a:cubicBezTo>
                    <a:pt x="565" y="680"/>
                    <a:pt x="629" y="660"/>
                    <a:pt x="691" y="613"/>
                  </a:cubicBezTo>
                  <a:cubicBezTo>
                    <a:pt x="984" y="388"/>
                    <a:pt x="771"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2"/>
            <p:cNvSpPr/>
            <p:nvPr/>
          </p:nvSpPr>
          <p:spPr>
            <a:xfrm>
              <a:off x="5256215" y="637410"/>
              <a:ext cx="61985" cy="44038"/>
            </a:xfrm>
            <a:custGeom>
              <a:avLst/>
              <a:gdLst/>
              <a:ahLst/>
              <a:cxnLst/>
              <a:rect l="l" t="t" r="r" b="b"/>
              <a:pathLst>
                <a:path w="1043" h="741" extrusionOk="0">
                  <a:moveTo>
                    <a:pt x="509" y="1"/>
                  </a:moveTo>
                  <a:cubicBezTo>
                    <a:pt x="440" y="1"/>
                    <a:pt x="367" y="24"/>
                    <a:pt x="298" y="77"/>
                  </a:cubicBezTo>
                  <a:cubicBezTo>
                    <a:pt x="0" y="306"/>
                    <a:pt x="226" y="741"/>
                    <a:pt x="532" y="741"/>
                  </a:cubicBezTo>
                  <a:cubicBezTo>
                    <a:pt x="601" y="741"/>
                    <a:pt x="675" y="718"/>
                    <a:pt x="747" y="667"/>
                  </a:cubicBezTo>
                  <a:cubicBezTo>
                    <a:pt x="1043" y="417"/>
                    <a:pt x="804"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2"/>
            <p:cNvSpPr/>
            <p:nvPr/>
          </p:nvSpPr>
          <p:spPr>
            <a:xfrm>
              <a:off x="5241595" y="762392"/>
              <a:ext cx="44335" cy="31141"/>
            </a:xfrm>
            <a:custGeom>
              <a:avLst/>
              <a:gdLst/>
              <a:ahLst/>
              <a:cxnLst/>
              <a:rect l="l" t="t" r="r" b="b"/>
              <a:pathLst>
                <a:path w="746" h="524" extrusionOk="0">
                  <a:moveTo>
                    <a:pt x="359" y="1"/>
                  </a:moveTo>
                  <a:cubicBezTo>
                    <a:pt x="310" y="1"/>
                    <a:pt x="258" y="16"/>
                    <a:pt x="207" y="52"/>
                  </a:cubicBezTo>
                  <a:cubicBezTo>
                    <a:pt x="0" y="213"/>
                    <a:pt x="170" y="524"/>
                    <a:pt x="376" y="524"/>
                  </a:cubicBezTo>
                  <a:cubicBezTo>
                    <a:pt x="422" y="524"/>
                    <a:pt x="470" y="508"/>
                    <a:pt x="516" y="473"/>
                  </a:cubicBezTo>
                  <a:cubicBezTo>
                    <a:pt x="746" y="312"/>
                    <a:pt x="581"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2"/>
            <p:cNvSpPr/>
            <p:nvPr/>
          </p:nvSpPr>
          <p:spPr>
            <a:xfrm>
              <a:off x="5209562" y="860453"/>
              <a:ext cx="60975" cy="41601"/>
            </a:xfrm>
            <a:custGeom>
              <a:avLst/>
              <a:gdLst/>
              <a:ahLst/>
              <a:cxnLst/>
              <a:rect l="l" t="t" r="r" b="b"/>
              <a:pathLst>
                <a:path w="1026" h="700" extrusionOk="0">
                  <a:moveTo>
                    <a:pt x="515" y="1"/>
                  </a:moveTo>
                  <a:cubicBezTo>
                    <a:pt x="446" y="1"/>
                    <a:pt x="372" y="26"/>
                    <a:pt x="297" y="86"/>
                  </a:cubicBezTo>
                  <a:cubicBezTo>
                    <a:pt x="0" y="284"/>
                    <a:pt x="205" y="700"/>
                    <a:pt x="507" y="700"/>
                  </a:cubicBezTo>
                  <a:cubicBezTo>
                    <a:pt x="548" y="700"/>
                    <a:pt x="590" y="692"/>
                    <a:pt x="634" y="676"/>
                  </a:cubicBezTo>
                  <a:cubicBezTo>
                    <a:pt x="1026" y="537"/>
                    <a:pt x="83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2"/>
            <p:cNvSpPr/>
            <p:nvPr/>
          </p:nvSpPr>
          <p:spPr>
            <a:xfrm>
              <a:off x="5183591" y="985851"/>
              <a:ext cx="69355" cy="48733"/>
            </a:xfrm>
            <a:custGeom>
              <a:avLst/>
              <a:gdLst/>
              <a:ahLst/>
              <a:cxnLst/>
              <a:rect l="l" t="t" r="r" b="b"/>
              <a:pathLst>
                <a:path w="1167" h="820" extrusionOk="0">
                  <a:moveTo>
                    <a:pt x="574" y="0"/>
                  </a:moveTo>
                  <a:cubicBezTo>
                    <a:pt x="499" y="0"/>
                    <a:pt x="419" y="25"/>
                    <a:pt x="341" y="82"/>
                  </a:cubicBezTo>
                  <a:cubicBezTo>
                    <a:pt x="0" y="331"/>
                    <a:pt x="265" y="819"/>
                    <a:pt x="602" y="819"/>
                  </a:cubicBezTo>
                  <a:cubicBezTo>
                    <a:pt x="682" y="819"/>
                    <a:pt x="766" y="792"/>
                    <a:pt x="846" y="727"/>
                  </a:cubicBezTo>
                  <a:cubicBezTo>
                    <a:pt x="1167" y="476"/>
                    <a:pt x="909" y="0"/>
                    <a:pt x="5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2"/>
            <p:cNvSpPr/>
            <p:nvPr/>
          </p:nvSpPr>
          <p:spPr>
            <a:xfrm>
              <a:off x="5185612" y="1126761"/>
              <a:ext cx="54497" cy="37500"/>
            </a:xfrm>
            <a:custGeom>
              <a:avLst/>
              <a:gdLst/>
              <a:ahLst/>
              <a:cxnLst/>
              <a:rect l="l" t="t" r="r" b="b"/>
              <a:pathLst>
                <a:path w="917" h="631" extrusionOk="0">
                  <a:moveTo>
                    <a:pt x="459" y="0"/>
                  </a:moveTo>
                  <a:cubicBezTo>
                    <a:pt x="400" y="0"/>
                    <a:pt x="338" y="21"/>
                    <a:pt x="279" y="69"/>
                  </a:cubicBezTo>
                  <a:cubicBezTo>
                    <a:pt x="1" y="254"/>
                    <a:pt x="220" y="631"/>
                    <a:pt x="478" y="631"/>
                  </a:cubicBezTo>
                  <a:cubicBezTo>
                    <a:pt x="533" y="631"/>
                    <a:pt x="590" y="614"/>
                    <a:pt x="644" y="574"/>
                  </a:cubicBezTo>
                  <a:cubicBezTo>
                    <a:pt x="916" y="370"/>
                    <a:pt x="711" y="0"/>
                    <a:pt x="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2"/>
            <p:cNvSpPr/>
            <p:nvPr/>
          </p:nvSpPr>
          <p:spPr>
            <a:xfrm>
              <a:off x="5214673" y="1227140"/>
              <a:ext cx="47841" cy="36074"/>
            </a:xfrm>
            <a:custGeom>
              <a:avLst/>
              <a:gdLst/>
              <a:ahLst/>
              <a:cxnLst/>
              <a:rect l="l" t="t" r="r" b="b"/>
              <a:pathLst>
                <a:path w="805" h="607" extrusionOk="0">
                  <a:moveTo>
                    <a:pt x="353" y="1"/>
                  </a:moveTo>
                  <a:cubicBezTo>
                    <a:pt x="251" y="1"/>
                    <a:pt x="152" y="52"/>
                    <a:pt x="99" y="177"/>
                  </a:cubicBezTo>
                  <a:cubicBezTo>
                    <a:pt x="1" y="412"/>
                    <a:pt x="190" y="606"/>
                    <a:pt x="390" y="606"/>
                  </a:cubicBezTo>
                  <a:cubicBezTo>
                    <a:pt x="476" y="606"/>
                    <a:pt x="564" y="570"/>
                    <a:pt x="632" y="486"/>
                  </a:cubicBezTo>
                  <a:cubicBezTo>
                    <a:pt x="804" y="237"/>
                    <a:pt x="572"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2"/>
            <p:cNvSpPr/>
            <p:nvPr/>
          </p:nvSpPr>
          <p:spPr>
            <a:xfrm>
              <a:off x="5245518" y="1330965"/>
              <a:ext cx="66799" cy="59489"/>
            </a:xfrm>
            <a:custGeom>
              <a:avLst/>
              <a:gdLst/>
              <a:ahLst/>
              <a:cxnLst/>
              <a:rect l="l" t="t" r="r" b="b"/>
              <a:pathLst>
                <a:path w="1124" h="1001" extrusionOk="0">
                  <a:moveTo>
                    <a:pt x="561" y="0"/>
                  </a:moveTo>
                  <a:cubicBezTo>
                    <a:pt x="453" y="0"/>
                    <a:pt x="344" y="30"/>
                    <a:pt x="253" y="86"/>
                  </a:cubicBezTo>
                  <a:cubicBezTo>
                    <a:pt x="57" y="255"/>
                    <a:pt x="1" y="592"/>
                    <a:pt x="169" y="816"/>
                  </a:cubicBezTo>
                  <a:cubicBezTo>
                    <a:pt x="269" y="933"/>
                    <a:pt x="419" y="1000"/>
                    <a:pt x="571" y="1000"/>
                  </a:cubicBezTo>
                  <a:cubicBezTo>
                    <a:pt x="675" y="1000"/>
                    <a:pt x="780" y="969"/>
                    <a:pt x="871" y="900"/>
                  </a:cubicBezTo>
                  <a:cubicBezTo>
                    <a:pt x="1096" y="732"/>
                    <a:pt x="1124" y="423"/>
                    <a:pt x="983" y="199"/>
                  </a:cubicBezTo>
                  <a:cubicBezTo>
                    <a:pt x="883" y="64"/>
                    <a:pt x="722" y="0"/>
                    <a:pt x="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2"/>
            <p:cNvSpPr/>
            <p:nvPr/>
          </p:nvSpPr>
          <p:spPr>
            <a:xfrm>
              <a:off x="5302868" y="1463317"/>
              <a:ext cx="60381" cy="41898"/>
            </a:xfrm>
            <a:custGeom>
              <a:avLst/>
              <a:gdLst/>
              <a:ahLst/>
              <a:cxnLst/>
              <a:rect l="l" t="t" r="r" b="b"/>
              <a:pathLst>
                <a:path w="1016" h="705" extrusionOk="0">
                  <a:moveTo>
                    <a:pt x="508" y="1"/>
                  </a:moveTo>
                  <a:cubicBezTo>
                    <a:pt x="441" y="1"/>
                    <a:pt x="369" y="24"/>
                    <a:pt x="299" y="77"/>
                  </a:cubicBezTo>
                  <a:cubicBezTo>
                    <a:pt x="1" y="307"/>
                    <a:pt x="228" y="705"/>
                    <a:pt x="520" y="705"/>
                  </a:cubicBezTo>
                  <a:cubicBezTo>
                    <a:pt x="585" y="705"/>
                    <a:pt x="654" y="685"/>
                    <a:pt x="720" y="639"/>
                  </a:cubicBezTo>
                  <a:cubicBezTo>
                    <a:pt x="1015" y="411"/>
                    <a:pt x="796" y="1"/>
                    <a:pt x="5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2"/>
            <p:cNvSpPr/>
            <p:nvPr/>
          </p:nvSpPr>
          <p:spPr>
            <a:xfrm>
              <a:off x="5282365" y="1562091"/>
              <a:ext cx="77913" cy="54497"/>
            </a:xfrm>
            <a:custGeom>
              <a:avLst/>
              <a:gdLst/>
              <a:ahLst/>
              <a:cxnLst/>
              <a:rect l="l" t="t" r="r" b="b"/>
              <a:pathLst>
                <a:path w="1311" h="917" extrusionOk="0">
                  <a:moveTo>
                    <a:pt x="653" y="0"/>
                  </a:moveTo>
                  <a:cubicBezTo>
                    <a:pt x="567" y="0"/>
                    <a:pt x="477" y="30"/>
                    <a:pt x="391" y="100"/>
                  </a:cubicBezTo>
                  <a:cubicBezTo>
                    <a:pt x="0" y="376"/>
                    <a:pt x="307" y="916"/>
                    <a:pt x="678" y="916"/>
                  </a:cubicBezTo>
                  <a:cubicBezTo>
                    <a:pt x="759" y="916"/>
                    <a:pt x="844" y="890"/>
                    <a:pt x="925" y="830"/>
                  </a:cubicBezTo>
                  <a:cubicBezTo>
                    <a:pt x="1311" y="534"/>
                    <a:pt x="1017"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2"/>
            <p:cNvSpPr/>
            <p:nvPr/>
          </p:nvSpPr>
          <p:spPr>
            <a:xfrm>
              <a:off x="5656718" y="2943912"/>
              <a:ext cx="83975" cy="58717"/>
            </a:xfrm>
            <a:custGeom>
              <a:avLst/>
              <a:gdLst/>
              <a:ahLst/>
              <a:cxnLst/>
              <a:rect l="l" t="t" r="r" b="b"/>
              <a:pathLst>
                <a:path w="1413" h="988" extrusionOk="0">
                  <a:moveTo>
                    <a:pt x="685" y="0"/>
                  </a:moveTo>
                  <a:cubicBezTo>
                    <a:pt x="595" y="0"/>
                    <a:pt x="501" y="29"/>
                    <a:pt x="409" y="95"/>
                  </a:cubicBezTo>
                  <a:cubicBezTo>
                    <a:pt x="0" y="413"/>
                    <a:pt x="308" y="988"/>
                    <a:pt x="708" y="988"/>
                  </a:cubicBezTo>
                  <a:cubicBezTo>
                    <a:pt x="803" y="988"/>
                    <a:pt x="902" y="956"/>
                    <a:pt x="999" y="881"/>
                  </a:cubicBezTo>
                  <a:cubicBezTo>
                    <a:pt x="1413" y="582"/>
                    <a:pt x="1092" y="0"/>
                    <a:pt x="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2"/>
            <p:cNvSpPr/>
            <p:nvPr/>
          </p:nvSpPr>
          <p:spPr>
            <a:xfrm>
              <a:off x="5637106" y="3069608"/>
              <a:ext cx="64482" cy="45167"/>
            </a:xfrm>
            <a:custGeom>
              <a:avLst/>
              <a:gdLst/>
              <a:ahLst/>
              <a:cxnLst/>
              <a:rect l="l" t="t" r="r" b="b"/>
              <a:pathLst>
                <a:path w="1085" h="760" extrusionOk="0">
                  <a:moveTo>
                    <a:pt x="544" y="1"/>
                  </a:moveTo>
                  <a:cubicBezTo>
                    <a:pt x="471" y="1"/>
                    <a:pt x="393" y="26"/>
                    <a:pt x="318" y="85"/>
                  </a:cubicBezTo>
                  <a:cubicBezTo>
                    <a:pt x="0" y="312"/>
                    <a:pt x="233" y="759"/>
                    <a:pt x="541" y="759"/>
                  </a:cubicBezTo>
                  <a:cubicBezTo>
                    <a:pt x="615" y="759"/>
                    <a:pt x="692" y="734"/>
                    <a:pt x="767" y="675"/>
                  </a:cubicBezTo>
                  <a:cubicBezTo>
                    <a:pt x="1085" y="448"/>
                    <a:pt x="852"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2"/>
            <p:cNvSpPr/>
            <p:nvPr/>
          </p:nvSpPr>
          <p:spPr>
            <a:xfrm>
              <a:off x="5597228" y="3184309"/>
              <a:ext cx="72386" cy="50872"/>
            </a:xfrm>
            <a:custGeom>
              <a:avLst/>
              <a:gdLst/>
              <a:ahLst/>
              <a:cxnLst/>
              <a:rect l="l" t="t" r="r" b="b"/>
              <a:pathLst>
                <a:path w="1218" h="856" extrusionOk="0">
                  <a:moveTo>
                    <a:pt x="600" y="0"/>
                  </a:moveTo>
                  <a:cubicBezTo>
                    <a:pt x="517" y="0"/>
                    <a:pt x="429" y="28"/>
                    <a:pt x="343" y="92"/>
                  </a:cubicBezTo>
                  <a:cubicBezTo>
                    <a:pt x="1" y="344"/>
                    <a:pt x="272" y="855"/>
                    <a:pt x="627" y="855"/>
                  </a:cubicBezTo>
                  <a:cubicBezTo>
                    <a:pt x="708" y="855"/>
                    <a:pt x="793" y="829"/>
                    <a:pt x="877" y="766"/>
                  </a:cubicBezTo>
                  <a:cubicBezTo>
                    <a:pt x="1218" y="494"/>
                    <a:pt x="952" y="0"/>
                    <a:pt x="6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2"/>
            <p:cNvSpPr/>
            <p:nvPr/>
          </p:nvSpPr>
          <p:spPr>
            <a:xfrm>
              <a:off x="5520622" y="3306082"/>
              <a:ext cx="70543" cy="49386"/>
            </a:xfrm>
            <a:custGeom>
              <a:avLst/>
              <a:gdLst/>
              <a:ahLst/>
              <a:cxnLst/>
              <a:rect l="l" t="t" r="r" b="b"/>
              <a:pathLst>
                <a:path w="1187" h="831" extrusionOk="0">
                  <a:moveTo>
                    <a:pt x="585" y="1"/>
                  </a:moveTo>
                  <a:cubicBezTo>
                    <a:pt x="505" y="1"/>
                    <a:pt x="422" y="28"/>
                    <a:pt x="341" y="93"/>
                  </a:cubicBezTo>
                  <a:cubicBezTo>
                    <a:pt x="1" y="342"/>
                    <a:pt x="265" y="830"/>
                    <a:pt x="602" y="830"/>
                  </a:cubicBezTo>
                  <a:cubicBezTo>
                    <a:pt x="682" y="830"/>
                    <a:pt x="766" y="803"/>
                    <a:pt x="846" y="738"/>
                  </a:cubicBezTo>
                  <a:cubicBezTo>
                    <a:pt x="1187" y="489"/>
                    <a:pt x="922" y="1"/>
                    <a:pt x="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2"/>
            <p:cNvSpPr/>
            <p:nvPr/>
          </p:nvSpPr>
          <p:spPr>
            <a:xfrm>
              <a:off x="5420660" y="3395287"/>
              <a:ext cx="73753" cy="51764"/>
            </a:xfrm>
            <a:custGeom>
              <a:avLst/>
              <a:gdLst/>
              <a:ahLst/>
              <a:cxnLst/>
              <a:rect l="l" t="t" r="r" b="b"/>
              <a:pathLst>
                <a:path w="1241" h="871" extrusionOk="0">
                  <a:moveTo>
                    <a:pt x="597" y="1"/>
                  </a:moveTo>
                  <a:cubicBezTo>
                    <a:pt x="521" y="1"/>
                    <a:pt x="442" y="25"/>
                    <a:pt x="367" y="80"/>
                  </a:cubicBezTo>
                  <a:cubicBezTo>
                    <a:pt x="1" y="354"/>
                    <a:pt x="268" y="871"/>
                    <a:pt x="623" y="871"/>
                  </a:cubicBezTo>
                  <a:cubicBezTo>
                    <a:pt x="703" y="871"/>
                    <a:pt x="789" y="844"/>
                    <a:pt x="872" y="782"/>
                  </a:cubicBezTo>
                  <a:cubicBezTo>
                    <a:pt x="1241" y="505"/>
                    <a:pt x="947" y="1"/>
                    <a:pt x="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2"/>
            <p:cNvSpPr/>
            <p:nvPr/>
          </p:nvSpPr>
          <p:spPr>
            <a:xfrm>
              <a:off x="5316953" y="3453648"/>
              <a:ext cx="52120" cy="36549"/>
            </a:xfrm>
            <a:custGeom>
              <a:avLst/>
              <a:gdLst/>
              <a:ahLst/>
              <a:cxnLst/>
              <a:rect l="l" t="t" r="r" b="b"/>
              <a:pathLst>
                <a:path w="877" h="615" extrusionOk="0">
                  <a:moveTo>
                    <a:pt x="411" y="0"/>
                  </a:moveTo>
                  <a:cubicBezTo>
                    <a:pt x="53" y="0"/>
                    <a:pt x="1" y="614"/>
                    <a:pt x="429" y="614"/>
                  </a:cubicBezTo>
                  <a:cubicBezTo>
                    <a:pt x="438" y="614"/>
                    <a:pt x="446" y="614"/>
                    <a:pt x="455" y="614"/>
                  </a:cubicBezTo>
                  <a:lnTo>
                    <a:pt x="511" y="614"/>
                  </a:lnTo>
                  <a:cubicBezTo>
                    <a:pt x="820" y="586"/>
                    <a:pt x="876" y="136"/>
                    <a:pt x="596" y="52"/>
                  </a:cubicBezTo>
                  <a:cubicBezTo>
                    <a:pt x="567" y="24"/>
                    <a:pt x="539" y="24"/>
                    <a:pt x="539" y="24"/>
                  </a:cubicBezTo>
                  <a:cubicBezTo>
                    <a:pt x="493" y="8"/>
                    <a:pt x="450" y="0"/>
                    <a:pt x="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2"/>
            <p:cNvSpPr/>
            <p:nvPr/>
          </p:nvSpPr>
          <p:spPr>
            <a:xfrm>
              <a:off x="5235830" y="3459175"/>
              <a:ext cx="26446" cy="24069"/>
            </a:xfrm>
            <a:custGeom>
              <a:avLst/>
              <a:gdLst/>
              <a:ahLst/>
              <a:cxnLst/>
              <a:rect l="l" t="t" r="r" b="b"/>
              <a:pathLst>
                <a:path w="445" h="405" extrusionOk="0">
                  <a:moveTo>
                    <a:pt x="211" y="1"/>
                  </a:moveTo>
                  <a:cubicBezTo>
                    <a:pt x="109" y="1"/>
                    <a:pt x="0" y="97"/>
                    <a:pt x="23" y="212"/>
                  </a:cubicBezTo>
                  <a:cubicBezTo>
                    <a:pt x="23" y="212"/>
                    <a:pt x="23" y="240"/>
                    <a:pt x="23" y="240"/>
                  </a:cubicBezTo>
                  <a:cubicBezTo>
                    <a:pt x="42" y="335"/>
                    <a:pt x="126" y="404"/>
                    <a:pt x="212" y="404"/>
                  </a:cubicBezTo>
                  <a:cubicBezTo>
                    <a:pt x="254" y="404"/>
                    <a:pt x="296" y="389"/>
                    <a:pt x="332" y="352"/>
                  </a:cubicBezTo>
                  <a:cubicBezTo>
                    <a:pt x="444" y="268"/>
                    <a:pt x="416" y="100"/>
                    <a:pt x="304" y="43"/>
                  </a:cubicBezTo>
                  <a:cubicBezTo>
                    <a:pt x="276" y="43"/>
                    <a:pt x="276" y="15"/>
                    <a:pt x="276" y="15"/>
                  </a:cubicBezTo>
                  <a:cubicBezTo>
                    <a:pt x="256" y="5"/>
                    <a:pt x="234"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2"/>
            <p:cNvSpPr/>
            <p:nvPr/>
          </p:nvSpPr>
          <p:spPr>
            <a:xfrm>
              <a:off x="2630749" y="1813482"/>
              <a:ext cx="987251" cy="382670"/>
            </a:xfrm>
            <a:custGeom>
              <a:avLst/>
              <a:gdLst/>
              <a:ahLst/>
              <a:cxnLst/>
              <a:rect l="l" t="t" r="r" b="b"/>
              <a:pathLst>
                <a:path w="16612" h="6439" extrusionOk="0">
                  <a:moveTo>
                    <a:pt x="1842" y="1"/>
                  </a:moveTo>
                  <a:cubicBezTo>
                    <a:pt x="948" y="1"/>
                    <a:pt x="1" y="194"/>
                    <a:pt x="482" y="1120"/>
                  </a:cubicBezTo>
                  <a:cubicBezTo>
                    <a:pt x="735" y="1590"/>
                    <a:pt x="1108" y="1749"/>
                    <a:pt x="1515" y="1749"/>
                  </a:cubicBezTo>
                  <a:cubicBezTo>
                    <a:pt x="2055" y="1749"/>
                    <a:pt x="2657" y="1468"/>
                    <a:pt x="3121" y="1260"/>
                  </a:cubicBezTo>
                  <a:cubicBezTo>
                    <a:pt x="3570" y="1035"/>
                    <a:pt x="4076" y="923"/>
                    <a:pt x="4553" y="867"/>
                  </a:cubicBezTo>
                  <a:cubicBezTo>
                    <a:pt x="4700" y="844"/>
                    <a:pt x="4836" y="833"/>
                    <a:pt x="4967" y="833"/>
                  </a:cubicBezTo>
                  <a:cubicBezTo>
                    <a:pt x="5311" y="833"/>
                    <a:pt x="5618" y="906"/>
                    <a:pt x="5985" y="1007"/>
                  </a:cubicBezTo>
                  <a:cubicBezTo>
                    <a:pt x="6995" y="1288"/>
                    <a:pt x="8006" y="1653"/>
                    <a:pt x="8989" y="2130"/>
                  </a:cubicBezTo>
                  <a:cubicBezTo>
                    <a:pt x="11600" y="3366"/>
                    <a:pt x="14014" y="4825"/>
                    <a:pt x="16428" y="6426"/>
                  </a:cubicBezTo>
                  <a:cubicBezTo>
                    <a:pt x="16442" y="6435"/>
                    <a:pt x="16456" y="6439"/>
                    <a:pt x="16470" y="6439"/>
                  </a:cubicBezTo>
                  <a:cubicBezTo>
                    <a:pt x="16544" y="6439"/>
                    <a:pt x="16611" y="6332"/>
                    <a:pt x="16541" y="6285"/>
                  </a:cubicBezTo>
                  <a:cubicBezTo>
                    <a:pt x="13817" y="3983"/>
                    <a:pt x="10645" y="2243"/>
                    <a:pt x="7248" y="1148"/>
                  </a:cubicBezTo>
                  <a:cubicBezTo>
                    <a:pt x="5900" y="698"/>
                    <a:pt x="4497" y="277"/>
                    <a:pt x="3065" y="81"/>
                  </a:cubicBezTo>
                  <a:lnTo>
                    <a:pt x="2981" y="81"/>
                  </a:lnTo>
                  <a:cubicBezTo>
                    <a:pt x="2751" y="52"/>
                    <a:pt x="2304" y="1"/>
                    <a:pt x="1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2"/>
            <p:cNvSpPr/>
            <p:nvPr/>
          </p:nvSpPr>
          <p:spPr>
            <a:xfrm>
              <a:off x="3568683" y="1091341"/>
              <a:ext cx="166939" cy="1020948"/>
            </a:xfrm>
            <a:custGeom>
              <a:avLst/>
              <a:gdLst/>
              <a:ahLst/>
              <a:cxnLst/>
              <a:rect l="l" t="t" r="r" b="b"/>
              <a:pathLst>
                <a:path w="2809" h="17179" extrusionOk="0">
                  <a:moveTo>
                    <a:pt x="1373" y="1"/>
                  </a:moveTo>
                  <a:cubicBezTo>
                    <a:pt x="621" y="1"/>
                    <a:pt x="318" y="1821"/>
                    <a:pt x="225" y="2378"/>
                  </a:cubicBezTo>
                  <a:cubicBezTo>
                    <a:pt x="225" y="2406"/>
                    <a:pt x="225" y="2462"/>
                    <a:pt x="197" y="2490"/>
                  </a:cubicBezTo>
                  <a:cubicBezTo>
                    <a:pt x="1" y="3922"/>
                    <a:pt x="29" y="5354"/>
                    <a:pt x="85" y="6813"/>
                  </a:cubicBezTo>
                  <a:cubicBezTo>
                    <a:pt x="197" y="10351"/>
                    <a:pt x="1011" y="13888"/>
                    <a:pt x="2471" y="17117"/>
                  </a:cubicBezTo>
                  <a:cubicBezTo>
                    <a:pt x="2493" y="17160"/>
                    <a:pt x="2531" y="17178"/>
                    <a:pt x="2566" y="17178"/>
                  </a:cubicBezTo>
                  <a:cubicBezTo>
                    <a:pt x="2623" y="17178"/>
                    <a:pt x="2674" y="17130"/>
                    <a:pt x="2640" y="17061"/>
                  </a:cubicBezTo>
                  <a:cubicBezTo>
                    <a:pt x="1769" y="14309"/>
                    <a:pt x="1011" y="11586"/>
                    <a:pt x="534" y="8722"/>
                  </a:cubicBezTo>
                  <a:cubicBezTo>
                    <a:pt x="366" y="7684"/>
                    <a:pt x="281" y="6617"/>
                    <a:pt x="281" y="5550"/>
                  </a:cubicBezTo>
                  <a:cubicBezTo>
                    <a:pt x="310" y="5017"/>
                    <a:pt x="338" y="4624"/>
                    <a:pt x="562" y="4118"/>
                  </a:cubicBezTo>
                  <a:cubicBezTo>
                    <a:pt x="759" y="3669"/>
                    <a:pt x="983" y="3220"/>
                    <a:pt x="1320" y="2855"/>
                  </a:cubicBezTo>
                  <a:cubicBezTo>
                    <a:pt x="1910" y="2153"/>
                    <a:pt x="2808" y="1142"/>
                    <a:pt x="1910" y="272"/>
                  </a:cubicBezTo>
                  <a:cubicBezTo>
                    <a:pt x="1709" y="81"/>
                    <a:pt x="1531" y="1"/>
                    <a:pt x="1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2"/>
            <p:cNvSpPr/>
            <p:nvPr/>
          </p:nvSpPr>
          <p:spPr>
            <a:xfrm>
              <a:off x="4226104" y="2917822"/>
              <a:ext cx="455531" cy="562564"/>
            </a:xfrm>
            <a:custGeom>
              <a:avLst/>
              <a:gdLst/>
              <a:ahLst/>
              <a:cxnLst/>
              <a:rect l="l" t="t" r="r" b="b"/>
              <a:pathLst>
                <a:path w="7665" h="9466" extrusionOk="0">
                  <a:moveTo>
                    <a:pt x="1168" y="1"/>
                  </a:moveTo>
                  <a:cubicBezTo>
                    <a:pt x="982" y="1"/>
                    <a:pt x="745" y="119"/>
                    <a:pt x="590" y="197"/>
                  </a:cubicBezTo>
                  <a:lnTo>
                    <a:pt x="562" y="169"/>
                  </a:lnTo>
                  <a:cubicBezTo>
                    <a:pt x="562" y="169"/>
                    <a:pt x="534" y="197"/>
                    <a:pt x="505" y="225"/>
                  </a:cubicBezTo>
                  <a:cubicBezTo>
                    <a:pt x="449" y="253"/>
                    <a:pt x="421" y="281"/>
                    <a:pt x="421" y="281"/>
                  </a:cubicBezTo>
                  <a:lnTo>
                    <a:pt x="449" y="309"/>
                  </a:lnTo>
                  <a:cubicBezTo>
                    <a:pt x="253" y="477"/>
                    <a:pt x="0" y="814"/>
                    <a:pt x="112" y="1011"/>
                  </a:cubicBezTo>
                  <a:cubicBezTo>
                    <a:pt x="281" y="1320"/>
                    <a:pt x="1348" y="2723"/>
                    <a:pt x="1909" y="3594"/>
                  </a:cubicBezTo>
                  <a:cubicBezTo>
                    <a:pt x="2471" y="4436"/>
                    <a:pt x="3481" y="6233"/>
                    <a:pt x="4773" y="7580"/>
                  </a:cubicBezTo>
                  <a:cubicBezTo>
                    <a:pt x="5138" y="7973"/>
                    <a:pt x="5503" y="8366"/>
                    <a:pt x="5896" y="8703"/>
                  </a:cubicBezTo>
                  <a:cubicBezTo>
                    <a:pt x="6084" y="8850"/>
                    <a:pt x="6820" y="9465"/>
                    <a:pt x="7228" y="9465"/>
                  </a:cubicBezTo>
                  <a:cubicBezTo>
                    <a:pt x="7367" y="9465"/>
                    <a:pt x="7468" y="9394"/>
                    <a:pt x="7496" y="9209"/>
                  </a:cubicBezTo>
                  <a:cubicBezTo>
                    <a:pt x="7665" y="8142"/>
                    <a:pt x="6935" y="7215"/>
                    <a:pt x="6401" y="6345"/>
                  </a:cubicBezTo>
                  <a:cubicBezTo>
                    <a:pt x="5447" y="4717"/>
                    <a:pt x="4015" y="3285"/>
                    <a:pt x="3341" y="2499"/>
                  </a:cubicBezTo>
                  <a:cubicBezTo>
                    <a:pt x="2667" y="1741"/>
                    <a:pt x="1600" y="309"/>
                    <a:pt x="1376" y="84"/>
                  </a:cubicBezTo>
                  <a:cubicBezTo>
                    <a:pt x="1324" y="24"/>
                    <a:pt x="1251"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2"/>
            <p:cNvSpPr/>
            <p:nvPr/>
          </p:nvSpPr>
          <p:spPr>
            <a:xfrm>
              <a:off x="4150984" y="2809361"/>
              <a:ext cx="191959" cy="196892"/>
            </a:xfrm>
            <a:custGeom>
              <a:avLst/>
              <a:gdLst/>
              <a:ahLst/>
              <a:cxnLst/>
              <a:rect l="l" t="t" r="r" b="b"/>
              <a:pathLst>
                <a:path w="3230" h="3313" extrusionOk="0">
                  <a:moveTo>
                    <a:pt x="478" y="0"/>
                  </a:moveTo>
                  <a:lnTo>
                    <a:pt x="394" y="225"/>
                  </a:lnTo>
                  <a:lnTo>
                    <a:pt x="169" y="253"/>
                  </a:lnTo>
                  <a:lnTo>
                    <a:pt x="225" y="590"/>
                  </a:lnTo>
                  <a:lnTo>
                    <a:pt x="1" y="1067"/>
                  </a:lnTo>
                  <a:cubicBezTo>
                    <a:pt x="1" y="1067"/>
                    <a:pt x="57" y="1123"/>
                    <a:pt x="141" y="1207"/>
                  </a:cubicBezTo>
                  <a:cubicBezTo>
                    <a:pt x="57" y="1601"/>
                    <a:pt x="29" y="2246"/>
                    <a:pt x="506" y="2780"/>
                  </a:cubicBezTo>
                  <a:cubicBezTo>
                    <a:pt x="821" y="3113"/>
                    <a:pt x="1283" y="3312"/>
                    <a:pt x="1746" y="3312"/>
                  </a:cubicBezTo>
                  <a:cubicBezTo>
                    <a:pt x="1984" y="3312"/>
                    <a:pt x="2224" y="3259"/>
                    <a:pt x="2443" y="3145"/>
                  </a:cubicBezTo>
                  <a:cubicBezTo>
                    <a:pt x="3201" y="2723"/>
                    <a:pt x="3229" y="1713"/>
                    <a:pt x="2808" y="1039"/>
                  </a:cubicBezTo>
                  <a:cubicBezTo>
                    <a:pt x="2443" y="421"/>
                    <a:pt x="1826" y="253"/>
                    <a:pt x="1404" y="253"/>
                  </a:cubicBezTo>
                  <a:cubicBezTo>
                    <a:pt x="1348" y="141"/>
                    <a:pt x="1292" y="84"/>
                    <a:pt x="1292" y="84"/>
                  </a:cubicBezTo>
                  <a:lnTo>
                    <a:pt x="787" y="169"/>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2"/>
            <p:cNvSpPr/>
            <p:nvPr/>
          </p:nvSpPr>
          <p:spPr>
            <a:xfrm>
              <a:off x="3907378" y="2505670"/>
              <a:ext cx="348795" cy="403827"/>
            </a:xfrm>
            <a:custGeom>
              <a:avLst/>
              <a:gdLst/>
              <a:ahLst/>
              <a:cxnLst/>
              <a:rect l="l" t="t" r="r" b="b"/>
              <a:pathLst>
                <a:path w="5869" h="6795" extrusionOk="0">
                  <a:moveTo>
                    <a:pt x="2191" y="1"/>
                  </a:moveTo>
                  <a:lnTo>
                    <a:pt x="1320" y="1152"/>
                  </a:lnTo>
                  <a:lnTo>
                    <a:pt x="1" y="1657"/>
                  </a:lnTo>
                  <a:cubicBezTo>
                    <a:pt x="1" y="1657"/>
                    <a:pt x="506" y="3903"/>
                    <a:pt x="2163" y="5223"/>
                  </a:cubicBezTo>
                  <a:cubicBezTo>
                    <a:pt x="2724" y="5644"/>
                    <a:pt x="3314" y="6065"/>
                    <a:pt x="3931" y="6374"/>
                  </a:cubicBezTo>
                  <a:cubicBezTo>
                    <a:pt x="4271" y="6568"/>
                    <a:pt x="4716" y="6783"/>
                    <a:pt x="5139" y="6783"/>
                  </a:cubicBezTo>
                  <a:cubicBezTo>
                    <a:pt x="5205" y="6783"/>
                    <a:pt x="5271" y="6778"/>
                    <a:pt x="5335" y="6767"/>
                  </a:cubicBezTo>
                  <a:lnTo>
                    <a:pt x="5335" y="6767"/>
                  </a:lnTo>
                  <a:cubicBezTo>
                    <a:pt x="5335" y="6767"/>
                    <a:pt x="5307" y="6795"/>
                    <a:pt x="5335" y="6795"/>
                  </a:cubicBezTo>
                  <a:lnTo>
                    <a:pt x="5363" y="6795"/>
                  </a:lnTo>
                  <a:cubicBezTo>
                    <a:pt x="5475" y="6711"/>
                    <a:pt x="5560" y="6626"/>
                    <a:pt x="5672" y="6542"/>
                  </a:cubicBezTo>
                  <a:cubicBezTo>
                    <a:pt x="5644" y="6542"/>
                    <a:pt x="5644" y="6486"/>
                    <a:pt x="5672" y="6458"/>
                  </a:cubicBezTo>
                  <a:cubicBezTo>
                    <a:pt x="5868" y="6009"/>
                    <a:pt x="5728" y="5419"/>
                    <a:pt x="5616" y="4970"/>
                  </a:cubicBezTo>
                  <a:cubicBezTo>
                    <a:pt x="5475" y="4324"/>
                    <a:pt x="5251" y="3678"/>
                    <a:pt x="4998" y="3061"/>
                  </a:cubicBezTo>
                  <a:cubicBezTo>
                    <a:pt x="4184" y="1124"/>
                    <a:pt x="2191" y="1"/>
                    <a:pt x="2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2"/>
            <p:cNvSpPr/>
            <p:nvPr/>
          </p:nvSpPr>
          <p:spPr>
            <a:xfrm>
              <a:off x="3580391" y="2082822"/>
              <a:ext cx="287047" cy="289424"/>
            </a:xfrm>
            <a:custGeom>
              <a:avLst/>
              <a:gdLst/>
              <a:ahLst/>
              <a:cxnLst/>
              <a:rect l="l" t="t" r="r" b="b"/>
              <a:pathLst>
                <a:path w="4830" h="4870" extrusionOk="0">
                  <a:moveTo>
                    <a:pt x="2098" y="1"/>
                  </a:moveTo>
                  <a:cubicBezTo>
                    <a:pt x="1276" y="1"/>
                    <a:pt x="665" y="375"/>
                    <a:pt x="309" y="1164"/>
                  </a:cubicBezTo>
                  <a:cubicBezTo>
                    <a:pt x="197" y="1388"/>
                    <a:pt x="113" y="1613"/>
                    <a:pt x="84" y="1866"/>
                  </a:cubicBezTo>
                  <a:cubicBezTo>
                    <a:pt x="0" y="2371"/>
                    <a:pt x="113" y="2848"/>
                    <a:pt x="421" y="3269"/>
                  </a:cubicBezTo>
                  <a:cubicBezTo>
                    <a:pt x="1460" y="4673"/>
                    <a:pt x="2667" y="4870"/>
                    <a:pt x="2667" y="4870"/>
                  </a:cubicBezTo>
                  <a:cubicBezTo>
                    <a:pt x="2752" y="4870"/>
                    <a:pt x="3173" y="4364"/>
                    <a:pt x="3257" y="4280"/>
                  </a:cubicBezTo>
                  <a:cubicBezTo>
                    <a:pt x="3678" y="3887"/>
                    <a:pt x="4211" y="3606"/>
                    <a:pt x="4689" y="3326"/>
                  </a:cubicBezTo>
                  <a:cubicBezTo>
                    <a:pt x="4689" y="3326"/>
                    <a:pt x="4829" y="2118"/>
                    <a:pt x="3762" y="743"/>
                  </a:cubicBezTo>
                  <a:cubicBezTo>
                    <a:pt x="3425" y="293"/>
                    <a:pt x="2920" y="41"/>
                    <a:pt x="2358" y="13"/>
                  </a:cubicBezTo>
                  <a:cubicBezTo>
                    <a:pt x="2270" y="5"/>
                    <a:pt x="2183" y="1"/>
                    <a:pt x="2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2"/>
            <p:cNvSpPr/>
            <p:nvPr/>
          </p:nvSpPr>
          <p:spPr>
            <a:xfrm>
              <a:off x="3685464" y="2240016"/>
              <a:ext cx="383086" cy="386533"/>
            </a:xfrm>
            <a:custGeom>
              <a:avLst/>
              <a:gdLst/>
              <a:ahLst/>
              <a:cxnLst/>
              <a:rect l="l" t="t" r="r" b="b"/>
              <a:pathLst>
                <a:path w="6446" h="6504" extrusionOk="0">
                  <a:moveTo>
                    <a:pt x="3224" y="0"/>
                  </a:moveTo>
                  <a:cubicBezTo>
                    <a:pt x="1725" y="0"/>
                    <a:pt x="132" y="1368"/>
                    <a:pt x="57" y="2870"/>
                  </a:cubicBezTo>
                  <a:cubicBezTo>
                    <a:pt x="1" y="4218"/>
                    <a:pt x="1461" y="5874"/>
                    <a:pt x="2949" y="6380"/>
                  </a:cubicBezTo>
                  <a:cubicBezTo>
                    <a:pt x="3194" y="6464"/>
                    <a:pt x="3445" y="6504"/>
                    <a:pt x="3694" y="6504"/>
                  </a:cubicBezTo>
                  <a:cubicBezTo>
                    <a:pt x="5099" y="6504"/>
                    <a:pt x="6445" y="5252"/>
                    <a:pt x="6374" y="3797"/>
                  </a:cubicBezTo>
                  <a:cubicBezTo>
                    <a:pt x="6290" y="2225"/>
                    <a:pt x="5111" y="372"/>
                    <a:pt x="3763" y="63"/>
                  </a:cubicBezTo>
                  <a:cubicBezTo>
                    <a:pt x="3587" y="20"/>
                    <a:pt x="3406" y="0"/>
                    <a:pt x="3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42"/>
            <p:cNvSpPr/>
            <p:nvPr/>
          </p:nvSpPr>
          <p:spPr>
            <a:xfrm>
              <a:off x="5219281" y="1939698"/>
              <a:ext cx="38629" cy="26922"/>
            </a:xfrm>
            <a:custGeom>
              <a:avLst/>
              <a:gdLst/>
              <a:ahLst/>
              <a:cxnLst/>
              <a:rect l="l" t="t" r="r" b="b"/>
              <a:pathLst>
                <a:path w="650" h="453" extrusionOk="0">
                  <a:moveTo>
                    <a:pt x="319" y="1"/>
                  </a:moveTo>
                  <a:cubicBezTo>
                    <a:pt x="276" y="1"/>
                    <a:pt x="230" y="14"/>
                    <a:pt x="185" y="44"/>
                  </a:cubicBezTo>
                  <a:cubicBezTo>
                    <a:pt x="1" y="182"/>
                    <a:pt x="156" y="452"/>
                    <a:pt x="342" y="452"/>
                  </a:cubicBezTo>
                  <a:cubicBezTo>
                    <a:pt x="383" y="452"/>
                    <a:pt x="425" y="439"/>
                    <a:pt x="466" y="409"/>
                  </a:cubicBezTo>
                  <a:cubicBezTo>
                    <a:pt x="650" y="271"/>
                    <a:pt x="513" y="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42"/>
            <p:cNvSpPr/>
            <p:nvPr/>
          </p:nvSpPr>
          <p:spPr>
            <a:xfrm>
              <a:off x="4998635" y="86871"/>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42"/>
            <p:cNvSpPr/>
            <p:nvPr/>
          </p:nvSpPr>
          <p:spPr>
            <a:xfrm>
              <a:off x="4879150" y="61149"/>
              <a:ext cx="68463" cy="61272"/>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42"/>
            <p:cNvSpPr/>
            <p:nvPr/>
          </p:nvSpPr>
          <p:spPr>
            <a:xfrm>
              <a:off x="1406666" y="3103985"/>
              <a:ext cx="73099" cy="61391"/>
            </a:xfrm>
            <a:custGeom>
              <a:avLst/>
              <a:gdLst/>
              <a:ahLst/>
              <a:cxnLst/>
              <a:rect l="l" t="t" r="r" b="b"/>
              <a:pathLst>
                <a:path w="1230" h="1033" extrusionOk="0">
                  <a:moveTo>
                    <a:pt x="572" y="1"/>
                  </a:moveTo>
                  <a:cubicBezTo>
                    <a:pt x="380" y="1"/>
                    <a:pt x="195" y="99"/>
                    <a:pt x="134" y="297"/>
                  </a:cubicBezTo>
                  <a:lnTo>
                    <a:pt x="106" y="353"/>
                  </a:lnTo>
                  <a:cubicBezTo>
                    <a:pt x="1" y="643"/>
                    <a:pt x="217" y="1032"/>
                    <a:pt x="546" y="1032"/>
                  </a:cubicBezTo>
                  <a:cubicBezTo>
                    <a:pt x="568" y="1032"/>
                    <a:pt x="589" y="1030"/>
                    <a:pt x="612" y="1027"/>
                  </a:cubicBezTo>
                  <a:cubicBezTo>
                    <a:pt x="640" y="1027"/>
                    <a:pt x="640" y="1027"/>
                    <a:pt x="640" y="999"/>
                  </a:cubicBezTo>
                  <a:cubicBezTo>
                    <a:pt x="1033" y="943"/>
                    <a:pt x="1229" y="522"/>
                    <a:pt x="1005" y="213"/>
                  </a:cubicBezTo>
                  <a:cubicBezTo>
                    <a:pt x="902" y="71"/>
                    <a:pt x="734"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42"/>
            <p:cNvSpPr/>
            <p:nvPr/>
          </p:nvSpPr>
          <p:spPr>
            <a:xfrm>
              <a:off x="1324697" y="2996324"/>
              <a:ext cx="73099" cy="61391"/>
            </a:xfrm>
            <a:custGeom>
              <a:avLst/>
              <a:gdLst/>
              <a:ahLst/>
              <a:cxnLst/>
              <a:rect l="l" t="t" r="r" b="b"/>
              <a:pathLst>
                <a:path w="1230" h="1033" extrusionOk="0">
                  <a:moveTo>
                    <a:pt x="572" y="1"/>
                  </a:moveTo>
                  <a:cubicBezTo>
                    <a:pt x="380" y="1"/>
                    <a:pt x="195" y="99"/>
                    <a:pt x="134" y="297"/>
                  </a:cubicBezTo>
                  <a:lnTo>
                    <a:pt x="106" y="353"/>
                  </a:lnTo>
                  <a:cubicBezTo>
                    <a:pt x="1" y="643"/>
                    <a:pt x="217" y="1032"/>
                    <a:pt x="546" y="1032"/>
                  </a:cubicBezTo>
                  <a:cubicBezTo>
                    <a:pt x="568" y="1032"/>
                    <a:pt x="589" y="1030"/>
                    <a:pt x="612" y="1027"/>
                  </a:cubicBezTo>
                  <a:cubicBezTo>
                    <a:pt x="640" y="1027"/>
                    <a:pt x="640" y="1027"/>
                    <a:pt x="640" y="999"/>
                  </a:cubicBezTo>
                  <a:cubicBezTo>
                    <a:pt x="1033" y="943"/>
                    <a:pt x="1229" y="522"/>
                    <a:pt x="1005" y="213"/>
                  </a:cubicBezTo>
                  <a:cubicBezTo>
                    <a:pt x="902" y="71"/>
                    <a:pt x="734"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42"/>
            <p:cNvSpPr/>
            <p:nvPr/>
          </p:nvSpPr>
          <p:spPr>
            <a:xfrm>
              <a:off x="1308638" y="2864789"/>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42"/>
            <p:cNvSpPr/>
            <p:nvPr/>
          </p:nvSpPr>
          <p:spPr>
            <a:xfrm>
              <a:off x="1358913" y="2714001"/>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42"/>
            <p:cNvSpPr/>
            <p:nvPr/>
          </p:nvSpPr>
          <p:spPr>
            <a:xfrm>
              <a:off x="4763579" y="148598"/>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7" name="Google Shape;1837;p42"/>
          <p:cNvGrpSpPr/>
          <p:nvPr/>
        </p:nvGrpSpPr>
        <p:grpSpPr>
          <a:xfrm rot="160152">
            <a:off x="7214588" y="2891260"/>
            <a:ext cx="1389431" cy="1322128"/>
            <a:chOff x="1202750" y="29375"/>
            <a:chExt cx="4621790" cy="4397915"/>
          </a:xfrm>
        </p:grpSpPr>
        <p:sp>
          <p:nvSpPr>
            <p:cNvPr id="1838" name="Google Shape;1838;p42"/>
            <p:cNvSpPr/>
            <p:nvPr/>
          </p:nvSpPr>
          <p:spPr>
            <a:xfrm>
              <a:off x="2978061" y="2473102"/>
              <a:ext cx="1575073" cy="1815468"/>
            </a:xfrm>
            <a:custGeom>
              <a:avLst/>
              <a:gdLst/>
              <a:ahLst/>
              <a:cxnLst/>
              <a:rect l="l" t="t" r="r" b="b"/>
              <a:pathLst>
                <a:path w="26503" h="30548" extrusionOk="0">
                  <a:moveTo>
                    <a:pt x="13485" y="1"/>
                  </a:moveTo>
                  <a:cubicBezTo>
                    <a:pt x="13451" y="1"/>
                    <a:pt x="13420" y="6"/>
                    <a:pt x="13392" y="15"/>
                  </a:cubicBezTo>
                  <a:cubicBezTo>
                    <a:pt x="13392" y="15"/>
                    <a:pt x="4464" y="7988"/>
                    <a:pt x="2415" y="11077"/>
                  </a:cubicBezTo>
                  <a:cubicBezTo>
                    <a:pt x="337" y="14165"/>
                    <a:pt x="0" y="17478"/>
                    <a:pt x="983" y="20426"/>
                  </a:cubicBezTo>
                  <a:cubicBezTo>
                    <a:pt x="1968" y="23326"/>
                    <a:pt x="7114" y="30547"/>
                    <a:pt x="14054" y="30547"/>
                  </a:cubicBezTo>
                  <a:cubicBezTo>
                    <a:pt x="14235" y="30547"/>
                    <a:pt x="14416" y="30542"/>
                    <a:pt x="14599" y="30532"/>
                  </a:cubicBezTo>
                  <a:cubicBezTo>
                    <a:pt x="21842" y="30111"/>
                    <a:pt x="24453" y="28792"/>
                    <a:pt x="25492" y="26125"/>
                  </a:cubicBezTo>
                  <a:cubicBezTo>
                    <a:pt x="26503" y="23458"/>
                    <a:pt x="24481" y="18516"/>
                    <a:pt x="23527" y="15990"/>
                  </a:cubicBezTo>
                  <a:cubicBezTo>
                    <a:pt x="22572" y="13463"/>
                    <a:pt x="18305" y="4507"/>
                    <a:pt x="18305" y="4507"/>
                  </a:cubicBezTo>
                  <a:cubicBezTo>
                    <a:pt x="18305" y="4507"/>
                    <a:pt x="14537" y="1"/>
                    <a:pt x="13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2"/>
            <p:cNvSpPr/>
            <p:nvPr/>
          </p:nvSpPr>
          <p:spPr>
            <a:xfrm>
              <a:off x="2968018" y="3420010"/>
              <a:ext cx="1661841" cy="1007279"/>
            </a:xfrm>
            <a:custGeom>
              <a:avLst/>
              <a:gdLst/>
              <a:ahLst/>
              <a:cxnLst/>
              <a:rect l="l" t="t" r="r" b="b"/>
              <a:pathLst>
                <a:path w="27963" h="16949" extrusionOk="0">
                  <a:moveTo>
                    <a:pt x="703" y="1"/>
                  </a:moveTo>
                  <a:cubicBezTo>
                    <a:pt x="703" y="1"/>
                    <a:pt x="1" y="3005"/>
                    <a:pt x="1012" y="6261"/>
                  </a:cubicBezTo>
                  <a:cubicBezTo>
                    <a:pt x="1461" y="7721"/>
                    <a:pt x="2050" y="9125"/>
                    <a:pt x="2864" y="10416"/>
                  </a:cubicBezTo>
                  <a:cubicBezTo>
                    <a:pt x="4605" y="13112"/>
                    <a:pt x="7974" y="15301"/>
                    <a:pt x="11034" y="16172"/>
                  </a:cubicBezTo>
                  <a:cubicBezTo>
                    <a:pt x="12829" y="16692"/>
                    <a:pt x="14555" y="16949"/>
                    <a:pt x="16315" y="16949"/>
                  </a:cubicBezTo>
                  <a:cubicBezTo>
                    <a:pt x="17308" y="16949"/>
                    <a:pt x="18311" y="16867"/>
                    <a:pt x="19344" y="16705"/>
                  </a:cubicBezTo>
                  <a:cubicBezTo>
                    <a:pt x="21366" y="16424"/>
                    <a:pt x="23949" y="15863"/>
                    <a:pt x="25408" y="14291"/>
                  </a:cubicBezTo>
                  <a:cubicBezTo>
                    <a:pt x="27963" y="11455"/>
                    <a:pt x="25072" y="3849"/>
                    <a:pt x="25071" y="3847"/>
                  </a:cubicBezTo>
                  <a:lnTo>
                    <a:pt x="25071" y="3847"/>
                  </a:lnTo>
                  <a:cubicBezTo>
                    <a:pt x="25072" y="3848"/>
                    <a:pt x="25998" y="6851"/>
                    <a:pt x="25577" y="8732"/>
                  </a:cubicBezTo>
                  <a:cubicBezTo>
                    <a:pt x="25296" y="10051"/>
                    <a:pt x="24847" y="11427"/>
                    <a:pt x="21029" y="13112"/>
                  </a:cubicBezTo>
                  <a:cubicBezTo>
                    <a:pt x="19884" y="13616"/>
                    <a:pt x="18488" y="13882"/>
                    <a:pt x="16959" y="13882"/>
                  </a:cubicBezTo>
                  <a:cubicBezTo>
                    <a:pt x="13385" y="13882"/>
                    <a:pt x="9087" y="12433"/>
                    <a:pt x="5588" y="9209"/>
                  </a:cubicBezTo>
                  <a:cubicBezTo>
                    <a:pt x="590" y="4605"/>
                    <a:pt x="731" y="1"/>
                    <a:pt x="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2"/>
            <p:cNvSpPr/>
            <p:nvPr/>
          </p:nvSpPr>
          <p:spPr>
            <a:xfrm>
              <a:off x="3658780" y="3846722"/>
              <a:ext cx="333759" cy="296912"/>
            </a:xfrm>
            <a:custGeom>
              <a:avLst/>
              <a:gdLst/>
              <a:ahLst/>
              <a:cxnLst/>
              <a:rect l="l" t="t" r="r" b="b"/>
              <a:pathLst>
                <a:path w="5616" h="4996" extrusionOk="0">
                  <a:moveTo>
                    <a:pt x="2788" y="0"/>
                  </a:moveTo>
                  <a:cubicBezTo>
                    <a:pt x="1610" y="0"/>
                    <a:pt x="575" y="785"/>
                    <a:pt x="310" y="1945"/>
                  </a:cubicBezTo>
                  <a:cubicBezTo>
                    <a:pt x="1" y="3264"/>
                    <a:pt x="871" y="4612"/>
                    <a:pt x="2247" y="4921"/>
                  </a:cubicBezTo>
                  <a:cubicBezTo>
                    <a:pt x="2456" y="4971"/>
                    <a:pt x="2664" y="4995"/>
                    <a:pt x="2868" y="4995"/>
                  </a:cubicBezTo>
                  <a:cubicBezTo>
                    <a:pt x="4029" y="4995"/>
                    <a:pt x="5044" y="4214"/>
                    <a:pt x="5307" y="3068"/>
                  </a:cubicBezTo>
                  <a:cubicBezTo>
                    <a:pt x="5616" y="1720"/>
                    <a:pt x="4745" y="373"/>
                    <a:pt x="3370" y="64"/>
                  </a:cubicBezTo>
                  <a:cubicBezTo>
                    <a:pt x="3174" y="21"/>
                    <a:pt x="2979" y="0"/>
                    <a:pt x="2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42"/>
            <p:cNvSpPr/>
            <p:nvPr/>
          </p:nvSpPr>
          <p:spPr>
            <a:xfrm>
              <a:off x="4097615" y="3901755"/>
              <a:ext cx="141859" cy="126110"/>
            </a:xfrm>
            <a:custGeom>
              <a:avLst/>
              <a:gdLst/>
              <a:ahLst/>
              <a:cxnLst/>
              <a:rect l="l" t="t" r="r" b="b"/>
              <a:pathLst>
                <a:path w="2387" h="2122" extrusionOk="0">
                  <a:moveTo>
                    <a:pt x="1184" y="1"/>
                  </a:moveTo>
                  <a:cubicBezTo>
                    <a:pt x="963" y="1"/>
                    <a:pt x="744" y="68"/>
                    <a:pt x="562" y="205"/>
                  </a:cubicBezTo>
                  <a:cubicBezTo>
                    <a:pt x="85" y="570"/>
                    <a:pt x="0" y="1243"/>
                    <a:pt x="337" y="1693"/>
                  </a:cubicBezTo>
                  <a:cubicBezTo>
                    <a:pt x="554" y="1976"/>
                    <a:pt x="880" y="2121"/>
                    <a:pt x="1204" y="2121"/>
                  </a:cubicBezTo>
                  <a:cubicBezTo>
                    <a:pt x="1424" y="2121"/>
                    <a:pt x="1643" y="2054"/>
                    <a:pt x="1825" y="1917"/>
                  </a:cubicBezTo>
                  <a:cubicBezTo>
                    <a:pt x="2302" y="1552"/>
                    <a:pt x="2387" y="879"/>
                    <a:pt x="2050" y="429"/>
                  </a:cubicBezTo>
                  <a:cubicBezTo>
                    <a:pt x="1833" y="146"/>
                    <a:pt x="1507" y="1"/>
                    <a:pt x="1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42"/>
            <p:cNvSpPr/>
            <p:nvPr/>
          </p:nvSpPr>
          <p:spPr>
            <a:xfrm>
              <a:off x="3195280" y="2602424"/>
              <a:ext cx="553650" cy="1019997"/>
            </a:xfrm>
            <a:custGeom>
              <a:avLst/>
              <a:gdLst/>
              <a:ahLst/>
              <a:cxnLst/>
              <a:rect l="l" t="t" r="r" b="b"/>
              <a:pathLst>
                <a:path w="9316" h="17163" extrusionOk="0">
                  <a:moveTo>
                    <a:pt x="9316" y="1"/>
                  </a:moveTo>
                  <a:cubicBezTo>
                    <a:pt x="9316" y="1"/>
                    <a:pt x="9314" y="12"/>
                    <a:pt x="9312" y="33"/>
                  </a:cubicBezTo>
                  <a:lnTo>
                    <a:pt x="9312" y="33"/>
                  </a:lnTo>
                  <a:cubicBezTo>
                    <a:pt x="9314" y="31"/>
                    <a:pt x="9316" y="29"/>
                    <a:pt x="9316" y="29"/>
                  </a:cubicBezTo>
                  <a:lnTo>
                    <a:pt x="9316" y="1"/>
                  </a:lnTo>
                  <a:close/>
                  <a:moveTo>
                    <a:pt x="9312" y="33"/>
                  </a:moveTo>
                  <a:cubicBezTo>
                    <a:pt x="9093" y="271"/>
                    <a:pt x="0" y="10188"/>
                    <a:pt x="416" y="14459"/>
                  </a:cubicBezTo>
                  <a:cubicBezTo>
                    <a:pt x="568" y="16116"/>
                    <a:pt x="1423" y="17162"/>
                    <a:pt x="2575" y="17162"/>
                  </a:cubicBezTo>
                  <a:cubicBezTo>
                    <a:pt x="3336" y="17162"/>
                    <a:pt x="4228" y="16705"/>
                    <a:pt x="5133" y="15667"/>
                  </a:cubicBezTo>
                  <a:cubicBezTo>
                    <a:pt x="7694" y="12751"/>
                    <a:pt x="9224" y="739"/>
                    <a:pt x="9312" y="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2"/>
            <p:cNvSpPr/>
            <p:nvPr/>
          </p:nvSpPr>
          <p:spPr>
            <a:xfrm>
              <a:off x="3637087" y="2683427"/>
              <a:ext cx="373815" cy="1078714"/>
            </a:xfrm>
            <a:custGeom>
              <a:avLst/>
              <a:gdLst/>
              <a:ahLst/>
              <a:cxnLst/>
              <a:rect l="l" t="t" r="r" b="b"/>
              <a:pathLst>
                <a:path w="6290" h="18151" extrusionOk="0">
                  <a:moveTo>
                    <a:pt x="3536" y="1"/>
                  </a:moveTo>
                  <a:cubicBezTo>
                    <a:pt x="2914" y="1"/>
                    <a:pt x="2523" y="2053"/>
                    <a:pt x="1798" y="4927"/>
                  </a:cubicBezTo>
                  <a:cubicBezTo>
                    <a:pt x="787" y="8969"/>
                    <a:pt x="1" y="14107"/>
                    <a:pt x="1208" y="16297"/>
                  </a:cubicBezTo>
                  <a:cubicBezTo>
                    <a:pt x="1869" y="17467"/>
                    <a:pt x="2772" y="18151"/>
                    <a:pt x="3621" y="18151"/>
                  </a:cubicBezTo>
                  <a:cubicBezTo>
                    <a:pt x="4503" y="18151"/>
                    <a:pt x="5327" y="17411"/>
                    <a:pt x="5756" y="15707"/>
                  </a:cubicBezTo>
                  <a:cubicBezTo>
                    <a:pt x="6289" y="13574"/>
                    <a:pt x="5925" y="9306"/>
                    <a:pt x="5195" y="5657"/>
                  </a:cubicBezTo>
                  <a:cubicBezTo>
                    <a:pt x="4521" y="2288"/>
                    <a:pt x="4408" y="238"/>
                    <a:pt x="3622" y="14"/>
                  </a:cubicBezTo>
                  <a:cubicBezTo>
                    <a:pt x="3593" y="5"/>
                    <a:pt x="3565" y="1"/>
                    <a:pt x="3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2"/>
            <p:cNvSpPr/>
            <p:nvPr/>
          </p:nvSpPr>
          <p:spPr>
            <a:xfrm>
              <a:off x="4014175" y="2851081"/>
              <a:ext cx="363771" cy="926276"/>
            </a:xfrm>
            <a:custGeom>
              <a:avLst/>
              <a:gdLst/>
              <a:ahLst/>
              <a:cxnLst/>
              <a:rect l="l" t="t" r="r" b="b"/>
              <a:pathLst>
                <a:path w="6121" h="15586" extrusionOk="0">
                  <a:moveTo>
                    <a:pt x="253" y="0"/>
                  </a:moveTo>
                  <a:cubicBezTo>
                    <a:pt x="253" y="1"/>
                    <a:pt x="1" y="11988"/>
                    <a:pt x="3061" y="14824"/>
                  </a:cubicBezTo>
                  <a:cubicBezTo>
                    <a:pt x="3607" y="15346"/>
                    <a:pt x="4110" y="15585"/>
                    <a:pt x="4531" y="15585"/>
                  </a:cubicBezTo>
                  <a:cubicBezTo>
                    <a:pt x="5580" y="15585"/>
                    <a:pt x="6121" y="14096"/>
                    <a:pt x="5559" y="11792"/>
                  </a:cubicBezTo>
                  <a:cubicBezTo>
                    <a:pt x="4380" y="6991"/>
                    <a:pt x="254" y="1"/>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2"/>
            <p:cNvSpPr/>
            <p:nvPr/>
          </p:nvSpPr>
          <p:spPr>
            <a:xfrm>
              <a:off x="3032321" y="3707774"/>
              <a:ext cx="38511" cy="27041"/>
            </a:xfrm>
            <a:custGeom>
              <a:avLst/>
              <a:gdLst/>
              <a:ahLst/>
              <a:cxnLst/>
              <a:rect l="l" t="t" r="r" b="b"/>
              <a:pathLst>
                <a:path w="648" h="455" extrusionOk="0">
                  <a:moveTo>
                    <a:pt x="306" y="0"/>
                  </a:moveTo>
                  <a:cubicBezTo>
                    <a:pt x="265" y="0"/>
                    <a:pt x="223" y="13"/>
                    <a:pt x="182" y="44"/>
                  </a:cubicBezTo>
                  <a:cubicBezTo>
                    <a:pt x="0" y="203"/>
                    <a:pt x="150" y="454"/>
                    <a:pt x="333" y="454"/>
                  </a:cubicBezTo>
                  <a:cubicBezTo>
                    <a:pt x="376" y="454"/>
                    <a:pt x="420" y="441"/>
                    <a:pt x="463" y="409"/>
                  </a:cubicBezTo>
                  <a:cubicBezTo>
                    <a:pt x="647" y="270"/>
                    <a:pt x="492"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2"/>
            <p:cNvSpPr/>
            <p:nvPr/>
          </p:nvSpPr>
          <p:spPr>
            <a:xfrm>
              <a:off x="3077489" y="3801971"/>
              <a:ext cx="60797" cy="48733"/>
            </a:xfrm>
            <a:custGeom>
              <a:avLst/>
              <a:gdLst/>
              <a:ahLst/>
              <a:cxnLst/>
              <a:rect l="l" t="t" r="r" b="b"/>
              <a:pathLst>
                <a:path w="1023" h="820" extrusionOk="0">
                  <a:moveTo>
                    <a:pt x="523" y="0"/>
                  </a:moveTo>
                  <a:cubicBezTo>
                    <a:pt x="1" y="0"/>
                    <a:pt x="1" y="819"/>
                    <a:pt x="523" y="819"/>
                  </a:cubicBezTo>
                  <a:cubicBezTo>
                    <a:pt x="539" y="819"/>
                    <a:pt x="556" y="819"/>
                    <a:pt x="573" y="817"/>
                  </a:cubicBezTo>
                  <a:cubicBezTo>
                    <a:pt x="994" y="733"/>
                    <a:pt x="1022" y="87"/>
                    <a:pt x="573" y="3"/>
                  </a:cubicBezTo>
                  <a:cubicBezTo>
                    <a:pt x="556" y="1"/>
                    <a:pt x="539" y="0"/>
                    <a:pt x="5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42"/>
            <p:cNvSpPr/>
            <p:nvPr/>
          </p:nvSpPr>
          <p:spPr>
            <a:xfrm>
              <a:off x="3153263" y="3931827"/>
              <a:ext cx="55448" cy="49981"/>
            </a:xfrm>
            <a:custGeom>
              <a:avLst/>
              <a:gdLst/>
              <a:ahLst/>
              <a:cxnLst/>
              <a:rect l="l" t="t" r="r" b="b"/>
              <a:pathLst>
                <a:path w="933" h="841" extrusionOk="0">
                  <a:moveTo>
                    <a:pt x="443" y="0"/>
                  </a:moveTo>
                  <a:cubicBezTo>
                    <a:pt x="379" y="0"/>
                    <a:pt x="314" y="19"/>
                    <a:pt x="253" y="64"/>
                  </a:cubicBezTo>
                  <a:cubicBezTo>
                    <a:pt x="0" y="260"/>
                    <a:pt x="0" y="569"/>
                    <a:pt x="225" y="766"/>
                  </a:cubicBezTo>
                  <a:cubicBezTo>
                    <a:pt x="277" y="818"/>
                    <a:pt x="338" y="841"/>
                    <a:pt x="399" y="841"/>
                  </a:cubicBezTo>
                  <a:cubicBezTo>
                    <a:pt x="532" y="841"/>
                    <a:pt x="663" y="732"/>
                    <a:pt x="702" y="597"/>
                  </a:cubicBezTo>
                  <a:cubicBezTo>
                    <a:pt x="702" y="569"/>
                    <a:pt x="702" y="569"/>
                    <a:pt x="730" y="541"/>
                  </a:cubicBezTo>
                  <a:cubicBezTo>
                    <a:pt x="933" y="316"/>
                    <a:pt x="702" y="0"/>
                    <a:pt x="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42"/>
            <p:cNvSpPr/>
            <p:nvPr/>
          </p:nvSpPr>
          <p:spPr>
            <a:xfrm>
              <a:off x="3224223" y="4031136"/>
              <a:ext cx="87006" cy="60856"/>
            </a:xfrm>
            <a:custGeom>
              <a:avLst/>
              <a:gdLst/>
              <a:ahLst/>
              <a:cxnLst/>
              <a:rect l="l" t="t" r="r" b="b"/>
              <a:pathLst>
                <a:path w="1464" h="1024" extrusionOk="0">
                  <a:moveTo>
                    <a:pt x="731" y="1"/>
                  </a:moveTo>
                  <a:cubicBezTo>
                    <a:pt x="635" y="1"/>
                    <a:pt x="534" y="32"/>
                    <a:pt x="434" y="105"/>
                  </a:cubicBezTo>
                  <a:cubicBezTo>
                    <a:pt x="0" y="425"/>
                    <a:pt x="329" y="1024"/>
                    <a:pt x="753" y="1024"/>
                  </a:cubicBezTo>
                  <a:cubicBezTo>
                    <a:pt x="851" y="1024"/>
                    <a:pt x="953" y="993"/>
                    <a:pt x="1052" y="919"/>
                  </a:cubicBezTo>
                  <a:cubicBezTo>
                    <a:pt x="1463" y="600"/>
                    <a:pt x="1149" y="1"/>
                    <a:pt x="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2"/>
            <p:cNvSpPr/>
            <p:nvPr/>
          </p:nvSpPr>
          <p:spPr>
            <a:xfrm>
              <a:off x="3365133" y="4137338"/>
              <a:ext cx="51764" cy="37025"/>
            </a:xfrm>
            <a:custGeom>
              <a:avLst/>
              <a:gdLst/>
              <a:ahLst/>
              <a:cxnLst/>
              <a:rect l="l" t="t" r="r" b="b"/>
              <a:pathLst>
                <a:path w="871" h="623" extrusionOk="0">
                  <a:moveTo>
                    <a:pt x="423" y="0"/>
                  </a:moveTo>
                  <a:cubicBezTo>
                    <a:pt x="367" y="0"/>
                    <a:pt x="309" y="18"/>
                    <a:pt x="253" y="59"/>
                  </a:cubicBezTo>
                  <a:cubicBezTo>
                    <a:pt x="1" y="266"/>
                    <a:pt x="199" y="623"/>
                    <a:pt x="449" y="623"/>
                  </a:cubicBezTo>
                  <a:cubicBezTo>
                    <a:pt x="504" y="623"/>
                    <a:pt x="562" y="605"/>
                    <a:pt x="618" y="564"/>
                  </a:cubicBezTo>
                  <a:cubicBezTo>
                    <a:pt x="871" y="358"/>
                    <a:pt x="673" y="0"/>
                    <a:pt x="4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2"/>
            <p:cNvSpPr/>
            <p:nvPr/>
          </p:nvSpPr>
          <p:spPr>
            <a:xfrm>
              <a:off x="3464679" y="4200869"/>
              <a:ext cx="94553" cy="66621"/>
            </a:xfrm>
            <a:custGeom>
              <a:avLst/>
              <a:gdLst/>
              <a:ahLst/>
              <a:cxnLst/>
              <a:rect l="l" t="t" r="r" b="b"/>
              <a:pathLst>
                <a:path w="1591" h="1121" extrusionOk="0">
                  <a:moveTo>
                    <a:pt x="776" y="1"/>
                  </a:moveTo>
                  <a:cubicBezTo>
                    <a:pt x="672" y="1"/>
                    <a:pt x="564" y="35"/>
                    <a:pt x="459" y="113"/>
                  </a:cubicBezTo>
                  <a:cubicBezTo>
                    <a:pt x="0" y="457"/>
                    <a:pt x="367" y="1121"/>
                    <a:pt x="823" y="1121"/>
                  </a:cubicBezTo>
                  <a:cubicBezTo>
                    <a:pt x="925" y="1121"/>
                    <a:pt x="1031" y="1088"/>
                    <a:pt x="1133" y="1011"/>
                  </a:cubicBezTo>
                  <a:cubicBezTo>
                    <a:pt x="1590" y="646"/>
                    <a:pt x="1229" y="1"/>
                    <a:pt x="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2"/>
            <p:cNvSpPr/>
            <p:nvPr/>
          </p:nvSpPr>
          <p:spPr>
            <a:xfrm>
              <a:off x="3634413" y="4264579"/>
              <a:ext cx="57172" cy="39521"/>
            </a:xfrm>
            <a:custGeom>
              <a:avLst/>
              <a:gdLst/>
              <a:ahLst/>
              <a:cxnLst/>
              <a:rect l="l" t="t" r="r" b="b"/>
              <a:pathLst>
                <a:path w="962" h="665" extrusionOk="0">
                  <a:moveTo>
                    <a:pt x="486" y="0"/>
                  </a:moveTo>
                  <a:cubicBezTo>
                    <a:pt x="417" y="0"/>
                    <a:pt x="343" y="24"/>
                    <a:pt x="270" y="80"/>
                  </a:cubicBezTo>
                  <a:cubicBezTo>
                    <a:pt x="1" y="282"/>
                    <a:pt x="199" y="665"/>
                    <a:pt x="476" y="665"/>
                  </a:cubicBezTo>
                  <a:cubicBezTo>
                    <a:pt x="545" y="665"/>
                    <a:pt x="619" y="641"/>
                    <a:pt x="691" y="585"/>
                  </a:cubicBezTo>
                  <a:cubicBezTo>
                    <a:pt x="961" y="383"/>
                    <a:pt x="763" y="0"/>
                    <a:pt x="4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2"/>
            <p:cNvSpPr/>
            <p:nvPr/>
          </p:nvSpPr>
          <p:spPr>
            <a:xfrm>
              <a:off x="3735564" y="4291382"/>
              <a:ext cx="60916" cy="43265"/>
            </a:xfrm>
            <a:custGeom>
              <a:avLst/>
              <a:gdLst/>
              <a:ahLst/>
              <a:cxnLst/>
              <a:rect l="l" t="t" r="r" b="b"/>
              <a:pathLst>
                <a:path w="1025" h="728" extrusionOk="0">
                  <a:moveTo>
                    <a:pt x="441" y="1"/>
                  </a:moveTo>
                  <a:cubicBezTo>
                    <a:pt x="381" y="1"/>
                    <a:pt x="319" y="17"/>
                    <a:pt x="253" y="50"/>
                  </a:cubicBezTo>
                  <a:cubicBezTo>
                    <a:pt x="112" y="134"/>
                    <a:pt x="0" y="274"/>
                    <a:pt x="56" y="471"/>
                  </a:cubicBezTo>
                  <a:cubicBezTo>
                    <a:pt x="108" y="599"/>
                    <a:pt x="229" y="727"/>
                    <a:pt x="378" y="727"/>
                  </a:cubicBezTo>
                  <a:cubicBezTo>
                    <a:pt x="392" y="727"/>
                    <a:pt x="407" y="726"/>
                    <a:pt x="421" y="724"/>
                  </a:cubicBezTo>
                  <a:cubicBezTo>
                    <a:pt x="421" y="724"/>
                    <a:pt x="393" y="724"/>
                    <a:pt x="365" y="695"/>
                  </a:cubicBezTo>
                  <a:lnTo>
                    <a:pt x="365" y="695"/>
                  </a:lnTo>
                  <a:cubicBezTo>
                    <a:pt x="412" y="717"/>
                    <a:pt x="458" y="727"/>
                    <a:pt x="502" y="727"/>
                  </a:cubicBezTo>
                  <a:cubicBezTo>
                    <a:pt x="805" y="727"/>
                    <a:pt x="1024" y="277"/>
                    <a:pt x="730" y="106"/>
                  </a:cubicBezTo>
                  <a:lnTo>
                    <a:pt x="702" y="106"/>
                  </a:lnTo>
                  <a:cubicBezTo>
                    <a:pt x="617" y="38"/>
                    <a:pt x="532"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2"/>
            <p:cNvSpPr/>
            <p:nvPr/>
          </p:nvSpPr>
          <p:spPr>
            <a:xfrm>
              <a:off x="3859417" y="4301307"/>
              <a:ext cx="84034" cy="58717"/>
            </a:xfrm>
            <a:custGeom>
              <a:avLst/>
              <a:gdLst/>
              <a:ahLst/>
              <a:cxnLst/>
              <a:rect l="l" t="t" r="r" b="b"/>
              <a:pathLst>
                <a:path w="1414" h="988" extrusionOk="0">
                  <a:moveTo>
                    <a:pt x="705" y="0"/>
                  </a:moveTo>
                  <a:cubicBezTo>
                    <a:pt x="611" y="0"/>
                    <a:pt x="511" y="32"/>
                    <a:pt x="415" y="107"/>
                  </a:cubicBezTo>
                  <a:cubicBezTo>
                    <a:pt x="1" y="406"/>
                    <a:pt x="322" y="988"/>
                    <a:pt x="729" y="988"/>
                  </a:cubicBezTo>
                  <a:cubicBezTo>
                    <a:pt x="819" y="988"/>
                    <a:pt x="913" y="959"/>
                    <a:pt x="1004" y="893"/>
                  </a:cubicBezTo>
                  <a:cubicBezTo>
                    <a:pt x="1413" y="575"/>
                    <a:pt x="1105" y="0"/>
                    <a:pt x="7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2"/>
            <p:cNvSpPr/>
            <p:nvPr/>
          </p:nvSpPr>
          <p:spPr>
            <a:xfrm>
              <a:off x="3990284" y="4311767"/>
              <a:ext cx="66502" cy="45999"/>
            </a:xfrm>
            <a:custGeom>
              <a:avLst/>
              <a:gdLst/>
              <a:ahLst/>
              <a:cxnLst/>
              <a:rect l="l" t="t" r="r" b="b"/>
              <a:pathLst>
                <a:path w="1119" h="774" extrusionOk="0">
                  <a:moveTo>
                    <a:pt x="531" y="0"/>
                  </a:moveTo>
                  <a:cubicBezTo>
                    <a:pt x="461" y="0"/>
                    <a:pt x="388" y="22"/>
                    <a:pt x="318" y="72"/>
                  </a:cubicBezTo>
                  <a:cubicBezTo>
                    <a:pt x="0" y="322"/>
                    <a:pt x="252" y="774"/>
                    <a:pt x="568" y="774"/>
                  </a:cubicBezTo>
                  <a:cubicBezTo>
                    <a:pt x="642" y="774"/>
                    <a:pt x="721" y="748"/>
                    <a:pt x="796" y="689"/>
                  </a:cubicBezTo>
                  <a:cubicBezTo>
                    <a:pt x="1119" y="459"/>
                    <a:pt x="85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2"/>
            <p:cNvSpPr/>
            <p:nvPr/>
          </p:nvSpPr>
          <p:spPr>
            <a:xfrm>
              <a:off x="4109264" y="4307191"/>
              <a:ext cx="73396" cy="50872"/>
            </a:xfrm>
            <a:custGeom>
              <a:avLst/>
              <a:gdLst/>
              <a:ahLst/>
              <a:cxnLst/>
              <a:rect l="l" t="t" r="r" b="b"/>
              <a:pathLst>
                <a:path w="1235" h="856" extrusionOk="0">
                  <a:moveTo>
                    <a:pt x="622" y="1"/>
                  </a:moveTo>
                  <a:cubicBezTo>
                    <a:pt x="539" y="1"/>
                    <a:pt x="452" y="28"/>
                    <a:pt x="366" y="93"/>
                  </a:cubicBezTo>
                  <a:cubicBezTo>
                    <a:pt x="0" y="344"/>
                    <a:pt x="286" y="856"/>
                    <a:pt x="632" y="856"/>
                  </a:cubicBezTo>
                  <a:cubicBezTo>
                    <a:pt x="711" y="856"/>
                    <a:pt x="793" y="829"/>
                    <a:pt x="871" y="766"/>
                  </a:cubicBezTo>
                  <a:cubicBezTo>
                    <a:pt x="1235" y="494"/>
                    <a:pt x="973" y="1"/>
                    <a:pt x="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2"/>
            <p:cNvSpPr/>
            <p:nvPr/>
          </p:nvSpPr>
          <p:spPr>
            <a:xfrm>
              <a:off x="4249223" y="4266124"/>
              <a:ext cx="70722" cy="48733"/>
            </a:xfrm>
            <a:custGeom>
              <a:avLst/>
              <a:gdLst/>
              <a:ahLst/>
              <a:cxnLst/>
              <a:rect l="l" t="t" r="r" b="b"/>
              <a:pathLst>
                <a:path w="1190" h="820" extrusionOk="0">
                  <a:moveTo>
                    <a:pt x="577" y="0"/>
                  </a:moveTo>
                  <a:cubicBezTo>
                    <a:pt x="500" y="0"/>
                    <a:pt x="419" y="25"/>
                    <a:pt x="341" y="82"/>
                  </a:cubicBezTo>
                  <a:cubicBezTo>
                    <a:pt x="1" y="331"/>
                    <a:pt x="266" y="819"/>
                    <a:pt x="602" y="819"/>
                  </a:cubicBezTo>
                  <a:cubicBezTo>
                    <a:pt x="682" y="819"/>
                    <a:pt x="766" y="792"/>
                    <a:pt x="846" y="727"/>
                  </a:cubicBezTo>
                  <a:cubicBezTo>
                    <a:pt x="1190" y="476"/>
                    <a:pt x="917"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2"/>
            <p:cNvSpPr/>
            <p:nvPr/>
          </p:nvSpPr>
          <p:spPr>
            <a:xfrm>
              <a:off x="4361190" y="4193916"/>
              <a:ext cx="73574" cy="52358"/>
            </a:xfrm>
            <a:custGeom>
              <a:avLst/>
              <a:gdLst/>
              <a:ahLst/>
              <a:cxnLst/>
              <a:rect l="l" t="t" r="r" b="b"/>
              <a:pathLst>
                <a:path w="1238" h="881" extrusionOk="0">
                  <a:moveTo>
                    <a:pt x="615" y="0"/>
                  </a:moveTo>
                  <a:cubicBezTo>
                    <a:pt x="535" y="0"/>
                    <a:pt x="449" y="27"/>
                    <a:pt x="366" y="90"/>
                  </a:cubicBezTo>
                  <a:cubicBezTo>
                    <a:pt x="0" y="364"/>
                    <a:pt x="286" y="881"/>
                    <a:pt x="633" y="881"/>
                  </a:cubicBezTo>
                  <a:cubicBezTo>
                    <a:pt x="711" y="881"/>
                    <a:pt x="793" y="854"/>
                    <a:pt x="871" y="791"/>
                  </a:cubicBezTo>
                  <a:cubicBezTo>
                    <a:pt x="1237" y="517"/>
                    <a:pt x="970" y="0"/>
                    <a:pt x="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2"/>
            <p:cNvSpPr/>
            <p:nvPr/>
          </p:nvSpPr>
          <p:spPr>
            <a:xfrm>
              <a:off x="4458894" y="4106196"/>
              <a:ext cx="41363" cy="38808"/>
            </a:xfrm>
            <a:custGeom>
              <a:avLst/>
              <a:gdLst/>
              <a:ahLst/>
              <a:cxnLst/>
              <a:rect l="l" t="t" r="r" b="b"/>
              <a:pathLst>
                <a:path w="696" h="653" extrusionOk="0">
                  <a:moveTo>
                    <a:pt x="310" y="0"/>
                  </a:moveTo>
                  <a:cubicBezTo>
                    <a:pt x="154" y="0"/>
                    <a:pt x="1" y="103"/>
                    <a:pt x="14" y="330"/>
                  </a:cubicBezTo>
                  <a:lnTo>
                    <a:pt x="14" y="386"/>
                  </a:lnTo>
                  <a:cubicBezTo>
                    <a:pt x="29" y="559"/>
                    <a:pt x="177" y="653"/>
                    <a:pt x="323" y="653"/>
                  </a:cubicBezTo>
                  <a:cubicBezTo>
                    <a:pt x="439" y="653"/>
                    <a:pt x="554" y="594"/>
                    <a:pt x="603" y="471"/>
                  </a:cubicBezTo>
                  <a:cubicBezTo>
                    <a:pt x="603" y="443"/>
                    <a:pt x="603" y="443"/>
                    <a:pt x="603" y="414"/>
                  </a:cubicBezTo>
                  <a:cubicBezTo>
                    <a:pt x="696" y="152"/>
                    <a:pt x="500" y="0"/>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2"/>
            <p:cNvSpPr/>
            <p:nvPr/>
          </p:nvSpPr>
          <p:spPr>
            <a:xfrm>
              <a:off x="4491700" y="4021448"/>
              <a:ext cx="26446" cy="24069"/>
            </a:xfrm>
            <a:custGeom>
              <a:avLst/>
              <a:gdLst/>
              <a:ahLst/>
              <a:cxnLst/>
              <a:rect l="l" t="t" r="r" b="b"/>
              <a:pathLst>
                <a:path w="445" h="405" extrusionOk="0">
                  <a:moveTo>
                    <a:pt x="185" y="1"/>
                  </a:moveTo>
                  <a:cubicBezTo>
                    <a:pt x="90" y="1"/>
                    <a:pt x="0" y="97"/>
                    <a:pt x="23" y="212"/>
                  </a:cubicBezTo>
                  <a:cubicBezTo>
                    <a:pt x="23" y="212"/>
                    <a:pt x="23" y="212"/>
                    <a:pt x="23" y="240"/>
                  </a:cubicBezTo>
                  <a:cubicBezTo>
                    <a:pt x="42" y="335"/>
                    <a:pt x="113" y="405"/>
                    <a:pt x="200" y="405"/>
                  </a:cubicBezTo>
                  <a:cubicBezTo>
                    <a:pt x="241" y="405"/>
                    <a:pt x="287" y="389"/>
                    <a:pt x="332" y="352"/>
                  </a:cubicBezTo>
                  <a:cubicBezTo>
                    <a:pt x="444" y="268"/>
                    <a:pt x="416" y="100"/>
                    <a:pt x="276" y="44"/>
                  </a:cubicBezTo>
                  <a:lnTo>
                    <a:pt x="248" y="16"/>
                  </a:lnTo>
                  <a:cubicBezTo>
                    <a:pt x="227" y="5"/>
                    <a:pt x="206" y="1"/>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2"/>
            <p:cNvSpPr/>
            <p:nvPr/>
          </p:nvSpPr>
          <p:spPr>
            <a:xfrm>
              <a:off x="3915758" y="1859303"/>
              <a:ext cx="1897124" cy="1599915"/>
            </a:xfrm>
            <a:custGeom>
              <a:avLst/>
              <a:gdLst/>
              <a:ahLst/>
              <a:cxnLst/>
              <a:rect l="l" t="t" r="r" b="b"/>
              <a:pathLst>
                <a:path w="31922" h="26921" extrusionOk="0">
                  <a:moveTo>
                    <a:pt x="17833" y="0"/>
                  </a:moveTo>
                  <a:cubicBezTo>
                    <a:pt x="16667" y="0"/>
                    <a:pt x="15450" y="193"/>
                    <a:pt x="14206" y="601"/>
                  </a:cubicBezTo>
                  <a:cubicBezTo>
                    <a:pt x="10669" y="1724"/>
                    <a:pt x="562" y="8125"/>
                    <a:pt x="562" y="8125"/>
                  </a:cubicBezTo>
                  <a:cubicBezTo>
                    <a:pt x="0" y="8911"/>
                    <a:pt x="3538" y="14077"/>
                    <a:pt x="3538" y="14077"/>
                  </a:cubicBezTo>
                  <a:cubicBezTo>
                    <a:pt x="3538" y="14077"/>
                    <a:pt x="10977" y="20647"/>
                    <a:pt x="13139" y="22247"/>
                  </a:cubicBezTo>
                  <a:cubicBezTo>
                    <a:pt x="15222" y="23789"/>
                    <a:pt x="19182" y="26921"/>
                    <a:pt x="22030" y="26921"/>
                  </a:cubicBezTo>
                  <a:cubicBezTo>
                    <a:pt x="22137" y="26921"/>
                    <a:pt x="22243" y="26917"/>
                    <a:pt x="22348" y="26907"/>
                  </a:cubicBezTo>
                  <a:cubicBezTo>
                    <a:pt x="25211" y="26655"/>
                    <a:pt x="27205" y="24493"/>
                    <a:pt x="29563" y="17643"/>
                  </a:cubicBezTo>
                  <a:cubicBezTo>
                    <a:pt x="31921" y="10820"/>
                    <a:pt x="26166" y="3549"/>
                    <a:pt x="23583" y="1780"/>
                  </a:cubicBezTo>
                  <a:cubicBezTo>
                    <a:pt x="21916" y="639"/>
                    <a:pt x="19957" y="0"/>
                    <a:pt x="17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2"/>
            <p:cNvSpPr/>
            <p:nvPr/>
          </p:nvSpPr>
          <p:spPr>
            <a:xfrm>
              <a:off x="4891787" y="1868337"/>
              <a:ext cx="932754" cy="1663446"/>
            </a:xfrm>
            <a:custGeom>
              <a:avLst/>
              <a:gdLst/>
              <a:ahLst/>
              <a:cxnLst/>
              <a:rect l="l" t="t" r="r" b="b"/>
              <a:pathLst>
                <a:path w="15695" h="27990" extrusionOk="0">
                  <a:moveTo>
                    <a:pt x="2949" y="0"/>
                  </a:moveTo>
                  <a:lnTo>
                    <a:pt x="2949" y="0"/>
                  </a:lnTo>
                  <a:cubicBezTo>
                    <a:pt x="2949" y="0"/>
                    <a:pt x="7441" y="1123"/>
                    <a:pt x="10501" y="7187"/>
                  </a:cubicBezTo>
                  <a:cubicBezTo>
                    <a:pt x="13561" y="13251"/>
                    <a:pt x="12663" y="19905"/>
                    <a:pt x="9995" y="23106"/>
                  </a:cubicBezTo>
                  <a:cubicBezTo>
                    <a:pt x="7692" y="25899"/>
                    <a:pt x="6287" y="26297"/>
                    <a:pt x="5052" y="26297"/>
                  </a:cubicBezTo>
                  <a:cubicBezTo>
                    <a:pt x="4872" y="26297"/>
                    <a:pt x="4696" y="26289"/>
                    <a:pt x="4521" y="26278"/>
                  </a:cubicBezTo>
                  <a:cubicBezTo>
                    <a:pt x="2612" y="26166"/>
                    <a:pt x="2" y="24454"/>
                    <a:pt x="1" y="24453"/>
                  </a:cubicBezTo>
                  <a:lnTo>
                    <a:pt x="1" y="24453"/>
                  </a:lnTo>
                  <a:cubicBezTo>
                    <a:pt x="2" y="24454"/>
                    <a:pt x="4717" y="27990"/>
                    <a:pt x="8233" y="27990"/>
                  </a:cubicBezTo>
                  <a:cubicBezTo>
                    <a:pt x="8849" y="27990"/>
                    <a:pt x="9429" y="27881"/>
                    <a:pt x="9939" y="27626"/>
                  </a:cubicBezTo>
                  <a:cubicBezTo>
                    <a:pt x="11848" y="26699"/>
                    <a:pt x="13084" y="24341"/>
                    <a:pt x="13926" y="22488"/>
                  </a:cubicBezTo>
                  <a:cubicBezTo>
                    <a:pt x="15133" y="19849"/>
                    <a:pt x="15695" y="17238"/>
                    <a:pt x="15695" y="14346"/>
                  </a:cubicBezTo>
                  <a:cubicBezTo>
                    <a:pt x="15695" y="11146"/>
                    <a:pt x="14487" y="7300"/>
                    <a:pt x="12382" y="4913"/>
                  </a:cubicBezTo>
                  <a:cubicBezTo>
                    <a:pt x="11371" y="3762"/>
                    <a:pt x="10192" y="2808"/>
                    <a:pt x="8901" y="1965"/>
                  </a:cubicBezTo>
                  <a:cubicBezTo>
                    <a:pt x="6037" y="112"/>
                    <a:pt x="2949" y="0"/>
                    <a:pt x="29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2"/>
            <p:cNvSpPr/>
            <p:nvPr/>
          </p:nvSpPr>
          <p:spPr>
            <a:xfrm>
              <a:off x="5243854" y="2655733"/>
              <a:ext cx="307075" cy="305648"/>
            </a:xfrm>
            <a:custGeom>
              <a:avLst/>
              <a:gdLst/>
              <a:ahLst/>
              <a:cxnLst/>
              <a:rect l="l" t="t" r="r" b="b"/>
              <a:pathLst>
                <a:path w="5167" h="5143" extrusionOk="0">
                  <a:moveTo>
                    <a:pt x="2620" y="0"/>
                  </a:moveTo>
                  <a:cubicBezTo>
                    <a:pt x="1289" y="0"/>
                    <a:pt x="167" y="1049"/>
                    <a:pt x="85" y="2445"/>
                  </a:cubicBezTo>
                  <a:cubicBezTo>
                    <a:pt x="1" y="3849"/>
                    <a:pt x="1068" y="5056"/>
                    <a:pt x="2443" y="5140"/>
                  </a:cubicBezTo>
                  <a:cubicBezTo>
                    <a:pt x="2478" y="5141"/>
                    <a:pt x="2512" y="5142"/>
                    <a:pt x="2547" y="5142"/>
                  </a:cubicBezTo>
                  <a:cubicBezTo>
                    <a:pt x="3878" y="5142"/>
                    <a:pt x="5000" y="4093"/>
                    <a:pt x="5082" y="2698"/>
                  </a:cubicBezTo>
                  <a:cubicBezTo>
                    <a:pt x="5166" y="1294"/>
                    <a:pt x="4100" y="87"/>
                    <a:pt x="2724" y="2"/>
                  </a:cubicBezTo>
                  <a:cubicBezTo>
                    <a:pt x="2689" y="1"/>
                    <a:pt x="2655" y="0"/>
                    <a:pt x="2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2"/>
            <p:cNvSpPr/>
            <p:nvPr/>
          </p:nvSpPr>
          <p:spPr>
            <a:xfrm>
              <a:off x="5202133" y="3066220"/>
              <a:ext cx="143583" cy="127061"/>
            </a:xfrm>
            <a:custGeom>
              <a:avLst/>
              <a:gdLst/>
              <a:ahLst/>
              <a:cxnLst/>
              <a:rect l="l" t="t" r="r" b="b"/>
              <a:pathLst>
                <a:path w="2416" h="2138" extrusionOk="0">
                  <a:moveTo>
                    <a:pt x="1223" y="0"/>
                  </a:moveTo>
                  <a:cubicBezTo>
                    <a:pt x="995" y="0"/>
                    <a:pt x="761" y="74"/>
                    <a:pt x="562" y="226"/>
                  </a:cubicBezTo>
                  <a:cubicBezTo>
                    <a:pt x="85" y="591"/>
                    <a:pt x="1" y="1237"/>
                    <a:pt x="366" y="1714"/>
                  </a:cubicBezTo>
                  <a:cubicBezTo>
                    <a:pt x="562" y="1993"/>
                    <a:pt x="873" y="2137"/>
                    <a:pt x="1193" y="2137"/>
                  </a:cubicBezTo>
                  <a:cubicBezTo>
                    <a:pt x="1421" y="2137"/>
                    <a:pt x="1655" y="2063"/>
                    <a:pt x="1854" y="1911"/>
                  </a:cubicBezTo>
                  <a:cubicBezTo>
                    <a:pt x="2331" y="1574"/>
                    <a:pt x="2415" y="900"/>
                    <a:pt x="2050" y="423"/>
                  </a:cubicBezTo>
                  <a:cubicBezTo>
                    <a:pt x="1854" y="145"/>
                    <a:pt x="1543" y="0"/>
                    <a:pt x="1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2"/>
            <p:cNvSpPr/>
            <p:nvPr/>
          </p:nvSpPr>
          <p:spPr>
            <a:xfrm>
              <a:off x="4079251" y="2064992"/>
              <a:ext cx="1149614" cy="345585"/>
            </a:xfrm>
            <a:custGeom>
              <a:avLst/>
              <a:gdLst/>
              <a:ahLst/>
              <a:cxnLst/>
              <a:rect l="l" t="t" r="r" b="b"/>
              <a:pathLst>
                <a:path w="19344" h="5815" extrusionOk="0">
                  <a:moveTo>
                    <a:pt x="14685" y="0"/>
                  </a:moveTo>
                  <a:cubicBezTo>
                    <a:pt x="9677" y="0"/>
                    <a:pt x="1" y="4861"/>
                    <a:pt x="1" y="4861"/>
                  </a:cubicBezTo>
                  <a:cubicBezTo>
                    <a:pt x="1" y="4861"/>
                    <a:pt x="6102" y="5814"/>
                    <a:pt x="11039" y="5814"/>
                  </a:cubicBezTo>
                  <a:cubicBezTo>
                    <a:pt x="13190" y="5814"/>
                    <a:pt x="15120" y="5633"/>
                    <a:pt x="16228" y="5114"/>
                  </a:cubicBezTo>
                  <a:cubicBezTo>
                    <a:pt x="19344" y="3654"/>
                    <a:pt x="18923" y="1267"/>
                    <a:pt x="16340" y="257"/>
                  </a:cubicBezTo>
                  <a:cubicBezTo>
                    <a:pt x="15884" y="79"/>
                    <a:pt x="15322" y="0"/>
                    <a:pt x="1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2"/>
            <p:cNvSpPr/>
            <p:nvPr/>
          </p:nvSpPr>
          <p:spPr>
            <a:xfrm>
              <a:off x="4127628" y="2443863"/>
              <a:ext cx="1083647" cy="409116"/>
            </a:xfrm>
            <a:custGeom>
              <a:avLst/>
              <a:gdLst/>
              <a:ahLst/>
              <a:cxnLst/>
              <a:rect l="l" t="t" r="r" b="b"/>
              <a:pathLst>
                <a:path w="18234" h="6884" extrusionOk="0">
                  <a:moveTo>
                    <a:pt x="1863" y="1"/>
                  </a:moveTo>
                  <a:cubicBezTo>
                    <a:pt x="711" y="1"/>
                    <a:pt x="29" y="110"/>
                    <a:pt x="29" y="507"/>
                  </a:cubicBezTo>
                  <a:cubicBezTo>
                    <a:pt x="1" y="1321"/>
                    <a:pt x="1966" y="2023"/>
                    <a:pt x="5026" y="3595"/>
                  </a:cubicBezTo>
                  <a:cubicBezTo>
                    <a:pt x="8339" y="5280"/>
                    <a:pt x="12354" y="6796"/>
                    <a:pt x="14515" y="6880"/>
                  </a:cubicBezTo>
                  <a:cubicBezTo>
                    <a:pt x="14594" y="6883"/>
                    <a:pt x="14671" y="6884"/>
                    <a:pt x="14746" y="6884"/>
                  </a:cubicBezTo>
                  <a:cubicBezTo>
                    <a:pt x="17981" y="6884"/>
                    <a:pt x="18233" y="4562"/>
                    <a:pt x="16340" y="2669"/>
                  </a:cubicBezTo>
                  <a:cubicBezTo>
                    <a:pt x="14571" y="928"/>
                    <a:pt x="9434" y="255"/>
                    <a:pt x="5251" y="114"/>
                  </a:cubicBezTo>
                  <a:cubicBezTo>
                    <a:pt x="3909" y="65"/>
                    <a:pt x="2747" y="1"/>
                    <a:pt x="1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2"/>
            <p:cNvSpPr/>
            <p:nvPr/>
          </p:nvSpPr>
          <p:spPr>
            <a:xfrm>
              <a:off x="4241081" y="2690856"/>
              <a:ext cx="849136" cy="546043"/>
            </a:xfrm>
            <a:custGeom>
              <a:avLst/>
              <a:gdLst/>
              <a:ahLst/>
              <a:cxnLst/>
              <a:rect l="l" t="t" r="r" b="b"/>
              <a:pathLst>
                <a:path w="14288" h="9188" extrusionOk="0">
                  <a:moveTo>
                    <a:pt x="1" y="1"/>
                  </a:moveTo>
                  <a:cubicBezTo>
                    <a:pt x="1" y="1"/>
                    <a:pt x="5616" y="5897"/>
                    <a:pt x="9883" y="8339"/>
                  </a:cubicBezTo>
                  <a:cubicBezTo>
                    <a:pt x="10899" y="8921"/>
                    <a:pt x="11797" y="9188"/>
                    <a:pt x="12482" y="9188"/>
                  </a:cubicBezTo>
                  <a:cubicBezTo>
                    <a:pt x="13748" y="9188"/>
                    <a:pt x="14288" y="8279"/>
                    <a:pt x="13505" y="6767"/>
                  </a:cubicBezTo>
                  <a:cubicBezTo>
                    <a:pt x="11596" y="3061"/>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2"/>
            <p:cNvSpPr/>
            <p:nvPr/>
          </p:nvSpPr>
          <p:spPr>
            <a:xfrm>
              <a:off x="5326343" y="1975847"/>
              <a:ext cx="38629" cy="26922"/>
            </a:xfrm>
            <a:custGeom>
              <a:avLst/>
              <a:gdLst/>
              <a:ahLst/>
              <a:cxnLst/>
              <a:rect l="l" t="t" r="r" b="b"/>
              <a:pathLst>
                <a:path w="650" h="453" extrusionOk="0">
                  <a:moveTo>
                    <a:pt x="319" y="1"/>
                  </a:moveTo>
                  <a:cubicBezTo>
                    <a:pt x="276" y="1"/>
                    <a:pt x="230" y="14"/>
                    <a:pt x="185" y="44"/>
                  </a:cubicBezTo>
                  <a:cubicBezTo>
                    <a:pt x="1" y="182"/>
                    <a:pt x="156" y="452"/>
                    <a:pt x="342" y="452"/>
                  </a:cubicBezTo>
                  <a:cubicBezTo>
                    <a:pt x="383" y="452"/>
                    <a:pt x="425" y="439"/>
                    <a:pt x="466" y="409"/>
                  </a:cubicBezTo>
                  <a:cubicBezTo>
                    <a:pt x="650" y="271"/>
                    <a:pt x="513" y="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2"/>
            <p:cNvSpPr/>
            <p:nvPr/>
          </p:nvSpPr>
          <p:spPr>
            <a:xfrm>
              <a:off x="5405327" y="2049184"/>
              <a:ext cx="56102" cy="45821"/>
            </a:xfrm>
            <a:custGeom>
              <a:avLst/>
              <a:gdLst/>
              <a:ahLst/>
              <a:cxnLst/>
              <a:rect l="l" t="t" r="r" b="b"/>
              <a:pathLst>
                <a:path w="944" h="771" extrusionOk="0">
                  <a:moveTo>
                    <a:pt x="416" y="1"/>
                  </a:moveTo>
                  <a:cubicBezTo>
                    <a:pt x="240" y="1"/>
                    <a:pt x="69" y="99"/>
                    <a:pt x="35" y="326"/>
                  </a:cubicBezTo>
                  <a:cubicBezTo>
                    <a:pt x="1" y="601"/>
                    <a:pt x="229" y="771"/>
                    <a:pt x="451" y="771"/>
                  </a:cubicBezTo>
                  <a:cubicBezTo>
                    <a:pt x="591" y="771"/>
                    <a:pt x="728" y="703"/>
                    <a:pt x="793" y="551"/>
                  </a:cubicBezTo>
                  <a:cubicBezTo>
                    <a:pt x="944" y="216"/>
                    <a:pt x="675"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2"/>
            <p:cNvSpPr/>
            <p:nvPr/>
          </p:nvSpPr>
          <p:spPr>
            <a:xfrm>
              <a:off x="5504932" y="2153960"/>
              <a:ext cx="62699" cy="43384"/>
            </a:xfrm>
            <a:custGeom>
              <a:avLst/>
              <a:gdLst/>
              <a:ahLst/>
              <a:cxnLst/>
              <a:rect l="l" t="t" r="r" b="b"/>
              <a:pathLst>
                <a:path w="1055" h="730" extrusionOk="0">
                  <a:moveTo>
                    <a:pt x="552" y="0"/>
                  </a:moveTo>
                  <a:cubicBezTo>
                    <a:pt x="459" y="0"/>
                    <a:pt x="362" y="34"/>
                    <a:pt x="268" y="107"/>
                  </a:cubicBezTo>
                  <a:cubicBezTo>
                    <a:pt x="0" y="302"/>
                    <a:pt x="176" y="729"/>
                    <a:pt x="465" y="729"/>
                  </a:cubicBezTo>
                  <a:cubicBezTo>
                    <a:pt x="510" y="729"/>
                    <a:pt x="557" y="719"/>
                    <a:pt x="605" y="697"/>
                  </a:cubicBezTo>
                  <a:lnTo>
                    <a:pt x="633" y="697"/>
                  </a:lnTo>
                  <a:cubicBezTo>
                    <a:pt x="830" y="697"/>
                    <a:pt x="1054" y="472"/>
                    <a:pt x="942" y="276"/>
                  </a:cubicBezTo>
                  <a:cubicBezTo>
                    <a:pt x="854" y="99"/>
                    <a:pt x="710"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2"/>
            <p:cNvSpPr/>
            <p:nvPr/>
          </p:nvSpPr>
          <p:spPr>
            <a:xfrm>
              <a:off x="5570128" y="2260876"/>
              <a:ext cx="87006" cy="60856"/>
            </a:xfrm>
            <a:custGeom>
              <a:avLst/>
              <a:gdLst/>
              <a:ahLst/>
              <a:cxnLst/>
              <a:rect l="l" t="t" r="r" b="b"/>
              <a:pathLst>
                <a:path w="1464" h="1024" extrusionOk="0">
                  <a:moveTo>
                    <a:pt x="720" y="0"/>
                  </a:moveTo>
                  <a:cubicBezTo>
                    <a:pt x="626" y="0"/>
                    <a:pt x="528" y="32"/>
                    <a:pt x="434" y="105"/>
                  </a:cubicBezTo>
                  <a:cubicBezTo>
                    <a:pt x="0" y="425"/>
                    <a:pt x="329" y="1024"/>
                    <a:pt x="753" y="1024"/>
                  </a:cubicBezTo>
                  <a:cubicBezTo>
                    <a:pt x="851" y="1024"/>
                    <a:pt x="953" y="992"/>
                    <a:pt x="1052" y="919"/>
                  </a:cubicBezTo>
                  <a:cubicBezTo>
                    <a:pt x="1463" y="599"/>
                    <a:pt x="1131" y="0"/>
                    <a:pt x="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2"/>
            <p:cNvSpPr/>
            <p:nvPr/>
          </p:nvSpPr>
          <p:spPr>
            <a:xfrm>
              <a:off x="5644475" y="2416465"/>
              <a:ext cx="53071" cy="36668"/>
            </a:xfrm>
            <a:custGeom>
              <a:avLst/>
              <a:gdLst/>
              <a:ahLst/>
              <a:cxnLst/>
              <a:rect l="l" t="t" r="r" b="b"/>
              <a:pathLst>
                <a:path w="893" h="617" extrusionOk="0">
                  <a:moveTo>
                    <a:pt x="442" y="1"/>
                  </a:moveTo>
                  <a:cubicBezTo>
                    <a:pt x="381" y="1"/>
                    <a:pt x="315" y="21"/>
                    <a:pt x="250" y="70"/>
                  </a:cubicBezTo>
                  <a:cubicBezTo>
                    <a:pt x="1" y="251"/>
                    <a:pt x="191" y="616"/>
                    <a:pt x="451" y="616"/>
                  </a:cubicBezTo>
                  <a:cubicBezTo>
                    <a:pt x="513" y="616"/>
                    <a:pt x="579" y="596"/>
                    <a:pt x="643" y="547"/>
                  </a:cubicBezTo>
                  <a:cubicBezTo>
                    <a:pt x="893" y="366"/>
                    <a:pt x="702"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2"/>
            <p:cNvSpPr/>
            <p:nvPr/>
          </p:nvSpPr>
          <p:spPr>
            <a:xfrm>
              <a:off x="5665514" y="2539070"/>
              <a:ext cx="94434" cy="66740"/>
            </a:xfrm>
            <a:custGeom>
              <a:avLst/>
              <a:gdLst/>
              <a:ahLst/>
              <a:cxnLst/>
              <a:rect l="l" t="t" r="r" b="b"/>
              <a:pathLst>
                <a:path w="1589" h="1123" extrusionOk="0">
                  <a:moveTo>
                    <a:pt x="784" y="0"/>
                  </a:moveTo>
                  <a:cubicBezTo>
                    <a:pt x="679" y="0"/>
                    <a:pt x="567" y="34"/>
                    <a:pt x="458" y="112"/>
                  </a:cubicBezTo>
                  <a:cubicBezTo>
                    <a:pt x="1" y="478"/>
                    <a:pt x="362" y="1123"/>
                    <a:pt x="815" y="1123"/>
                  </a:cubicBezTo>
                  <a:cubicBezTo>
                    <a:pt x="919" y="1123"/>
                    <a:pt x="1027" y="1089"/>
                    <a:pt x="1132" y="1011"/>
                  </a:cubicBezTo>
                  <a:cubicBezTo>
                    <a:pt x="1589" y="645"/>
                    <a:pt x="1246"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2"/>
            <p:cNvSpPr/>
            <p:nvPr/>
          </p:nvSpPr>
          <p:spPr>
            <a:xfrm>
              <a:off x="5691366" y="2711954"/>
              <a:ext cx="57469" cy="39640"/>
            </a:xfrm>
            <a:custGeom>
              <a:avLst/>
              <a:gdLst/>
              <a:ahLst/>
              <a:cxnLst/>
              <a:rect l="l" t="t" r="r" b="b"/>
              <a:pathLst>
                <a:path w="967" h="667" extrusionOk="0">
                  <a:moveTo>
                    <a:pt x="464" y="1"/>
                  </a:moveTo>
                  <a:cubicBezTo>
                    <a:pt x="402" y="1"/>
                    <a:pt x="337" y="21"/>
                    <a:pt x="275" y="67"/>
                  </a:cubicBezTo>
                  <a:cubicBezTo>
                    <a:pt x="0" y="273"/>
                    <a:pt x="212" y="667"/>
                    <a:pt x="482" y="667"/>
                  </a:cubicBezTo>
                  <a:cubicBezTo>
                    <a:pt x="543" y="667"/>
                    <a:pt x="607" y="647"/>
                    <a:pt x="668" y="600"/>
                  </a:cubicBezTo>
                  <a:cubicBezTo>
                    <a:pt x="966" y="394"/>
                    <a:pt x="740"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2"/>
            <p:cNvSpPr/>
            <p:nvPr/>
          </p:nvSpPr>
          <p:spPr>
            <a:xfrm>
              <a:off x="5697666" y="2810787"/>
              <a:ext cx="48376" cy="47663"/>
            </a:xfrm>
            <a:custGeom>
              <a:avLst/>
              <a:gdLst/>
              <a:ahLst/>
              <a:cxnLst/>
              <a:rect l="l" t="t" r="r" b="b"/>
              <a:pathLst>
                <a:path w="814" h="802" extrusionOk="0">
                  <a:moveTo>
                    <a:pt x="408" y="1"/>
                  </a:moveTo>
                  <a:cubicBezTo>
                    <a:pt x="306" y="1"/>
                    <a:pt x="212" y="56"/>
                    <a:pt x="141" y="145"/>
                  </a:cubicBezTo>
                  <a:cubicBezTo>
                    <a:pt x="1" y="257"/>
                    <a:pt x="1" y="425"/>
                    <a:pt x="57" y="594"/>
                  </a:cubicBezTo>
                  <a:lnTo>
                    <a:pt x="57" y="566"/>
                  </a:lnTo>
                  <a:cubicBezTo>
                    <a:pt x="101" y="732"/>
                    <a:pt x="224" y="802"/>
                    <a:pt x="353" y="802"/>
                  </a:cubicBezTo>
                  <a:cubicBezTo>
                    <a:pt x="528" y="802"/>
                    <a:pt x="716" y="672"/>
                    <a:pt x="733" y="477"/>
                  </a:cubicBezTo>
                  <a:lnTo>
                    <a:pt x="733" y="477"/>
                  </a:lnTo>
                  <a:cubicBezTo>
                    <a:pt x="813" y="310"/>
                    <a:pt x="702" y="116"/>
                    <a:pt x="591" y="60"/>
                  </a:cubicBezTo>
                  <a:cubicBezTo>
                    <a:pt x="529" y="19"/>
                    <a:pt x="467"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2"/>
            <p:cNvSpPr/>
            <p:nvPr/>
          </p:nvSpPr>
          <p:spPr>
            <a:xfrm>
              <a:off x="1202750" y="2196691"/>
              <a:ext cx="2609571" cy="1372179"/>
            </a:xfrm>
            <a:custGeom>
              <a:avLst/>
              <a:gdLst/>
              <a:ahLst/>
              <a:cxnLst/>
              <a:rect l="l" t="t" r="r" b="b"/>
              <a:pathLst>
                <a:path w="43910" h="23089" extrusionOk="0">
                  <a:moveTo>
                    <a:pt x="27043" y="1"/>
                  </a:moveTo>
                  <a:cubicBezTo>
                    <a:pt x="25833" y="1"/>
                    <a:pt x="24591" y="62"/>
                    <a:pt x="23331" y="202"/>
                  </a:cubicBezTo>
                  <a:cubicBezTo>
                    <a:pt x="12971" y="1381"/>
                    <a:pt x="4661" y="4919"/>
                    <a:pt x="2331" y="8400"/>
                  </a:cubicBezTo>
                  <a:cubicBezTo>
                    <a:pt x="1" y="11881"/>
                    <a:pt x="4970" y="16626"/>
                    <a:pt x="7665" y="17553"/>
                  </a:cubicBezTo>
                  <a:cubicBezTo>
                    <a:pt x="10360" y="18479"/>
                    <a:pt x="16958" y="18535"/>
                    <a:pt x="18277" y="19265"/>
                  </a:cubicBezTo>
                  <a:cubicBezTo>
                    <a:pt x="19597" y="19995"/>
                    <a:pt x="23808" y="22803"/>
                    <a:pt x="25352" y="23055"/>
                  </a:cubicBezTo>
                  <a:cubicBezTo>
                    <a:pt x="25470" y="23077"/>
                    <a:pt x="25588" y="23088"/>
                    <a:pt x="25708" y="23088"/>
                  </a:cubicBezTo>
                  <a:cubicBezTo>
                    <a:pt x="27125" y="23088"/>
                    <a:pt x="28777" y="21474"/>
                    <a:pt x="33438" y="16373"/>
                  </a:cubicBezTo>
                  <a:cubicBezTo>
                    <a:pt x="38491" y="10843"/>
                    <a:pt x="43910" y="4385"/>
                    <a:pt x="43910" y="4385"/>
                  </a:cubicBezTo>
                  <a:lnTo>
                    <a:pt x="42815" y="3206"/>
                  </a:lnTo>
                  <a:cubicBezTo>
                    <a:pt x="42815" y="3206"/>
                    <a:pt x="35776" y="1"/>
                    <a:pt x="27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2"/>
            <p:cNvSpPr/>
            <p:nvPr/>
          </p:nvSpPr>
          <p:spPr>
            <a:xfrm>
              <a:off x="2452041" y="2323337"/>
              <a:ext cx="1338601" cy="262502"/>
            </a:xfrm>
            <a:custGeom>
              <a:avLst/>
              <a:gdLst/>
              <a:ahLst/>
              <a:cxnLst/>
              <a:rect l="l" t="t" r="r" b="b"/>
              <a:pathLst>
                <a:path w="22524" h="4417" extrusionOk="0">
                  <a:moveTo>
                    <a:pt x="10639" y="0"/>
                  </a:moveTo>
                  <a:cubicBezTo>
                    <a:pt x="5886" y="0"/>
                    <a:pt x="0" y="860"/>
                    <a:pt x="1720" y="3406"/>
                  </a:cubicBezTo>
                  <a:cubicBezTo>
                    <a:pt x="2217" y="4141"/>
                    <a:pt x="3761" y="4417"/>
                    <a:pt x="5797" y="4417"/>
                  </a:cubicBezTo>
                  <a:cubicBezTo>
                    <a:pt x="11926" y="4417"/>
                    <a:pt x="22524" y="1918"/>
                    <a:pt x="22524" y="1918"/>
                  </a:cubicBezTo>
                  <a:cubicBezTo>
                    <a:pt x="22524" y="1918"/>
                    <a:pt x="19885" y="654"/>
                    <a:pt x="13568" y="121"/>
                  </a:cubicBezTo>
                  <a:cubicBezTo>
                    <a:pt x="12714" y="44"/>
                    <a:pt x="11705" y="0"/>
                    <a:pt x="10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2"/>
            <p:cNvSpPr/>
            <p:nvPr/>
          </p:nvSpPr>
          <p:spPr>
            <a:xfrm>
              <a:off x="2648162" y="2507335"/>
              <a:ext cx="1090778" cy="938459"/>
            </a:xfrm>
            <a:custGeom>
              <a:avLst/>
              <a:gdLst/>
              <a:ahLst/>
              <a:cxnLst/>
              <a:rect l="l" t="t" r="r" b="b"/>
              <a:pathLst>
                <a:path w="18354" h="15791" extrusionOk="0">
                  <a:moveTo>
                    <a:pt x="18353" y="1"/>
                  </a:moveTo>
                  <a:lnTo>
                    <a:pt x="18353" y="1"/>
                  </a:lnTo>
                  <a:cubicBezTo>
                    <a:pt x="18353" y="1"/>
                    <a:pt x="13272" y="731"/>
                    <a:pt x="8668" y="3594"/>
                  </a:cubicBezTo>
                  <a:cubicBezTo>
                    <a:pt x="5130" y="5784"/>
                    <a:pt x="329" y="10866"/>
                    <a:pt x="133" y="12775"/>
                  </a:cubicBezTo>
                  <a:cubicBezTo>
                    <a:pt x="1" y="14060"/>
                    <a:pt x="530" y="15791"/>
                    <a:pt x="2012" y="15791"/>
                  </a:cubicBezTo>
                  <a:cubicBezTo>
                    <a:pt x="2732" y="15791"/>
                    <a:pt x="3676" y="15383"/>
                    <a:pt x="4877" y="14319"/>
                  </a:cubicBezTo>
                  <a:cubicBezTo>
                    <a:pt x="8583" y="11034"/>
                    <a:pt x="18353" y="1"/>
                    <a:pt x="18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2"/>
            <p:cNvSpPr/>
            <p:nvPr/>
          </p:nvSpPr>
          <p:spPr>
            <a:xfrm>
              <a:off x="2272263" y="2677306"/>
              <a:ext cx="850978" cy="581047"/>
            </a:xfrm>
            <a:custGeom>
              <a:avLst/>
              <a:gdLst/>
              <a:ahLst/>
              <a:cxnLst/>
              <a:rect l="l" t="t" r="r" b="b"/>
              <a:pathLst>
                <a:path w="14319" h="9777" extrusionOk="0">
                  <a:moveTo>
                    <a:pt x="12189" y="0"/>
                  </a:moveTo>
                  <a:cubicBezTo>
                    <a:pt x="10574" y="0"/>
                    <a:pt x="8234" y="354"/>
                    <a:pt x="5868" y="1941"/>
                  </a:cubicBezTo>
                  <a:cubicBezTo>
                    <a:pt x="1601" y="4777"/>
                    <a:pt x="1" y="8679"/>
                    <a:pt x="2134" y="9634"/>
                  </a:cubicBezTo>
                  <a:cubicBezTo>
                    <a:pt x="2350" y="9732"/>
                    <a:pt x="2571" y="9777"/>
                    <a:pt x="2794" y="9777"/>
                  </a:cubicBezTo>
                  <a:cubicBezTo>
                    <a:pt x="4746" y="9777"/>
                    <a:pt x="6929" y="6330"/>
                    <a:pt x="8592" y="4693"/>
                  </a:cubicBezTo>
                  <a:cubicBezTo>
                    <a:pt x="12073" y="1296"/>
                    <a:pt x="14319" y="229"/>
                    <a:pt x="14319" y="229"/>
                  </a:cubicBezTo>
                  <a:cubicBezTo>
                    <a:pt x="14319" y="229"/>
                    <a:pt x="13488" y="0"/>
                    <a:pt x="1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2"/>
            <p:cNvSpPr/>
            <p:nvPr/>
          </p:nvSpPr>
          <p:spPr>
            <a:xfrm>
              <a:off x="2022001" y="2641588"/>
              <a:ext cx="692478" cy="429382"/>
            </a:xfrm>
            <a:custGeom>
              <a:avLst/>
              <a:gdLst/>
              <a:ahLst/>
              <a:cxnLst/>
              <a:rect l="l" t="t" r="r" b="b"/>
              <a:pathLst>
                <a:path w="11652" h="7225" extrusionOk="0">
                  <a:moveTo>
                    <a:pt x="7976" y="0"/>
                  </a:moveTo>
                  <a:cubicBezTo>
                    <a:pt x="6740" y="0"/>
                    <a:pt x="5350" y="231"/>
                    <a:pt x="4071" y="970"/>
                  </a:cubicBezTo>
                  <a:cubicBezTo>
                    <a:pt x="646" y="2936"/>
                    <a:pt x="0" y="5911"/>
                    <a:pt x="955" y="6810"/>
                  </a:cubicBezTo>
                  <a:cubicBezTo>
                    <a:pt x="1252" y="7089"/>
                    <a:pt x="1644" y="7225"/>
                    <a:pt x="2089" y="7225"/>
                  </a:cubicBezTo>
                  <a:cubicBezTo>
                    <a:pt x="3074" y="7225"/>
                    <a:pt x="4318" y="6560"/>
                    <a:pt x="5363" y="5322"/>
                  </a:cubicBezTo>
                  <a:cubicBezTo>
                    <a:pt x="6851" y="3525"/>
                    <a:pt x="7889" y="2767"/>
                    <a:pt x="9097" y="1925"/>
                  </a:cubicBezTo>
                  <a:cubicBezTo>
                    <a:pt x="10276" y="1083"/>
                    <a:pt x="11651" y="633"/>
                    <a:pt x="11651" y="633"/>
                  </a:cubicBezTo>
                  <a:cubicBezTo>
                    <a:pt x="11651" y="633"/>
                    <a:pt x="10024" y="0"/>
                    <a:pt x="7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2"/>
            <p:cNvSpPr/>
            <p:nvPr/>
          </p:nvSpPr>
          <p:spPr>
            <a:xfrm>
              <a:off x="1805079" y="2434413"/>
              <a:ext cx="347131" cy="310641"/>
            </a:xfrm>
            <a:custGeom>
              <a:avLst/>
              <a:gdLst/>
              <a:ahLst/>
              <a:cxnLst/>
              <a:rect l="l" t="t" r="r" b="b"/>
              <a:pathLst>
                <a:path w="5841" h="5227" extrusionOk="0">
                  <a:moveTo>
                    <a:pt x="2847" y="0"/>
                  </a:moveTo>
                  <a:cubicBezTo>
                    <a:pt x="2315" y="0"/>
                    <a:pt x="1779" y="162"/>
                    <a:pt x="1320" y="498"/>
                  </a:cubicBezTo>
                  <a:cubicBezTo>
                    <a:pt x="197" y="1340"/>
                    <a:pt x="1" y="2996"/>
                    <a:pt x="871" y="4147"/>
                  </a:cubicBezTo>
                  <a:cubicBezTo>
                    <a:pt x="1392" y="4853"/>
                    <a:pt x="2184" y="5227"/>
                    <a:pt x="2983" y="5227"/>
                  </a:cubicBezTo>
                  <a:cubicBezTo>
                    <a:pt x="3519" y="5227"/>
                    <a:pt x="4059" y="5059"/>
                    <a:pt x="4521" y="4709"/>
                  </a:cubicBezTo>
                  <a:cubicBezTo>
                    <a:pt x="5644" y="3867"/>
                    <a:pt x="5840" y="2210"/>
                    <a:pt x="4970" y="1059"/>
                  </a:cubicBezTo>
                  <a:cubicBezTo>
                    <a:pt x="4447" y="367"/>
                    <a:pt x="3650" y="0"/>
                    <a:pt x="2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2"/>
            <p:cNvSpPr/>
            <p:nvPr/>
          </p:nvSpPr>
          <p:spPr>
            <a:xfrm>
              <a:off x="2237259" y="2447310"/>
              <a:ext cx="96811" cy="98476"/>
            </a:xfrm>
            <a:custGeom>
              <a:avLst/>
              <a:gdLst/>
              <a:ahLst/>
              <a:cxnLst/>
              <a:rect l="l" t="t" r="r" b="b"/>
              <a:pathLst>
                <a:path w="1629" h="1657" extrusionOk="0">
                  <a:moveTo>
                    <a:pt x="814" y="0"/>
                  </a:moveTo>
                  <a:cubicBezTo>
                    <a:pt x="365" y="0"/>
                    <a:pt x="0" y="365"/>
                    <a:pt x="0" y="814"/>
                  </a:cubicBezTo>
                  <a:cubicBezTo>
                    <a:pt x="0" y="1291"/>
                    <a:pt x="365" y="1656"/>
                    <a:pt x="814" y="1656"/>
                  </a:cubicBezTo>
                  <a:cubicBezTo>
                    <a:pt x="1263" y="1656"/>
                    <a:pt x="1628" y="1291"/>
                    <a:pt x="1628" y="814"/>
                  </a:cubicBezTo>
                  <a:cubicBezTo>
                    <a:pt x="1628" y="365"/>
                    <a:pt x="1263" y="0"/>
                    <a:pt x="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2"/>
            <p:cNvSpPr/>
            <p:nvPr/>
          </p:nvSpPr>
          <p:spPr>
            <a:xfrm>
              <a:off x="1765023" y="2907540"/>
              <a:ext cx="165275" cy="375716"/>
            </a:xfrm>
            <a:custGeom>
              <a:avLst/>
              <a:gdLst/>
              <a:ahLst/>
              <a:cxnLst/>
              <a:rect l="l" t="t" r="r" b="b"/>
              <a:pathLst>
                <a:path w="2781" h="6322" extrusionOk="0">
                  <a:moveTo>
                    <a:pt x="1723" y="1"/>
                  </a:moveTo>
                  <a:cubicBezTo>
                    <a:pt x="1532" y="1"/>
                    <a:pt x="1327" y="108"/>
                    <a:pt x="1124" y="370"/>
                  </a:cubicBezTo>
                  <a:cubicBezTo>
                    <a:pt x="450" y="1184"/>
                    <a:pt x="254" y="2447"/>
                    <a:pt x="169" y="3486"/>
                  </a:cubicBezTo>
                  <a:cubicBezTo>
                    <a:pt x="141" y="3654"/>
                    <a:pt x="1" y="6097"/>
                    <a:pt x="113" y="6097"/>
                  </a:cubicBezTo>
                  <a:lnTo>
                    <a:pt x="1798" y="6321"/>
                  </a:lnTo>
                  <a:cubicBezTo>
                    <a:pt x="1882" y="6321"/>
                    <a:pt x="2303" y="4356"/>
                    <a:pt x="2331" y="4188"/>
                  </a:cubicBezTo>
                  <a:cubicBezTo>
                    <a:pt x="2556" y="3177"/>
                    <a:pt x="2780" y="2166"/>
                    <a:pt x="2612" y="1128"/>
                  </a:cubicBezTo>
                  <a:cubicBezTo>
                    <a:pt x="2533" y="578"/>
                    <a:pt x="2167"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2"/>
            <p:cNvSpPr/>
            <p:nvPr/>
          </p:nvSpPr>
          <p:spPr>
            <a:xfrm>
              <a:off x="1521476" y="2873903"/>
              <a:ext cx="248536" cy="359314"/>
            </a:xfrm>
            <a:custGeom>
              <a:avLst/>
              <a:gdLst/>
              <a:ahLst/>
              <a:cxnLst/>
              <a:rect l="l" t="t" r="r" b="b"/>
              <a:pathLst>
                <a:path w="4182" h="6046" extrusionOk="0">
                  <a:moveTo>
                    <a:pt x="3403" y="1"/>
                  </a:moveTo>
                  <a:cubicBezTo>
                    <a:pt x="3256" y="1"/>
                    <a:pt x="3086" y="54"/>
                    <a:pt x="2892" y="178"/>
                  </a:cubicBezTo>
                  <a:cubicBezTo>
                    <a:pt x="1993" y="739"/>
                    <a:pt x="1404" y="1862"/>
                    <a:pt x="983" y="2817"/>
                  </a:cubicBezTo>
                  <a:cubicBezTo>
                    <a:pt x="927" y="2985"/>
                    <a:pt x="0" y="5259"/>
                    <a:pt x="112" y="5287"/>
                  </a:cubicBezTo>
                  <a:lnTo>
                    <a:pt x="1628" y="6045"/>
                  </a:lnTo>
                  <a:cubicBezTo>
                    <a:pt x="1629" y="6045"/>
                    <a:pt x="1630" y="6046"/>
                    <a:pt x="1631" y="6046"/>
                  </a:cubicBezTo>
                  <a:cubicBezTo>
                    <a:pt x="1729" y="6046"/>
                    <a:pt x="2752" y="4332"/>
                    <a:pt x="2836" y="4192"/>
                  </a:cubicBezTo>
                  <a:cubicBezTo>
                    <a:pt x="3341" y="3294"/>
                    <a:pt x="3874" y="2396"/>
                    <a:pt x="4071" y="1385"/>
                  </a:cubicBezTo>
                  <a:cubicBezTo>
                    <a:pt x="4182" y="763"/>
                    <a:pt x="3959" y="1"/>
                    <a:pt x="3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2"/>
            <p:cNvSpPr/>
            <p:nvPr/>
          </p:nvSpPr>
          <p:spPr>
            <a:xfrm>
              <a:off x="1321255" y="2764253"/>
              <a:ext cx="366802" cy="262383"/>
            </a:xfrm>
            <a:custGeom>
              <a:avLst/>
              <a:gdLst/>
              <a:ahLst/>
              <a:cxnLst/>
              <a:rect l="l" t="t" r="r" b="b"/>
              <a:pathLst>
                <a:path w="6172" h="4415" extrusionOk="0">
                  <a:moveTo>
                    <a:pt x="5123" y="1"/>
                  </a:moveTo>
                  <a:cubicBezTo>
                    <a:pt x="5110" y="1"/>
                    <a:pt x="5096" y="1"/>
                    <a:pt x="5082" y="1"/>
                  </a:cubicBezTo>
                  <a:cubicBezTo>
                    <a:pt x="4015" y="57"/>
                    <a:pt x="2920" y="703"/>
                    <a:pt x="2106" y="1321"/>
                  </a:cubicBezTo>
                  <a:cubicBezTo>
                    <a:pt x="1965" y="1433"/>
                    <a:pt x="0" y="2921"/>
                    <a:pt x="56" y="3005"/>
                  </a:cubicBezTo>
                  <a:lnTo>
                    <a:pt x="1011" y="4409"/>
                  </a:lnTo>
                  <a:cubicBezTo>
                    <a:pt x="1013" y="4412"/>
                    <a:pt x="1018" y="4414"/>
                    <a:pt x="1026" y="4414"/>
                  </a:cubicBezTo>
                  <a:cubicBezTo>
                    <a:pt x="1209" y="4414"/>
                    <a:pt x="2841" y="3507"/>
                    <a:pt x="2976" y="3426"/>
                  </a:cubicBezTo>
                  <a:cubicBezTo>
                    <a:pt x="3874" y="2949"/>
                    <a:pt x="4801" y="2444"/>
                    <a:pt x="5475" y="1658"/>
                  </a:cubicBezTo>
                  <a:cubicBezTo>
                    <a:pt x="5973" y="1048"/>
                    <a:pt x="6171" y="1"/>
                    <a:pt x="5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2"/>
            <p:cNvSpPr/>
            <p:nvPr/>
          </p:nvSpPr>
          <p:spPr>
            <a:xfrm>
              <a:off x="1211130" y="2620788"/>
              <a:ext cx="1718597" cy="1040382"/>
            </a:xfrm>
            <a:custGeom>
              <a:avLst/>
              <a:gdLst/>
              <a:ahLst/>
              <a:cxnLst/>
              <a:rect l="l" t="t" r="r" b="b"/>
              <a:pathLst>
                <a:path w="28918" h="17506" extrusionOk="0">
                  <a:moveTo>
                    <a:pt x="3313" y="1"/>
                  </a:moveTo>
                  <a:cubicBezTo>
                    <a:pt x="3313" y="1"/>
                    <a:pt x="0" y="2107"/>
                    <a:pt x="1011" y="6486"/>
                  </a:cubicBezTo>
                  <a:cubicBezTo>
                    <a:pt x="2050" y="10838"/>
                    <a:pt x="7300" y="11961"/>
                    <a:pt x="10051" y="12354"/>
                  </a:cubicBezTo>
                  <a:cubicBezTo>
                    <a:pt x="12774" y="12775"/>
                    <a:pt x="18052" y="13561"/>
                    <a:pt x="19287" y="14459"/>
                  </a:cubicBezTo>
                  <a:cubicBezTo>
                    <a:pt x="20391" y="15244"/>
                    <a:pt x="22393" y="17505"/>
                    <a:pt x="24248" y="17505"/>
                  </a:cubicBezTo>
                  <a:cubicBezTo>
                    <a:pt x="24517" y="17505"/>
                    <a:pt x="24783" y="17458"/>
                    <a:pt x="25043" y="17351"/>
                  </a:cubicBezTo>
                  <a:cubicBezTo>
                    <a:pt x="27064" y="16509"/>
                    <a:pt x="28917" y="13842"/>
                    <a:pt x="28917" y="13842"/>
                  </a:cubicBezTo>
                  <a:lnTo>
                    <a:pt x="28917" y="13842"/>
                  </a:lnTo>
                  <a:cubicBezTo>
                    <a:pt x="28917" y="13842"/>
                    <a:pt x="27285" y="15373"/>
                    <a:pt x="25327" y="15373"/>
                  </a:cubicBezTo>
                  <a:cubicBezTo>
                    <a:pt x="25214" y="15373"/>
                    <a:pt x="25101" y="15368"/>
                    <a:pt x="24987" y="15358"/>
                  </a:cubicBezTo>
                  <a:cubicBezTo>
                    <a:pt x="22881" y="15189"/>
                    <a:pt x="21140" y="12943"/>
                    <a:pt x="18838" y="11680"/>
                  </a:cubicBezTo>
                  <a:cubicBezTo>
                    <a:pt x="16564" y="10417"/>
                    <a:pt x="14739" y="11175"/>
                    <a:pt x="10781" y="10669"/>
                  </a:cubicBezTo>
                  <a:cubicBezTo>
                    <a:pt x="6850" y="10136"/>
                    <a:pt x="4661" y="7918"/>
                    <a:pt x="3481" y="5251"/>
                  </a:cubicBezTo>
                  <a:cubicBezTo>
                    <a:pt x="2274" y="2612"/>
                    <a:pt x="3313" y="1"/>
                    <a:pt x="3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2"/>
            <p:cNvSpPr/>
            <p:nvPr/>
          </p:nvSpPr>
          <p:spPr>
            <a:xfrm>
              <a:off x="1521466" y="3168408"/>
              <a:ext cx="73099" cy="61391"/>
            </a:xfrm>
            <a:custGeom>
              <a:avLst/>
              <a:gdLst/>
              <a:ahLst/>
              <a:cxnLst/>
              <a:rect l="l" t="t" r="r" b="b"/>
              <a:pathLst>
                <a:path w="1230" h="1033" extrusionOk="0">
                  <a:moveTo>
                    <a:pt x="572" y="1"/>
                  </a:moveTo>
                  <a:cubicBezTo>
                    <a:pt x="380" y="1"/>
                    <a:pt x="195" y="99"/>
                    <a:pt x="134" y="297"/>
                  </a:cubicBezTo>
                  <a:lnTo>
                    <a:pt x="106" y="353"/>
                  </a:lnTo>
                  <a:cubicBezTo>
                    <a:pt x="1" y="643"/>
                    <a:pt x="217" y="1032"/>
                    <a:pt x="546" y="1032"/>
                  </a:cubicBezTo>
                  <a:cubicBezTo>
                    <a:pt x="568" y="1032"/>
                    <a:pt x="589" y="1030"/>
                    <a:pt x="612" y="1027"/>
                  </a:cubicBezTo>
                  <a:cubicBezTo>
                    <a:pt x="640" y="1027"/>
                    <a:pt x="640" y="1027"/>
                    <a:pt x="640" y="999"/>
                  </a:cubicBezTo>
                  <a:cubicBezTo>
                    <a:pt x="1033" y="943"/>
                    <a:pt x="1229" y="522"/>
                    <a:pt x="1005" y="213"/>
                  </a:cubicBezTo>
                  <a:cubicBezTo>
                    <a:pt x="902" y="71"/>
                    <a:pt x="734"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2"/>
            <p:cNvSpPr/>
            <p:nvPr/>
          </p:nvSpPr>
          <p:spPr>
            <a:xfrm>
              <a:off x="1623578" y="3241956"/>
              <a:ext cx="57291" cy="40234"/>
            </a:xfrm>
            <a:custGeom>
              <a:avLst/>
              <a:gdLst/>
              <a:ahLst/>
              <a:cxnLst/>
              <a:rect l="l" t="t" r="r" b="b"/>
              <a:pathLst>
                <a:path w="964" h="677" extrusionOk="0">
                  <a:moveTo>
                    <a:pt x="472" y="0"/>
                  </a:moveTo>
                  <a:cubicBezTo>
                    <a:pt x="408" y="0"/>
                    <a:pt x="340" y="23"/>
                    <a:pt x="275" y="77"/>
                  </a:cubicBezTo>
                  <a:cubicBezTo>
                    <a:pt x="0" y="283"/>
                    <a:pt x="212" y="677"/>
                    <a:pt x="482" y="677"/>
                  </a:cubicBezTo>
                  <a:cubicBezTo>
                    <a:pt x="543" y="677"/>
                    <a:pt x="607" y="657"/>
                    <a:pt x="668" y="610"/>
                  </a:cubicBezTo>
                  <a:cubicBezTo>
                    <a:pt x="963" y="406"/>
                    <a:pt x="745"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2"/>
            <p:cNvSpPr/>
            <p:nvPr/>
          </p:nvSpPr>
          <p:spPr>
            <a:xfrm>
              <a:off x="1757356" y="3278684"/>
              <a:ext cx="62045" cy="43978"/>
            </a:xfrm>
            <a:custGeom>
              <a:avLst/>
              <a:gdLst/>
              <a:ahLst/>
              <a:cxnLst/>
              <a:rect l="l" t="t" r="r" b="b"/>
              <a:pathLst>
                <a:path w="1044" h="740" extrusionOk="0">
                  <a:moveTo>
                    <a:pt x="520" y="0"/>
                  </a:moveTo>
                  <a:cubicBezTo>
                    <a:pt x="449" y="0"/>
                    <a:pt x="373" y="23"/>
                    <a:pt x="298" y="76"/>
                  </a:cubicBezTo>
                  <a:cubicBezTo>
                    <a:pt x="1" y="305"/>
                    <a:pt x="226" y="740"/>
                    <a:pt x="533" y="740"/>
                  </a:cubicBezTo>
                  <a:cubicBezTo>
                    <a:pt x="602" y="740"/>
                    <a:pt x="675" y="718"/>
                    <a:pt x="748" y="666"/>
                  </a:cubicBezTo>
                  <a:cubicBezTo>
                    <a:pt x="1043" y="416"/>
                    <a:pt x="823" y="0"/>
                    <a:pt x="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2"/>
            <p:cNvSpPr/>
            <p:nvPr/>
          </p:nvSpPr>
          <p:spPr>
            <a:xfrm>
              <a:off x="1887926" y="3295206"/>
              <a:ext cx="42968" cy="31141"/>
            </a:xfrm>
            <a:custGeom>
              <a:avLst/>
              <a:gdLst/>
              <a:ahLst/>
              <a:cxnLst/>
              <a:rect l="l" t="t" r="r" b="b"/>
              <a:pathLst>
                <a:path w="723" h="524" extrusionOk="0">
                  <a:moveTo>
                    <a:pt x="347" y="0"/>
                  </a:moveTo>
                  <a:cubicBezTo>
                    <a:pt x="301" y="0"/>
                    <a:pt x="253" y="15"/>
                    <a:pt x="207" y="51"/>
                  </a:cubicBezTo>
                  <a:cubicBezTo>
                    <a:pt x="0" y="212"/>
                    <a:pt x="170" y="523"/>
                    <a:pt x="376" y="523"/>
                  </a:cubicBezTo>
                  <a:cubicBezTo>
                    <a:pt x="422" y="523"/>
                    <a:pt x="470" y="508"/>
                    <a:pt x="516" y="472"/>
                  </a:cubicBezTo>
                  <a:cubicBezTo>
                    <a:pt x="723" y="311"/>
                    <a:pt x="553"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2"/>
            <p:cNvSpPr/>
            <p:nvPr/>
          </p:nvSpPr>
          <p:spPr>
            <a:xfrm>
              <a:off x="1984381" y="3295266"/>
              <a:ext cx="58182" cy="41779"/>
            </a:xfrm>
            <a:custGeom>
              <a:avLst/>
              <a:gdLst/>
              <a:ahLst/>
              <a:cxnLst/>
              <a:rect l="l" t="t" r="r" b="b"/>
              <a:pathLst>
                <a:path w="979" h="703" extrusionOk="0">
                  <a:moveTo>
                    <a:pt x="514" y="1"/>
                  </a:moveTo>
                  <a:cubicBezTo>
                    <a:pt x="444" y="1"/>
                    <a:pt x="369" y="24"/>
                    <a:pt x="297" y="78"/>
                  </a:cubicBezTo>
                  <a:cubicBezTo>
                    <a:pt x="1" y="311"/>
                    <a:pt x="261" y="702"/>
                    <a:pt x="540" y="702"/>
                  </a:cubicBezTo>
                  <a:cubicBezTo>
                    <a:pt x="632" y="702"/>
                    <a:pt x="726" y="660"/>
                    <a:pt x="802" y="555"/>
                  </a:cubicBezTo>
                  <a:cubicBezTo>
                    <a:pt x="978" y="313"/>
                    <a:pt x="774"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2"/>
            <p:cNvSpPr/>
            <p:nvPr/>
          </p:nvSpPr>
          <p:spPr>
            <a:xfrm>
              <a:off x="2110077" y="3306736"/>
              <a:ext cx="70841" cy="48138"/>
            </a:xfrm>
            <a:custGeom>
              <a:avLst/>
              <a:gdLst/>
              <a:ahLst/>
              <a:cxnLst/>
              <a:rect l="l" t="t" r="r" b="b"/>
              <a:pathLst>
                <a:path w="1192" h="810" extrusionOk="0">
                  <a:moveTo>
                    <a:pt x="579" y="0"/>
                  </a:moveTo>
                  <a:cubicBezTo>
                    <a:pt x="502" y="0"/>
                    <a:pt x="421" y="25"/>
                    <a:pt x="343" y="82"/>
                  </a:cubicBezTo>
                  <a:cubicBezTo>
                    <a:pt x="0" y="333"/>
                    <a:pt x="272" y="809"/>
                    <a:pt x="613" y="809"/>
                  </a:cubicBezTo>
                  <a:cubicBezTo>
                    <a:pt x="690" y="809"/>
                    <a:pt x="771" y="785"/>
                    <a:pt x="849" y="727"/>
                  </a:cubicBezTo>
                  <a:cubicBezTo>
                    <a:pt x="1192" y="476"/>
                    <a:pt x="920"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2"/>
            <p:cNvSpPr/>
            <p:nvPr/>
          </p:nvSpPr>
          <p:spPr>
            <a:xfrm>
              <a:off x="2249383" y="3343107"/>
              <a:ext cx="54319" cy="37679"/>
            </a:xfrm>
            <a:custGeom>
              <a:avLst/>
              <a:gdLst/>
              <a:ahLst/>
              <a:cxnLst/>
              <a:rect l="l" t="t" r="r" b="b"/>
              <a:pathLst>
                <a:path w="914" h="634" extrusionOk="0">
                  <a:moveTo>
                    <a:pt x="445" y="1"/>
                  </a:moveTo>
                  <a:cubicBezTo>
                    <a:pt x="388" y="1"/>
                    <a:pt x="330" y="18"/>
                    <a:pt x="273" y="59"/>
                  </a:cubicBezTo>
                  <a:cubicBezTo>
                    <a:pt x="1" y="264"/>
                    <a:pt x="206" y="634"/>
                    <a:pt x="458" y="634"/>
                  </a:cubicBezTo>
                  <a:cubicBezTo>
                    <a:pt x="517" y="634"/>
                    <a:pt x="579" y="613"/>
                    <a:pt x="638" y="565"/>
                  </a:cubicBezTo>
                  <a:cubicBezTo>
                    <a:pt x="914" y="358"/>
                    <a:pt x="701"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2"/>
            <p:cNvSpPr/>
            <p:nvPr/>
          </p:nvSpPr>
          <p:spPr>
            <a:xfrm>
              <a:off x="2340192" y="3394931"/>
              <a:ext cx="51704" cy="36728"/>
            </a:xfrm>
            <a:custGeom>
              <a:avLst/>
              <a:gdLst/>
              <a:ahLst/>
              <a:cxnLst/>
              <a:rect l="l" t="t" r="r" b="b"/>
              <a:pathLst>
                <a:path w="870" h="618" extrusionOk="0">
                  <a:moveTo>
                    <a:pt x="429" y="0"/>
                  </a:moveTo>
                  <a:cubicBezTo>
                    <a:pt x="420" y="0"/>
                    <a:pt x="411" y="1"/>
                    <a:pt x="402" y="1"/>
                  </a:cubicBezTo>
                  <a:cubicBezTo>
                    <a:pt x="1" y="52"/>
                    <a:pt x="92" y="617"/>
                    <a:pt x="416" y="617"/>
                  </a:cubicBezTo>
                  <a:cubicBezTo>
                    <a:pt x="455" y="617"/>
                    <a:pt x="497" y="609"/>
                    <a:pt x="542" y="591"/>
                  </a:cubicBezTo>
                  <a:cubicBezTo>
                    <a:pt x="870" y="482"/>
                    <a:pt x="746" y="0"/>
                    <a:pt x="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2"/>
            <p:cNvSpPr/>
            <p:nvPr/>
          </p:nvSpPr>
          <p:spPr>
            <a:xfrm>
              <a:off x="2432429" y="3455312"/>
              <a:ext cx="66799" cy="59608"/>
            </a:xfrm>
            <a:custGeom>
              <a:avLst/>
              <a:gdLst/>
              <a:ahLst/>
              <a:cxnLst/>
              <a:rect l="l" t="t" r="r" b="b"/>
              <a:pathLst>
                <a:path w="1124" h="1003" extrusionOk="0">
                  <a:moveTo>
                    <a:pt x="571" y="0"/>
                  </a:moveTo>
                  <a:cubicBezTo>
                    <a:pt x="462" y="0"/>
                    <a:pt x="350" y="36"/>
                    <a:pt x="254" y="108"/>
                  </a:cubicBezTo>
                  <a:cubicBezTo>
                    <a:pt x="29" y="277"/>
                    <a:pt x="1" y="586"/>
                    <a:pt x="141" y="810"/>
                  </a:cubicBezTo>
                  <a:cubicBezTo>
                    <a:pt x="237" y="939"/>
                    <a:pt x="389" y="1003"/>
                    <a:pt x="543" y="1003"/>
                  </a:cubicBezTo>
                  <a:cubicBezTo>
                    <a:pt x="658" y="1003"/>
                    <a:pt x="775" y="967"/>
                    <a:pt x="871" y="895"/>
                  </a:cubicBezTo>
                  <a:cubicBezTo>
                    <a:pt x="1068" y="754"/>
                    <a:pt x="1124" y="417"/>
                    <a:pt x="955" y="193"/>
                  </a:cubicBezTo>
                  <a:cubicBezTo>
                    <a:pt x="859" y="64"/>
                    <a:pt x="717" y="0"/>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2"/>
            <p:cNvSpPr/>
            <p:nvPr/>
          </p:nvSpPr>
          <p:spPr>
            <a:xfrm>
              <a:off x="2540058" y="3549688"/>
              <a:ext cx="59073" cy="41779"/>
            </a:xfrm>
            <a:custGeom>
              <a:avLst/>
              <a:gdLst/>
              <a:ahLst/>
              <a:cxnLst/>
              <a:rect l="l" t="t" r="r" b="b"/>
              <a:pathLst>
                <a:path w="994" h="703" extrusionOk="0">
                  <a:moveTo>
                    <a:pt x="477" y="1"/>
                  </a:moveTo>
                  <a:cubicBezTo>
                    <a:pt x="417" y="1"/>
                    <a:pt x="355" y="20"/>
                    <a:pt x="295" y="65"/>
                  </a:cubicBezTo>
                  <a:cubicBezTo>
                    <a:pt x="0" y="292"/>
                    <a:pt x="219" y="703"/>
                    <a:pt x="507" y="703"/>
                  </a:cubicBezTo>
                  <a:cubicBezTo>
                    <a:pt x="575" y="703"/>
                    <a:pt x="647" y="680"/>
                    <a:pt x="717" y="626"/>
                  </a:cubicBezTo>
                  <a:cubicBezTo>
                    <a:pt x="994" y="418"/>
                    <a:pt x="758" y="1"/>
                    <a:pt x="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2"/>
            <p:cNvSpPr/>
            <p:nvPr/>
          </p:nvSpPr>
          <p:spPr>
            <a:xfrm>
              <a:off x="2634552" y="3561574"/>
              <a:ext cx="78032" cy="54022"/>
            </a:xfrm>
            <a:custGeom>
              <a:avLst/>
              <a:gdLst/>
              <a:ahLst/>
              <a:cxnLst/>
              <a:rect l="l" t="t" r="r" b="b"/>
              <a:pathLst>
                <a:path w="1313" h="909" extrusionOk="0">
                  <a:moveTo>
                    <a:pt x="643" y="0"/>
                  </a:moveTo>
                  <a:cubicBezTo>
                    <a:pt x="560" y="0"/>
                    <a:pt x="473" y="27"/>
                    <a:pt x="390" y="89"/>
                  </a:cubicBezTo>
                  <a:cubicBezTo>
                    <a:pt x="1" y="387"/>
                    <a:pt x="302" y="908"/>
                    <a:pt x="670" y="908"/>
                  </a:cubicBezTo>
                  <a:cubicBezTo>
                    <a:pt x="754" y="908"/>
                    <a:pt x="840" y="881"/>
                    <a:pt x="923" y="819"/>
                  </a:cubicBezTo>
                  <a:cubicBezTo>
                    <a:pt x="1312" y="522"/>
                    <a:pt x="1011"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2"/>
            <p:cNvSpPr/>
            <p:nvPr/>
          </p:nvSpPr>
          <p:spPr>
            <a:xfrm>
              <a:off x="3783940" y="52850"/>
              <a:ext cx="1516713" cy="2321039"/>
            </a:xfrm>
            <a:custGeom>
              <a:avLst/>
              <a:gdLst/>
              <a:ahLst/>
              <a:cxnLst/>
              <a:rect l="l" t="t" r="r" b="b"/>
              <a:pathLst>
                <a:path w="25521" h="39055" extrusionOk="0">
                  <a:moveTo>
                    <a:pt x="18658" y="0"/>
                  </a:moveTo>
                  <a:cubicBezTo>
                    <a:pt x="18305" y="0"/>
                    <a:pt x="17943" y="55"/>
                    <a:pt x="17575" y="171"/>
                  </a:cubicBezTo>
                  <a:cubicBezTo>
                    <a:pt x="13588" y="1463"/>
                    <a:pt x="7889" y="8481"/>
                    <a:pt x="3959" y="18111"/>
                  </a:cubicBezTo>
                  <a:cubicBezTo>
                    <a:pt x="0" y="27769"/>
                    <a:pt x="1488" y="37679"/>
                    <a:pt x="1488" y="37679"/>
                  </a:cubicBezTo>
                  <a:lnTo>
                    <a:pt x="2331" y="39055"/>
                  </a:lnTo>
                  <a:cubicBezTo>
                    <a:pt x="2331" y="39055"/>
                    <a:pt x="10023" y="35630"/>
                    <a:pt x="16733" y="32289"/>
                  </a:cubicBezTo>
                  <a:cubicBezTo>
                    <a:pt x="23443" y="28920"/>
                    <a:pt x="25211" y="27881"/>
                    <a:pt x="25380" y="26309"/>
                  </a:cubicBezTo>
                  <a:cubicBezTo>
                    <a:pt x="25520" y="24765"/>
                    <a:pt x="23976" y="19936"/>
                    <a:pt x="23639" y="18476"/>
                  </a:cubicBezTo>
                  <a:cubicBezTo>
                    <a:pt x="23302" y="17016"/>
                    <a:pt x="25071" y="10643"/>
                    <a:pt x="24931" y="7808"/>
                  </a:cubicBezTo>
                  <a:cubicBezTo>
                    <a:pt x="24778" y="5234"/>
                    <a:pt x="22127" y="0"/>
                    <a:pt x="186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2"/>
            <p:cNvSpPr/>
            <p:nvPr/>
          </p:nvSpPr>
          <p:spPr>
            <a:xfrm>
              <a:off x="3880693" y="1150236"/>
              <a:ext cx="587347" cy="1198644"/>
            </a:xfrm>
            <a:custGeom>
              <a:avLst/>
              <a:gdLst/>
              <a:ahLst/>
              <a:cxnLst/>
              <a:rect l="l" t="t" r="r" b="b"/>
              <a:pathLst>
                <a:path w="9883" h="20169" extrusionOk="0">
                  <a:moveTo>
                    <a:pt x="6579" y="1"/>
                  </a:moveTo>
                  <a:cubicBezTo>
                    <a:pt x="4358" y="1"/>
                    <a:pt x="1931" y="7096"/>
                    <a:pt x="1180" y="11072"/>
                  </a:cubicBezTo>
                  <a:cubicBezTo>
                    <a:pt x="1" y="17277"/>
                    <a:pt x="450" y="20169"/>
                    <a:pt x="450" y="20169"/>
                  </a:cubicBezTo>
                  <a:lnTo>
                    <a:pt x="450" y="20141"/>
                  </a:lnTo>
                  <a:cubicBezTo>
                    <a:pt x="450" y="20141"/>
                    <a:pt x="9883" y="3296"/>
                    <a:pt x="7609" y="572"/>
                  </a:cubicBezTo>
                  <a:cubicBezTo>
                    <a:pt x="7276" y="178"/>
                    <a:pt x="6930" y="1"/>
                    <a:pt x="6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2"/>
            <p:cNvSpPr/>
            <p:nvPr/>
          </p:nvSpPr>
          <p:spPr>
            <a:xfrm>
              <a:off x="3989154" y="1483107"/>
              <a:ext cx="1284758" cy="835764"/>
            </a:xfrm>
            <a:custGeom>
              <a:avLst/>
              <a:gdLst/>
              <a:ahLst/>
              <a:cxnLst/>
              <a:rect l="l" t="t" r="r" b="b"/>
              <a:pathLst>
                <a:path w="21618" h="14063" extrusionOk="0">
                  <a:moveTo>
                    <a:pt x="16987" y="1"/>
                  </a:moveTo>
                  <a:cubicBezTo>
                    <a:pt x="14790" y="1"/>
                    <a:pt x="9032" y="3052"/>
                    <a:pt x="6121" y="5696"/>
                  </a:cubicBezTo>
                  <a:cubicBezTo>
                    <a:pt x="2106" y="9346"/>
                    <a:pt x="1" y="14062"/>
                    <a:pt x="1" y="14062"/>
                  </a:cubicBezTo>
                  <a:cubicBezTo>
                    <a:pt x="1" y="14062"/>
                    <a:pt x="13308" y="7661"/>
                    <a:pt x="17463" y="5022"/>
                  </a:cubicBezTo>
                  <a:cubicBezTo>
                    <a:pt x="21618" y="2355"/>
                    <a:pt x="19204" y="362"/>
                    <a:pt x="17295" y="25"/>
                  </a:cubicBezTo>
                  <a:cubicBezTo>
                    <a:pt x="17202" y="9"/>
                    <a:pt x="17099" y="1"/>
                    <a:pt x="16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2"/>
            <p:cNvSpPr/>
            <p:nvPr/>
          </p:nvSpPr>
          <p:spPr>
            <a:xfrm>
              <a:off x="4334506" y="1146314"/>
              <a:ext cx="757554" cy="630255"/>
            </a:xfrm>
            <a:custGeom>
              <a:avLst/>
              <a:gdLst/>
              <a:ahLst/>
              <a:cxnLst/>
              <a:rect l="l" t="t" r="r" b="b"/>
              <a:pathLst>
                <a:path w="12747" h="10605" extrusionOk="0">
                  <a:moveTo>
                    <a:pt x="10317" y="0"/>
                  </a:moveTo>
                  <a:cubicBezTo>
                    <a:pt x="8659" y="0"/>
                    <a:pt x="6256" y="975"/>
                    <a:pt x="3960" y="2941"/>
                  </a:cubicBezTo>
                  <a:cubicBezTo>
                    <a:pt x="57" y="6253"/>
                    <a:pt x="1" y="10605"/>
                    <a:pt x="1" y="10605"/>
                  </a:cubicBezTo>
                  <a:cubicBezTo>
                    <a:pt x="1" y="10605"/>
                    <a:pt x="1629" y="8724"/>
                    <a:pt x="5869" y="6310"/>
                  </a:cubicBezTo>
                  <a:cubicBezTo>
                    <a:pt x="8143" y="5018"/>
                    <a:pt x="12747" y="3755"/>
                    <a:pt x="12410" y="1425"/>
                  </a:cubicBezTo>
                  <a:cubicBezTo>
                    <a:pt x="12271" y="477"/>
                    <a:pt x="11476" y="0"/>
                    <a:pt x="10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2"/>
            <p:cNvSpPr/>
            <p:nvPr/>
          </p:nvSpPr>
          <p:spPr>
            <a:xfrm>
              <a:off x="4411290" y="820634"/>
              <a:ext cx="587347" cy="558880"/>
            </a:xfrm>
            <a:custGeom>
              <a:avLst/>
              <a:gdLst/>
              <a:ahLst/>
              <a:cxnLst/>
              <a:rect l="l" t="t" r="r" b="b"/>
              <a:pathLst>
                <a:path w="9883" h="9404" extrusionOk="0">
                  <a:moveTo>
                    <a:pt x="7430" y="1"/>
                  </a:moveTo>
                  <a:cubicBezTo>
                    <a:pt x="6171" y="1"/>
                    <a:pt x="4466" y="607"/>
                    <a:pt x="2836" y="2188"/>
                  </a:cubicBezTo>
                  <a:cubicBezTo>
                    <a:pt x="0" y="4911"/>
                    <a:pt x="422" y="9403"/>
                    <a:pt x="422" y="9403"/>
                  </a:cubicBezTo>
                  <a:cubicBezTo>
                    <a:pt x="422" y="9403"/>
                    <a:pt x="1236" y="8196"/>
                    <a:pt x="2359" y="7298"/>
                  </a:cubicBezTo>
                  <a:cubicBezTo>
                    <a:pt x="3510" y="6371"/>
                    <a:pt x="4492" y="5585"/>
                    <a:pt x="6654" y="4630"/>
                  </a:cubicBezTo>
                  <a:cubicBezTo>
                    <a:pt x="8788" y="3676"/>
                    <a:pt x="9883" y="1991"/>
                    <a:pt x="9265" y="812"/>
                  </a:cubicBezTo>
                  <a:cubicBezTo>
                    <a:pt x="9018" y="318"/>
                    <a:pt x="8340" y="1"/>
                    <a:pt x="7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2"/>
            <p:cNvSpPr/>
            <p:nvPr/>
          </p:nvSpPr>
          <p:spPr>
            <a:xfrm>
              <a:off x="4377890" y="492280"/>
              <a:ext cx="347131" cy="310641"/>
            </a:xfrm>
            <a:custGeom>
              <a:avLst/>
              <a:gdLst/>
              <a:ahLst/>
              <a:cxnLst/>
              <a:rect l="l" t="t" r="r" b="b"/>
              <a:pathLst>
                <a:path w="5841" h="5227" extrusionOk="0">
                  <a:moveTo>
                    <a:pt x="2835" y="0"/>
                  </a:moveTo>
                  <a:cubicBezTo>
                    <a:pt x="2301" y="0"/>
                    <a:pt x="1768" y="162"/>
                    <a:pt x="1320" y="498"/>
                  </a:cubicBezTo>
                  <a:cubicBezTo>
                    <a:pt x="197" y="1368"/>
                    <a:pt x="1" y="2996"/>
                    <a:pt x="871" y="4147"/>
                  </a:cubicBezTo>
                  <a:cubicBezTo>
                    <a:pt x="1392" y="4853"/>
                    <a:pt x="2184" y="5227"/>
                    <a:pt x="2977" y="5227"/>
                  </a:cubicBezTo>
                  <a:cubicBezTo>
                    <a:pt x="3509" y="5227"/>
                    <a:pt x="4042" y="5058"/>
                    <a:pt x="4493" y="4709"/>
                  </a:cubicBezTo>
                  <a:cubicBezTo>
                    <a:pt x="5644" y="3867"/>
                    <a:pt x="5840" y="2238"/>
                    <a:pt x="4970" y="1059"/>
                  </a:cubicBezTo>
                  <a:cubicBezTo>
                    <a:pt x="4447" y="367"/>
                    <a:pt x="3640" y="0"/>
                    <a:pt x="2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2"/>
            <p:cNvSpPr/>
            <p:nvPr/>
          </p:nvSpPr>
          <p:spPr>
            <a:xfrm>
              <a:off x="4322857" y="868000"/>
              <a:ext cx="110183" cy="96930"/>
            </a:xfrm>
            <a:custGeom>
              <a:avLst/>
              <a:gdLst/>
              <a:ahLst/>
              <a:cxnLst/>
              <a:rect l="l" t="t" r="r" b="b"/>
              <a:pathLst>
                <a:path w="1854" h="1631" extrusionOk="0">
                  <a:moveTo>
                    <a:pt x="929" y="1"/>
                  </a:moveTo>
                  <a:cubicBezTo>
                    <a:pt x="758" y="1"/>
                    <a:pt x="587" y="52"/>
                    <a:pt x="450" y="156"/>
                  </a:cubicBezTo>
                  <a:cubicBezTo>
                    <a:pt x="85" y="436"/>
                    <a:pt x="0" y="942"/>
                    <a:pt x="281" y="1307"/>
                  </a:cubicBezTo>
                  <a:cubicBezTo>
                    <a:pt x="431" y="1522"/>
                    <a:pt x="678" y="1630"/>
                    <a:pt x="931" y="1630"/>
                  </a:cubicBezTo>
                  <a:cubicBezTo>
                    <a:pt x="1105" y="1630"/>
                    <a:pt x="1283" y="1579"/>
                    <a:pt x="1432" y="1475"/>
                  </a:cubicBezTo>
                  <a:cubicBezTo>
                    <a:pt x="1769" y="1194"/>
                    <a:pt x="1853" y="689"/>
                    <a:pt x="1573" y="324"/>
                  </a:cubicBezTo>
                  <a:cubicBezTo>
                    <a:pt x="1423" y="108"/>
                    <a:pt x="1176" y="1"/>
                    <a:pt x="9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2"/>
            <p:cNvSpPr/>
            <p:nvPr/>
          </p:nvSpPr>
          <p:spPr>
            <a:xfrm>
              <a:off x="4856782" y="582436"/>
              <a:ext cx="407155" cy="153924"/>
            </a:xfrm>
            <a:custGeom>
              <a:avLst/>
              <a:gdLst/>
              <a:ahLst/>
              <a:cxnLst/>
              <a:rect l="l" t="t" r="r" b="b"/>
              <a:pathLst>
                <a:path w="6851" h="2590" extrusionOk="0">
                  <a:moveTo>
                    <a:pt x="2549" y="1"/>
                  </a:moveTo>
                  <a:cubicBezTo>
                    <a:pt x="2021" y="1"/>
                    <a:pt x="1499" y="75"/>
                    <a:pt x="1039" y="272"/>
                  </a:cubicBezTo>
                  <a:cubicBezTo>
                    <a:pt x="0" y="693"/>
                    <a:pt x="646" y="1592"/>
                    <a:pt x="1348" y="1929"/>
                  </a:cubicBezTo>
                  <a:cubicBezTo>
                    <a:pt x="2302" y="2350"/>
                    <a:pt x="3341" y="2434"/>
                    <a:pt x="4380" y="2490"/>
                  </a:cubicBezTo>
                  <a:cubicBezTo>
                    <a:pt x="4481" y="2510"/>
                    <a:pt x="5578" y="2589"/>
                    <a:pt x="6180" y="2589"/>
                  </a:cubicBezTo>
                  <a:cubicBezTo>
                    <a:pt x="6411" y="2589"/>
                    <a:pt x="6570" y="2577"/>
                    <a:pt x="6570" y="2546"/>
                  </a:cubicBezTo>
                  <a:lnTo>
                    <a:pt x="6822" y="890"/>
                  </a:lnTo>
                  <a:cubicBezTo>
                    <a:pt x="6851" y="778"/>
                    <a:pt x="4464" y="244"/>
                    <a:pt x="4296" y="216"/>
                  </a:cubicBezTo>
                  <a:cubicBezTo>
                    <a:pt x="3758" y="97"/>
                    <a:pt x="3149" y="1"/>
                    <a:pt x="2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2"/>
            <p:cNvSpPr/>
            <p:nvPr/>
          </p:nvSpPr>
          <p:spPr>
            <a:xfrm>
              <a:off x="4863438" y="376034"/>
              <a:ext cx="405491" cy="165750"/>
            </a:xfrm>
            <a:custGeom>
              <a:avLst/>
              <a:gdLst/>
              <a:ahLst/>
              <a:cxnLst/>
              <a:rect l="l" t="t" r="r" b="b"/>
              <a:pathLst>
                <a:path w="6823" h="2789" extrusionOk="0">
                  <a:moveTo>
                    <a:pt x="6263" y="0"/>
                  </a:moveTo>
                  <a:cubicBezTo>
                    <a:pt x="5636" y="0"/>
                    <a:pt x="4038" y="185"/>
                    <a:pt x="3903" y="208"/>
                  </a:cubicBezTo>
                  <a:cubicBezTo>
                    <a:pt x="2864" y="320"/>
                    <a:pt x="1629" y="601"/>
                    <a:pt x="815" y="1303"/>
                  </a:cubicBezTo>
                  <a:cubicBezTo>
                    <a:pt x="1" y="2033"/>
                    <a:pt x="871" y="2678"/>
                    <a:pt x="1657" y="2763"/>
                  </a:cubicBezTo>
                  <a:cubicBezTo>
                    <a:pt x="1819" y="2780"/>
                    <a:pt x="1980" y="2788"/>
                    <a:pt x="2141" y="2788"/>
                  </a:cubicBezTo>
                  <a:cubicBezTo>
                    <a:pt x="3010" y="2788"/>
                    <a:pt x="3860" y="2555"/>
                    <a:pt x="4689" y="2341"/>
                  </a:cubicBezTo>
                  <a:cubicBezTo>
                    <a:pt x="4858" y="2313"/>
                    <a:pt x="6823" y="1780"/>
                    <a:pt x="6795" y="1696"/>
                  </a:cubicBezTo>
                  <a:lnTo>
                    <a:pt x="6514" y="11"/>
                  </a:lnTo>
                  <a:lnTo>
                    <a:pt x="6514" y="39"/>
                  </a:lnTo>
                  <a:cubicBezTo>
                    <a:pt x="6514" y="12"/>
                    <a:pt x="6418" y="0"/>
                    <a:pt x="6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2"/>
            <p:cNvSpPr/>
            <p:nvPr/>
          </p:nvSpPr>
          <p:spPr>
            <a:xfrm>
              <a:off x="4802878" y="116025"/>
              <a:ext cx="335898" cy="296377"/>
            </a:xfrm>
            <a:custGeom>
              <a:avLst/>
              <a:gdLst/>
              <a:ahLst/>
              <a:cxnLst/>
              <a:rect l="l" t="t" r="r" b="b"/>
              <a:pathLst>
                <a:path w="5652" h="4987" extrusionOk="0">
                  <a:moveTo>
                    <a:pt x="4485" y="1"/>
                  </a:moveTo>
                  <a:cubicBezTo>
                    <a:pt x="4278" y="1"/>
                    <a:pt x="2474" y="1386"/>
                    <a:pt x="2339" y="1495"/>
                  </a:cubicBezTo>
                  <a:cubicBezTo>
                    <a:pt x="1497" y="2112"/>
                    <a:pt x="570" y="2983"/>
                    <a:pt x="234" y="3993"/>
                  </a:cubicBezTo>
                  <a:cubicBezTo>
                    <a:pt x="1" y="4711"/>
                    <a:pt x="451" y="4986"/>
                    <a:pt x="993" y="4986"/>
                  </a:cubicBezTo>
                  <a:cubicBezTo>
                    <a:pt x="1235" y="4986"/>
                    <a:pt x="1496" y="4931"/>
                    <a:pt x="1722" y="4835"/>
                  </a:cubicBezTo>
                  <a:cubicBezTo>
                    <a:pt x="2648" y="4386"/>
                    <a:pt x="3378" y="3656"/>
                    <a:pt x="4108" y="2926"/>
                  </a:cubicBezTo>
                  <a:cubicBezTo>
                    <a:pt x="4220" y="2814"/>
                    <a:pt x="5652" y="1354"/>
                    <a:pt x="5596" y="1298"/>
                  </a:cubicBezTo>
                  <a:lnTo>
                    <a:pt x="4501" y="7"/>
                  </a:lnTo>
                  <a:cubicBezTo>
                    <a:pt x="4498" y="3"/>
                    <a:pt x="4492" y="1"/>
                    <a:pt x="44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2"/>
            <p:cNvSpPr/>
            <p:nvPr/>
          </p:nvSpPr>
          <p:spPr>
            <a:xfrm>
              <a:off x="4738337" y="29375"/>
              <a:ext cx="719162" cy="1767210"/>
            </a:xfrm>
            <a:custGeom>
              <a:avLst/>
              <a:gdLst/>
              <a:ahLst/>
              <a:cxnLst/>
              <a:rect l="l" t="t" r="r" b="b"/>
              <a:pathLst>
                <a:path w="12101" h="29736" extrusionOk="0">
                  <a:moveTo>
                    <a:pt x="3680" y="0"/>
                  </a:moveTo>
                  <a:cubicBezTo>
                    <a:pt x="1449" y="0"/>
                    <a:pt x="0" y="1296"/>
                    <a:pt x="0" y="1296"/>
                  </a:cubicBezTo>
                  <a:cubicBezTo>
                    <a:pt x="0" y="1296"/>
                    <a:pt x="147" y="1281"/>
                    <a:pt x="400" y="1281"/>
                  </a:cubicBezTo>
                  <a:cubicBezTo>
                    <a:pt x="1248" y="1281"/>
                    <a:pt x="3289" y="1448"/>
                    <a:pt x="4997" y="2896"/>
                  </a:cubicBezTo>
                  <a:cubicBezTo>
                    <a:pt x="7243" y="4749"/>
                    <a:pt x="8787" y="7473"/>
                    <a:pt x="8198" y="11403"/>
                  </a:cubicBezTo>
                  <a:cubicBezTo>
                    <a:pt x="7608" y="15334"/>
                    <a:pt x="6373" y="16906"/>
                    <a:pt x="6963" y="19432"/>
                  </a:cubicBezTo>
                  <a:cubicBezTo>
                    <a:pt x="7552" y="21987"/>
                    <a:pt x="9237" y="24289"/>
                    <a:pt x="8844" y="26367"/>
                  </a:cubicBezTo>
                  <a:cubicBezTo>
                    <a:pt x="8422" y="28444"/>
                    <a:pt x="6289" y="29736"/>
                    <a:pt x="6289" y="29736"/>
                  </a:cubicBezTo>
                  <a:cubicBezTo>
                    <a:pt x="6289" y="29736"/>
                    <a:pt x="9349" y="28669"/>
                    <a:pt x="10725" y="26956"/>
                  </a:cubicBezTo>
                  <a:cubicBezTo>
                    <a:pt x="12100" y="25216"/>
                    <a:pt x="10023" y="22071"/>
                    <a:pt x="9517" y="20640"/>
                  </a:cubicBezTo>
                  <a:cubicBezTo>
                    <a:pt x="8984" y="19180"/>
                    <a:pt x="9686" y="13902"/>
                    <a:pt x="10051" y="11150"/>
                  </a:cubicBezTo>
                  <a:cubicBezTo>
                    <a:pt x="10388" y="8427"/>
                    <a:pt x="10781" y="3037"/>
                    <a:pt x="6850" y="875"/>
                  </a:cubicBezTo>
                  <a:cubicBezTo>
                    <a:pt x="5689" y="228"/>
                    <a:pt x="4616" y="0"/>
                    <a:pt x="3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2"/>
            <p:cNvSpPr/>
            <p:nvPr/>
          </p:nvSpPr>
          <p:spPr>
            <a:xfrm>
              <a:off x="5093672" y="148355"/>
              <a:ext cx="68463" cy="61272"/>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2"/>
            <p:cNvSpPr/>
            <p:nvPr/>
          </p:nvSpPr>
          <p:spPr>
            <a:xfrm>
              <a:off x="5190485" y="247901"/>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2"/>
            <p:cNvSpPr/>
            <p:nvPr/>
          </p:nvSpPr>
          <p:spPr>
            <a:xfrm>
              <a:off x="5218833" y="356541"/>
              <a:ext cx="76427" cy="60440"/>
            </a:xfrm>
            <a:custGeom>
              <a:avLst/>
              <a:gdLst/>
              <a:ahLst/>
              <a:cxnLst/>
              <a:rect l="l" t="t" r="r" b="b"/>
              <a:pathLst>
                <a:path w="1286" h="1017" extrusionOk="0">
                  <a:moveTo>
                    <a:pt x="658" y="1"/>
                  </a:moveTo>
                  <a:cubicBezTo>
                    <a:pt x="645" y="1"/>
                    <a:pt x="631" y="1"/>
                    <a:pt x="618" y="2"/>
                  </a:cubicBezTo>
                  <a:lnTo>
                    <a:pt x="590" y="2"/>
                  </a:lnTo>
                  <a:cubicBezTo>
                    <a:pt x="197" y="30"/>
                    <a:pt x="1" y="536"/>
                    <a:pt x="225" y="817"/>
                  </a:cubicBezTo>
                  <a:cubicBezTo>
                    <a:pt x="336" y="952"/>
                    <a:pt x="489" y="1017"/>
                    <a:pt x="641" y="1017"/>
                  </a:cubicBezTo>
                  <a:cubicBezTo>
                    <a:pt x="837" y="1017"/>
                    <a:pt x="1029" y="909"/>
                    <a:pt x="1124" y="704"/>
                  </a:cubicBezTo>
                  <a:cubicBezTo>
                    <a:pt x="1124" y="704"/>
                    <a:pt x="1124" y="704"/>
                    <a:pt x="1124" y="676"/>
                  </a:cubicBezTo>
                  <a:cubicBezTo>
                    <a:pt x="1286" y="352"/>
                    <a:pt x="1005" y="1"/>
                    <a:pt x="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2"/>
            <p:cNvSpPr/>
            <p:nvPr/>
          </p:nvSpPr>
          <p:spPr>
            <a:xfrm>
              <a:off x="5257879" y="497094"/>
              <a:ext cx="58479" cy="40412"/>
            </a:xfrm>
            <a:custGeom>
              <a:avLst/>
              <a:gdLst/>
              <a:ahLst/>
              <a:cxnLst/>
              <a:rect l="l" t="t" r="r" b="b"/>
              <a:pathLst>
                <a:path w="984" h="680" extrusionOk="0">
                  <a:moveTo>
                    <a:pt x="501" y="1"/>
                  </a:moveTo>
                  <a:cubicBezTo>
                    <a:pt x="435" y="1"/>
                    <a:pt x="365" y="24"/>
                    <a:pt x="298" y="80"/>
                  </a:cubicBezTo>
                  <a:cubicBezTo>
                    <a:pt x="0" y="286"/>
                    <a:pt x="226" y="680"/>
                    <a:pt x="502" y="680"/>
                  </a:cubicBezTo>
                  <a:cubicBezTo>
                    <a:pt x="565" y="680"/>
                    <a:pt x="629" y="660"/>
                    <a:pt x="691" y="613"/>
                  </a:cubicBezTo>
                  <a:cubicBezTo>
                    <a:pt x="984" y="388"/>
                    <a:pt x="771"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2"/>
            <p:cNvSpPr/>
            <p:nvPr/>
          </p:nvSpPr>
          <p:spPr>
            <a:xfrm>
              <a:off x="5256215" y="637410"/>
              <a:ext cx="61985" cy="44038"/>
            </a:xfrm>
            <a:custGeom>
              <a:avLst/>
              <a:gdLst/>
              <a:ahLst/>
              <a:cxnLst/>
              <a:rect l="l" t="t" r="r" b="b"/>
              <a:pathLst>
                <a:path w="1043" h="741" extrusionOk="0">
                  <a:moveTo>
                    <a:pt x="509" y="1"/>
                  </a:moveTo>
                  <a:cubicBezTo>
                    <a:pt x="440" y="1"/>
                    <a:pt x="367" y="24"/>
                    <a:pt x="298" y="77"/>
                  </a:cubicBezTo>
                  <a:cubicBezTo>
                    <a:pt x="0" y="306"/>
                    <a:pt x="226" y="741"/>
                    <a:pt x="532" y="741"/>
                  </a:cubicBezTo>
                  <a:cubicBezTo>
                    <a:pt x="601" y="741"/>
                    <a:pt x="675" y="718"/>
                    <a:pt x="747" y="667"/>
                  </a:cubicBezTo>
                  <a:cubicBezTo>
                    <a:pt x="1043" y="417"/>
                    <a:pt x="804"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2"/>
            <p:cNvSpPr/>
            <p:nvPr/>
          </p:nvSpPr>
          <p:spPr>
            <a:xfrm>
              <a:off x="5241595" y="762392"/>
              <a:ext cx="44335" cy="31141"/>
            </a:xfrm>
            <a:custGeom>
              <a:avLst/>
              <a:gdLst/>
              <a:ahLst/>
              <a:cxnLst/>
              <a:rect l="l" t="t" r="r" b="b"/>
              <a:pathLst>
                <a:path w="746" h="524" extrusionOk="0">
                  <a:moveTo>
                    <a:pt x="359" y="1"/>
                  </a:moveTo>
                  <a:cubicBezTo>
                    <a:pt x="310" y="1"/>
                    <a:pt x="258" y="16"/>
                    <a:pt x="207" y="52"/>
                  </a:cubicBezTo>
                  <a:cubicBezTo>
                    <a:pt x="0" y="213"/>
                    <a:pt x="170" y="524"/>
                    <a:pt x="376" y="524"/>
                  </a:cubicBezTo>
                  <a:cubicBezTo>
                    <a:pt x="422" y="524"/>
                    <a:pt x="470" y="508"/>
                    <a:pt x="516" y="473"/>
                  </a:cubicBezTo>
                  <a:cubicBezTo>
                    <a:pt x="746" y="312"/>
                    <a:pt x="581"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2"/>
            <p:cNvSpPr/>
            <p:nvPr/>
          </p:nvSpPr>
          <p:spPr>
            <a:xfrm>
              <a:off x="5209562" y="860453"/>
              <a:ext cx="60975" cy="41601"/>
            </a:xfrm>
            <a:custGeom>
              <a:avLst/>
              <a:gdLst/>
              <a:ahLst/>
              <a:cxnLst/>
              <a:rect l="l" t="t" r="r" b="b"/>
              <a:pathLst>
                <a:path w="1026" h="700" extrusionOk="0">
                  <a:moveTo>
                    <a:pt x="515" y="1"/>
                  </a:moveTo>
                  <a:cubicBezTo>
                    <a:pt x="446" y="1"/>
                    <a:pt x="372" y="26"/>
                    <a:pt x="297" y="86"/>
                  </a:cubicBezTo>
                  <a:cubicBezTo>
                    <a:pt x="0" y="284"/>
                    <a:pt x="205" y="700"/>
                    <a:pt x="507" y="700"/>
                  </a:cubicBezTo>
                  <a:cubicBezTo>
                    <a:pt x="548" y="700"/>
                    <a:pt x="590" y="692"/>
                    <a:pt x="634" y="676"/>
                  </a:cubicBezTo>
                  <a:cubicBezTo>
                    <a:pt x="1026" y="537"/>
                    <a:pt x="83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2"/>
            <p:cNvSpPr/>
            <p:nvPr/>
          </p:nvSpPr>
          <p:spPr>
            <a:xfrm>
              <a:off x="5183591" y="985851"/>
              <a:ext cx="69355" cy="48733"/>
            </a:xfrm>
            <a:custGeom>
              <a:avLst/>
              <a:gdLst/>
              <a:ahLst/>
              <a:cxnLst/>
              <a:rect l="l" t="t" r="r" b="b"/>
              <a:pathLst>
                <a:path w="1167" h="820" extrusionOk="0">
                  <a:moveTo>
                    <a:pt x="574" y="0"/>
                  </a:moveTo>
                  <a:cubicBezTo>
                    <a:pt x="499" y="0"/>
                    <a:pt x="419" y="25"/>
                    <a:pt x="341" y="82"/>
                  </a:cubicBezTo>
                  <a:cubicBezTo>
                    <a:pt x="0" y="331"/>
                    <a:pt x="265" y="819"/>
                    <a:pt x="602" y="819"/>
                  </a:cubicBezTo>
                  <a:cubicBezTo>
                    <a:pt x="682" y="819"/>
                    <a:pt x="766" y="792"/>
                    <a:pt x="846" y="727"/>
                  </a:cubicBezTo>
                  <a:cubicBezTo>
                    <a:pt x="1167" y="476"/>
                    <a:pt x="909" y="0"/>
                    <a:pt x="5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2"/>
            <p:cNvSpPr/>
            <p:nvPr/>
          </p:nvSpPr>
          <p:spPr>
            <a:xfrm>
              <a:off x="5185612" y="1126761"/>
              <a:ext cx="54497" cy="37500"/>
            </a:xfrm>
            <a:custGeom>
              <a:avLst/>
              <a:gdLst/>
              <a:ahLst/>
              <a:cxnLst/>
              <a:rect l="l" t="t" r="r" b="b"/>
              <a:pathLst>
                <a:path w="917" h="631" extrusionOk="0">
                  <a:moveTo>
                    <a:pt x="459" y="0"/>
                  </a:moveTo>
                  <a:cubicBezTo>
                    <a:pt x="400" y="0"/>
                    <a:pt x="338" y="21"/>
                    <a:pt x="279" y="69"/>
                  </a:cubicBezTo>
                  <a:cubicBezTo>
                    <a:pt x="1" y="254"/>
                    <a:pt x="220" y="631"/>
                    <a:pt x="478" y="631"/>
                  </a:cubicBezTo>
                  <a:cubicBezTo>
                    <a:pt x="533" y="631"/>
                    <a:pt x="590" y="614"/>
                    <a:pt x="644" y="574"/>
                  </a:cubicBezTo>
                  <a:cubicBezTo>
                    <a:pt x="916" y="370"/>
                    <a:pt x="711" y="0"/>
                    <a:pt x="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2"/>
            <p:cNvSpPr/>
            <p:nvPr/>
          </p:nvSpPr>
          <p:spPr>
            <a:xfrm>
              <a:off x="5214673" y="1227140"/>
              <a:ext cx="47841" cy="36074"/>
            </a:xfrm>
            <a:custGeom>
              <a:avLst/>
              <a:gdLst/>
              <a:ahLst/>
              <a:cxnLst/>
              <a:rect l="l" t="t" r="r" b="b"/>
              <a:pathLst>
                <a:path w="805" h="607" extrusionOk="0">
                  <a:moveTo>
                    <a:pt x="353" y="1"/>
                  </a:moveTo>
                  <a:cubicBezTo>
                    <a:pt x="251" y="1"/>
                    <a:pt x="152" y="52"/>
                    <a:pt x="99" y="177"/>
                  </a:cubicBezTo>
                  <a:cubicBezTo>
                    <a:pt x="1" y="412"/>
                    <a:pt x="190" y="606"/>
                    <a:pt x="390" y="606"/>
                  </a:cubicBezTo>
                  <a:cubicBezTo>
                    <a:pt x="476" y="606"/>
                    <a:pt x="564" y="570"/>
                    <a:pt x="632" y="486"/>
                  </a:cubicBezTo>
                  <a:cubicBezTo>
                    <a:pt x="804" y="237"/>
                    <a:pt x="572"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2"/>
            <p:cNvSpPr/>
            <p:nvPr/>
          </p:nvSpPr>
          <p:spPr>
            <a:xfrm>
              <a:off x="5245518" y="1330965"/>
              <a:ext cx="66799" cy="59489"/>
            </a:xfrm>
            <a:custGeom>
              <a:avLst/>
              <a:gdLst/>
              <a:ahLst/>
              <a:cxnLst/>
              <a:rect l="l" t="t" r="r" b="b"/>
              <a:pathLst>
                <a:path w="1124" h="1001" extrusionOk="0">
                  <a:moveTo>
                    <a:pt x="561" y="0"/>
                  </a:moveTo>
                  <a:cubicBezTo>
                    <a:pt x="453" y="0"/>
                    <a:pt x="344" y="30"/>
                    <a:pt x="253" y="86"/>
                  </a:cubicBezTo>
                  <a:cubicBezTo>
                    <a:pt x="57" y="255"/>
                    <a:pt x="1" y="592"/>
                    <a:pt x="169" y="816"/>
                  </a:cubicBezTo>
                  <a:cubicBezTo>
                    <a:pt x="269" y="933"/>
                    <a:pt x="419" y="1000"/>
                    <a:pt x="571" y="1000"/>
                  </a:cubicBezTo>
                  <a:cubicBezTo>
                    <a:pt x="675" y="1000"/>
                    <a:pt x="780" y="969"/>
                    <a:pt x="871" y="900"/>
                  </a:cubicBezTo>
                  <a:cubicBezTo>
                    <a:pt x="1096" y="732"/>
                    <a:pt x="1124" y="423"/>
                    <a:pt x="983" y="199"/>
                  </a:cubicBezTo>
                  <a:cubicBezTo>
                    <a:pt x="883" y="64"/>
                    <a:pt x="722" y="0"/>
                    <a:pt x="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2"/>
            <p:cNvSpPr/>
            <p:nvPr/>
          </p:nvSpPr>
          <p:spPr>
            <a:xfrm>
              <a:off x="5302868" y="1463317"/>
              <a:ext cx="60381" cy="41898"/>
            </a:xfrm>
            <a:custGeom>
              <a:avLst/>
              <a:gdLst/>
              <a:ahLst/>
              <a:cxnLst/>
              <a:rect l="l" t="t" r="r" b="b"/>
              <a:pathLst>
                <a:path w="1016" h="705" extrusionOk="0">
                  <a:moveTo>
                    <a:pt x="508" y="1"/>
                  </a:moveTo>
                  <a:cubicBezTo>
                    <a:pt x="441" y="1"/>
                    <a:pt x="369" y="24"/>
                    <a:pt x="299" y="77"/>
                  </a:cubicBezTo>
                  <a:cubicBezTo>
                    <a:pt x="1" y="307"/>
                    <a:pt x="228" y="705"/>
                    <a:pt x="520" y="705"/>
                  </a:cubicBezTo>
                  <a:cubicBezTo>
                    <a:pt x="585" y="705"/>
                    <a:pt x="654" y="685"/>
                    <a:pt x="720" y="639"/>
                  </a:cubicBezTo>
                  <a:cubicBezTo>
                    <a:pt x="1015" y="411"/>
                    <a:pt x="796" y="1"/>
                    <a:pt x="5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2"/>
            <p:cNvSpPr/>
            <p:nvPr/>
          </p:nvSpPr>
          <p:spPr>
            <a:xfrm>
              <a:off x="5282365" y="1562091"/>
              <a:ext cx="77913" cy="54497"/>
            </a:xfrm>
            <a:custGeom>
              <a:avLst/>
              <a:gdLst/>
              <a:ahLst/>
              <a:cxnLst/>
              <a:rect l="l" t="t" r="r" b="b"/>
              <a:pathLst>
                <a:path w="1311" h="917" extrusionOk="0">
                  <a:moveTo>
                    <a:pt x="653" y="0"/>
                  </a:moveTo>
                  <a:cubicBezTo>
                    <a:pt x="567" y="0"/>
                    <a:pt x="477" y="30"/>
                    <a:pt x="391" y="100"/>
                  </a:cubicBezTo>
                  <a:cubicBezTo>
                    <a:pt x="0" y="376"/>
                    <a:pt x="307" y="916"/>
                    <a:pt x="678" y="916"/>
                  </a:cubicBezTo>
                  <a:cubicBezTo>
                    <a:pt x="759" y="916"/>
                    <a:pt x="844" y="890"/>
                    <a:pt x="925" y="830"/>
                  </a:cubicBezTo>
                  <a:cubicBezTo>
                    <a:pt x="1311" y="534"/>
                    <a:pt x="1017"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2"/>
            <p:cNvSpPr/>
            <p:nvPr/>
          </p:nvSpPr>
          <p:spPr>
            <a:xfrm>
              <a:off x="5656718" y="2943912"/>
              <a:ext cx="83975" cy="58717"/>
            </a:xfrm>
            <a:custGeom>
              <a:avLst/>
              <a:gdLst/>
              <a:ahLst/>
              <a:cxnLst/>
              <a:rect l="l" t="t" r="r" b="b"/>
              <a:pathLst>
                <a:path w="1413" h="988" extrusionOk="0">
                  <a:moveTo>
                    <a:pt x="685" y="0"/>
                  </a:moveTo>
                  <a:cubicBezTo>
                    <a:pt x="595" y="0"/>
                    <a:pt x="501" y="29"/>
                    <a:pt x="409" y="95"/>
                  </a:cubicBezTo>
                  <a:cubicBezTo>
                    <a:pt x="0" y="413"/>
                    <a:pt x="308" y="988"/>
                    <a:pt x="708" y="988"/>
                  </a:cubicBezTo>
                  <a:cubicBezTo>
                    <a:pt x="803" y="988"/>
                    <a:pt x="902" y="956"/>
                    <a:pt x="999" y="881"/>
                  </a:cubicBezTo>
                  <a:cubicBezTo>
                    <a:pt x="1413" y="582"/>
                    <a:pt x="1092" y="0"/>
                    <a:pt x="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2"/>
            <p:cNvSpPr/>
            <p:nvPr/>
          </p:nvSpPr>
          <p:spPr>
            <a:xfrm>
              <a:off x="5637106" y="3069608"/>
              <a:ext cx="64482" cy="45167"/>
            </a:xfrm>
            <a:custGeom>
              <a:avLst/>
              <a:gdLst/>
              <a:ahLst/>
              <a:cxnLst/>
              <a:rect l="l" t="t" r="r" b="b"/>
              <a:pathLst>
                <a:path w="1085" h="760" extrusionOk="0">
                  <a:moveTo>
                    <a:pt x="544" y="1"/>
                  </a:moveTo>
                  <a:cubicBezTo>
                    <a:pt x="471" y="1"/>
                    <a:pt x="393" y="26"/>
                    <a:pt x="318" y="85"/>
                  </a:cubicBezTo>
                  <a:cubicBezTo>
                    <a:pt x="0" y="312"/>
                    <a:pt x="233" y="759"/>
                    <a:pt x="541" y="759"/>
                  </a:cubicBezTo>
                  <a:cubicBezTo>
                    <a:pt x="615" y="759"/>
                    <a:pt x="692" y="734"/>
                    <a:pt x="767" y="675"/>
                  </a:cubicBezTo>
                  <a:cubicBezTo>
                    <a:pt x="1085" y="448"/>
                    <a:pt x="852"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2"/>
            <p:cNvSpPr/>
            <p:nvPr/>
          </p:nvSpPr>
          <p:spPr>
            <a:xfrm>
              <a:off x="5597228" y="3184309"/>
              <a:ext cx="72386" cy="50872"/>
            </a:xfrm>
            <a:custGeom>
              <a:avLst/>
              <a:gdLst/>
              <a:ahLst/>
              <a:cxnLst/>
              <a:rect l="l" t="t" r="r" b="b"/>
              <a:pathLst>
                <a:path w="1218" h="856" extrusionOk="0">
                  <a:moveTo>
                    <a:pt x="600" y="0"/>
                  </a:moveTo>
                  <a:cubicBezTo>
                    <a:pt x="517" y="0"/>
                    <a:pt x="429" y="28"/>
                    <a:pt x="343" y="92"/>
                  </a:cubicBezTo>
                  <a:cubicBezTo>
                    <a:pt x="1" y="344"/>
                    <a:pt x="272" y="855"/>
                    <a:pt x="627" y="855"/>
                  </a:cubicBezTo>
                  <a:cubicBezTo>
                    <a:pt x="708" y="855"/>
                    <a:pt x="793" y="829"/>
                    <a:pt x="877" y="766"/>
                  </a:cubicBezTo>
                  <a:cubicBezTo>
                    <a:pt x="1218" y="494"/>
                    <a:pt x="952" y="0"/>
                    <a:pt x="6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2"/>
            <p:cNvSpPr/>
            <p:nvPr/>
          </p:nvSpPr>
          <p:spPr>
            <a:xfrm>
              <a:off x="5520622" y="3306082"/>
              <a:ext cx="70543" cy="49386"/>
            </a:xfrm>
            <a:custGeom>
              <a:avLst/>
              <a:gdLst/>
              <a:ahLst/>
              <a:cxnLst/>
              <a:rect l="l" t="t" r="r" b="b"/>
              <a:pathLst>
                <a:path w="1187" h="831" extrusionOk="0">
                  <a:moveTo>
                    <a:pt x="585" y="1"/>
                  </a:moveTo>
                  <a:cubicBezTo>
                    <a:pt x="505" y="1"/>
                    <a:pt x="422" y="28"/>
                    <a:pt x="341" y="93"/>
                  </a:cubicBezTo>
                  <a:cubicBezTo>
                    <a:pt x="1" y="342"/>
                    <a:pt x="265" y="830"/>
                    <a:pt x="602" y="830"/>
                  </a:cubicBezTo>
                  <a:cubicBezTo>
                    <a:pt x="682" y="830"/>
                    <a:pt x="766" y="803"/>
                    <a:pt x="846" y="738"/>
                  </a:cubicBezTo>
                  <a:cubicBezTo>
                    <a:pt x="1187" y="489"/>
                    <a:pt x="922" y="1"/>
                    <a:pt x="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2"/>
            <p:cNvSpPr/>
            <p:nvPr/>
          </p:nvSpPr>
          <p:spPr>
            <a:xfrm>
              <a:off x="5420660" y="3395287"/>
              <a:ext cx="73753" cy="51764"/>
            </a:xfrm>
            <a:custGeom>
              <a:avLst/>
              <a:gdLst/>
              <a:ahLst/>
              <a:cxnLst/>
              <a:rect l="l" t="t" r="r" b="b"/>
              <a:pathLst>
                <a:path w="1241" h="871" extrusionOk="0">
                  <a:moveTo>
                    <a:pt x="597" y="1"/>
                  </a:moveTo>
                  <a:cubicBezTo>
                    <a:pt x="521" y="1"/>
                    <a:pt x="442" y="25"/>
                    <a:pt x="367" y="80"/>
                  </a:cubicBezTo>
                  <a:cubicBezTo>
                    <a:pt x="1" y="354"/>
                    <a:pt x="268" y="871"/>
                    <a:pt x="623" y="871"/>
                  </a:cubicBezTo>
                  <a:cubicBezTo>
                    <a:pt x="703" y="871"/>
                    <a:pt x="789" y="844"/>
                    <a:pt x="872" y="782"/>
                  </a:cubicBezTo>
                  <a:cubicBezTo>
                    <a:pt x="1241" y="505"/>
                    <a:pt x="947" y="1"/>
                    <a:pt x="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2"/>
            <p:cNvSpPr/>
            <p:nvPr/>
          </p:nvSpPr>
          <p:spPr>
            <a:xfrm>
              <a:off x="5316953" y="3453648"/>
              <a:ext cx="52120" cy="36549"/>
            </a:xfrm>
            <a:custGeom>
              <a:avLst/>
              <a:gdLst/>
              <a:ahLst/>
              <a:cxnLst/>
              <a:rect l="l" t="t" r="r" b="b"/>
              <a:pathLst>
                <a:path w="877" h="615" extrusionOk="0">
                  <a:moveTo>
                    <a:pt x="411" y="0"/>
                  </a:moveTo>
                  <a:cubicBezTo>
                    <a:pt x="53" y="0"/>
                    <a:pt x="1" y="614"/>
                    <a:pt x="429" y="614"/>
                  </a:cubicBezTo>
                  <a:cubicBezTo>
                    <a:pt x="438" y="614"/>
                    <a:pt x="446" y="614"/>
                    <a:pt x="455" y="614"/>
                  </a:cubicBezTo>
                  <a:lnTo>
                    <a:pt x="511" y="614"/>
                  </a:lnTo>
                  <a:cubicBezTo>
                    <a:pt x="820" y="586"/>
                    <a:pt x="876" y="136"/>
                    <a:pt x="596" y="52"/>
                  </a:cubicBezTo>
                  <a:cubicBezTo>
                    <a:pt x="567" y="24"/>
                    <a:pt x="539" y="24"/>
                    <a:pt x="539" y="24"/>
                  </a:cubicBezTo>
                  <a:cubicBezTo>
                    <a:pt x="493" y="8"/>
                    <a:pt x="450" y="0"/>
                    <a:pt x="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2"/>
            <p:cNvSpPr/>
            <p:nvPr/>
          </p:nvSpPr>
          <p:spPr>
            <a:xfrm>
              <a:off x="5235830" y="3459175"/>
              <a:ext cx="26446" cy="24069"/>
            </a:xfrm>
            <a:custGeom>
              <a:avLst/>
              <a:gdLst/>
              <a:ahLst/>
              <a:cxnLst/>
              <a:rect l="l" t="t" r="r" b="b"/>
              <a:pathLst>
                <a:path w="445" h="405" extrusionOk="0">
                  <a:moveTo>
                    <a:pt x="211" y="1"/>
                  </a:moveTo>
                  <a:cubicBezTo>
                    <a:pt x="109" y="1"/>
                    <a:pt x="0" y="97"/>
                    <a:pt x="23" y="212"/>
                  </a:cubicBezTo>
                  <a:cubicBezTo>
                    <a:pt x="23" y="212"/>
                    <a:pt x="23" y="240"/>
                    <a:pt x="23" y="240"/>
                  </a:cubicBezTo>
                  <a:cubicBezTo>
                    <a:pt x="42" y="335"/>
                    <a:pt x="126" y="404"/>
                    <a:pt x="212" y="404"/>
                  </a:cubicBezTo>
                  <a:cubicBezTo>
                    <a:pt x="254" y="404"/>
                    <a:pt x="296" y="389"/>
                    <a:pt x="332" y="352"/>
                  </a:cubicBezTo>
                  <a:cubicBezTo>
                    <a:pt x="444" y="268"/>
                    <a:pt x="416" y="100"/>
                    <a:pt x="304" y="43"/>
                  </a:cubicBezTo>
                  <a:cubicBezTo>
                    <a:pt x="276" y="43"/>
                    <a:pt x="276" y="15"/>
                    <a:pt x="276" y="15"/>
                  </a:cubicBezTo>
                  <a:cubicBezTo>
                    <a:pt x="256" y="5"/>
                    <a:pt x="234"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2"/>
            <p:cNvSpPr/>
            <p:nvPr/>
          </p:nvSpPr>
          <p:spPr>
            <a:xfrm>
              <a:off x="2630749" y="1813482"/>
              <a:ext cx="987251" cy="382670"/>
            </a:xfrm>
            <a:custGeom>
              <a:avLst/>
              <a:gdLst/>
              <a:ahLst/>
              <a:cxnLst/>
              <a:rect l="l" t="t" r="r" b="b"/>
              <a:pathLst>
                <a:path w="16612" h="6439" extrusionOk="0">
                  <a:moveTo>
                    <a:pt x="1842" y="1"/>
                  </a:moveTo>
                  <a:cubicBezTo>
                    <a:pt x="948" y="1"/>
                    <a:pt x="1" y="194"/>
                    <a:pt x="482" y="1120"/>
                  </a:cubicBezTo>
                  <a:cubicBezTo>
                    <a:pt x="735" y="1590"/>
                    <a:pt x="1108" y="1749"/>
                    <a:pt x="1515" y="1749"/>
                  </a:cubicBezTo>
                  <a:cubicBezTo>
                    <a:pt x="2055" y="1749"/>
                    <a:pt x="2657" y="1468"/>
                    <a:pt x="3121" y="1260"/>
                  </a:cubicBezTo>
                  <a:cubicBezTo>
                    <a:pt x="3570" y="1035"/>
                    <a:pt x="4076" y="923"/>
                    <a:pt x="4553" y="867"/>
                  </a:cubicBezTo>
                  <a:cubicBezTo>
                    <a:pt x="4700" y="844"/>
                    <a:pt x="4836" y="833"/>
                    <a:pt x="4967" y="833"/>
                  </a:cubicBezTo>
                  <a:cubicBezTo>
                    <a:pt x="5311" y="833"/>
                    <a:pt x="5618" y="906"/>
                    <a:pt x="5985" y="1007"/>
                  </a:cubicBezTo>
                  <a:cubicBezTo>
                    <a:pt x="6995" y="1288"/>
                    <a:pt x="8006" y="1653"/>
                    <a:pt x="8989" y="2130"/>
                  </a:cubicBezTo>
                  <a:cubicBezTo>
                    <a:pt x="11600" y="3366"/>
                    <a:pt x="14014" y="4825"/>
                    <a:pt x="16428" y="6426"/>
                  </a:cubicBezTo>
                  <a:cubicBezTo>
                    <a:pt x="16442" y="6435"/>
                    <a:pt x="16456" y="6439"/>
                    <a:pt x="16470" y="6439"/>
                  </a:cubicBezTo>
                  <a:cubicBezTo>
                    <a:pt x="16544" y="6439"/>
                    <a:pt x="16611" y="6332"/>
                    <a:pt x="16541" y="6285"/>
                  </a:cubicBezTo>
                  <a:cubicBezTo>
                    <a:pt x="13817" y="3983"/>
                    <a:pt x="10645" y="2243"/>
                    <a:pt x="7248" y="1148"/>
                  </a:cubicBezTo>
                  <a:cubicBezTo>
                    <a:pt x="5900" y="698"/>
                    <a:pt x="4497" y="277"/>
                    <a:pt x="3065" y="81"/>
                  </a:cubicBezTo>
                  <a:lnTo>
                    <a:pt x="2981" y="81"/>
                  </a:lnTo>
                  <a:cubicBezTo>
                    <a:pt x="2751" y="52"/>
                    <a:pt x="2304" y="1"/>
                    <a:pt x="1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2"/>
            <p:cNvSpPr/>
            <p:nvPr/>
          </p:nvSpPr>
          <p:spPr>
            <a:xfrm>
              <a:off x="3568683" y="1091341"/>
              <a:ext cx="166939" cy="1020948"/>
            </a:xfrm>
            <a:custGeom>
              <a:avLst/>
              <a:gdLst/>
              <a:ahLst/>
              <a:cxnLst/>
              <a:rect l="l" t="t" r="r" b="b"/>
              <a:pathLst>
                <a:path w="2809" h="17179" extrusionOk="0">
                  <a:moveTo>
                    <a:pt x="1373" y="1"/>
                  </a:moveTo>
                  <a:cubicBezTo>
                    <a:pt x="621" y="1"/>
                    <a:pt x="318" y="1821"/>
                    <a:pt x="225" y="2378"/>
                  </a:cubicBezTo>
                  <a:cubicBezTo>
                    <a:pt x="225" y="2406"/>
                    <a:pt x="225" y="2462"/>
                    <a:pt x="197" y="2490"/>
                  </a:cubicBezTo>
                  <a:cubicBezTo>
                    <a:pt x="1" y="3922"/>
                    <a:pt x="29" y="5354"/>
                    <a:pt x="85" y="6813"/>
                  </a:cubicBezTo>
                  <a:cubicBezTo>
                    <a:pt x="197" y="10351"/>
                    <a:pt x="1011" y="13888"/>
                    <a:pt x="2471" y="17117"/>
                  </a:cubicBezTo>
                  <a:cubicBezTo>
                    <a:pt x="2493" y="17160"/>
                    <a:pt x="2531" y="17178"/>
                    <a:pt x="2566" y="17178"/>
                  </a:cubicBezTo>
                  <a:cubicBezTo>
                    <a:pt x="2623" y="17178"/>
                    <a:pt x="2674" y="17130"/>
                    <a:pt x="2640" y="17061"/>
                  </a:cubicBezTo>
                  <a:cubicBezTo>
                    <a:pt x="1769" y="14309"/>
                    <a:pt x="1011" y="11586"/>
                    <a:pt x="534" y="8722"/>
                  </a:cubicBezTo>
                  <a:cubicBezTo>
                    <a:pt x="366" y="7684"/>
                    <a:pt x="281" y="6617"/>
                    <a:pt x="281" y="5550"/>
                  </a:cubicBezTo>
                  <a:cubicBezTo>
                    <a:pt x="310" y="5017"/>
                    <a:pt x="338" y="4624"/>
                    <a:pt x="562" y="4118"/>
                  </a:cubicBezTo>
                  <a:cubicBezTo>
                    <a:pt x="759" y="3669"/>
                    <a:pt x="983" y="3220"/>
                    <a:pt x="1320" y="2855"/>
                  </a:cubicBezTo>
                  <a:cubicBezTo>
                    <a:pt x="1910" y="2153"/>
                    <a:pt x="2808" y="1142"/>
                    <a:pt x="1910" y="272"/>
                  </a:cubicBezTo>
                  <a:cubicBezTo>
                    <a:pt x="1709" y="81"/>
                    <a:pt x="1531" y="1"/>
                    <a:pt x="1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2"/>
            <p:cNvSpPr/>
            <p:nvPr/>
          </p:nvSpPr>
          <p:spPr>
            <a:xfrm>
              <a:off x="4226104" y="2917822"/>
              <a:ext cx="455531" cy="562564"/>
            </a:xfrm>
            <a:custGeom>
              <a:avLst/>
              <a:gdLst/>
              <a:ahLst/>
              <a:cxnLst/>
              <a:rect l="l" t="t" r="r" b="b"/>
              <a:pathLst>
                <a:path w="7665" h="9466" extrusionOk="0">
                  <a:moveTo>
                    <a:pt x="1168" y="1"/>
                  </a:moveTo>
                  <a:cubicBezTo>
                    <a:pt x="982" y="1"/>
                    <a:pt x="745" y="119"/>
                    <a:pt x="590" y="197"/>
                  </a:cubicBezTo>
                  <a:lnTo>
                    <a:pt x="562" y="169"/>
                  </a:lnTo>
                  <a:cubicBezTo>
                    <a:pt x="562" y="169"/>
                    <a:pt x="534" y="197"/>
                    <a:pt x="505" y="225"/>
                  </a:cubicBezTo>
                  <a:cubicBezTo>
                    <a:pt x="449" y="253"/>
                    <a:pt x="421" y="281"/>
                    <a:pt x="421" y="281"/>
                  </a:cubicBezTo>
                  <a:lnTo>
                    <a:pt x="449" y="309"/>
                  </a:lnTo>
                  <a:cubicBezTo>
                    <a:pt x="253" y="477"/>
                    <a:pt x="0" y="814"/>
                    <a:pt x="112" y="1011"/>
                  </a:cubicBezTo>
                  <a:cubicBezTo>
                    <a:pt x="281" y="1320"/>
                    <a:pt x="1348" y="2723"/>
                    <a:pt x="1909" y="3594"/>
                  </a:cubicBezTo>
                  <a:cubicBezTo>
                    <a:pt x="2471" y="4436"/>
                    <a:pt x="3481" y="6233"/>
                    <a:pt x="4773" y="7580"/>
                  </a:cubicBezTo>
                  <a:cubicBezTo>
                    <a:pt x="5138" y="7973"/>
                    <a:pt x="5503" y="8366"/>
                    <a:pt x="5896" y="8703"/>
                  </a:cubicBezTo>
                  <a:cubicBezTo>
                    <a:pt x="6084" y="8850"/>
                    <a:pt x="6820" y="9465"/>
                    <a:pt x="7228" y="9465"/>
                  </a:cubicBezTo>
                  <a:cubicBezTo>
                    <a:pt x="7367" y="9465"/>
                    <a:pt x="7468" y="9394"/>
                    <a:pt x="7496" y="9209"/>
                  </a:cubicBezTo>
                  <a:cubicBezTo>
                    <a:pt x="7665" y="8142"/>
                    <a:pt x="6935" y="7215"/>
                    <a:pt x="6401" y="6345"/>
                  </a:cubicBezTo>
                  <a:cubicBezTo>
                    <a:pt x="5447" y="4717"/>
                    <a:pt x="4015" y="3285"/>
                    <a:pt x="3341" y="2499"/>
                  </a:cubicBezTo>
                  <a:cubicBezTo>
                    <a:pt x="2667" y="1741"/>
                    <a:pt x="1600" y="309"/>
                    <a:pt x="1376" y="84"/>
                  </a:cubicBezTo>
                  <a:cubicBezTo>
                    <a:pt x="1324" y="24"/>
                    <a:pt x="1251"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2"/>
            <p:cNvSpPr/>
            <p:nvPr/>
          </p:nvSpPr>
          <p:spPr>
            <a:xfrm>
              <a:off x="4150984" y="2809361"/>
              <a:ext cx="191959" cy="196892"/>
            </a:xfrm>
            <a:custGeom>
              <a:avLst/>
              <a:gdLst/>
              <a:ahLst/>
              <a:cxnLst/>
              <a:rect l="l" t="t" r="r" b="b"/>
              <a:pathLst>
                <a:path w="3230" h="3313" extrusionOk="0">
                  <a:moveTo>
                    <a:pt x="478" y="0"/>
                  </a:moveTo>
                  <a:lnTo>
                    <a:pt x="394" y="225"/>
                  </a:lnTo>
                  <a:lnTo>
                    <a:pt x="169" y="253"/>
                  </a:lnTo>
                  <a:lnTo>
                    <a:pt x="225" y="590"/>
                  </a:lnTo>
                  <a:lnTo>
                    <a:pt x="1" y="1067"/>
                  </a:lnTo>
                  <a:cubicBezTo>
                    <a:pt x="1" y="1067"/>
                    <a:pt x="57" y="1123"/>
                    <a:pt x="141" y="1207"/>
                  </a:cubicBezTo>
                  <a:cubicBezTo>
                    <a:pt x="57" y="1601"/>
                    <a:pt x="29" y="2246"/>
                    <a:pt x="506" y="2780"/>
                  </a:cubicBezTo>
                  <a:cubicBezTo>
                    <a:pt x="821" y="3113"/>
                    <a:pt x="1283" y="3312"/>
                    <a:pt x="1746" y="3312"/>
                  </a:cubicBezTo>
                  <a:cubicBezTo>
                    <a:pt x="1984" y="3312"/>
                    <a:pt x="2224" y="3259"/>
                    <a:pt x="2443" y="3145"/>
                  </a:cubicBezTo>
                  <a:cubicBezTo>
                    <a:pt x="3201" y="2723"/>
                    <a:pt x="3229" y="1713"/>
                    <a:pt x="2808" y="1039"/>
                  </a:cubicBezTo>
                  <a:cubicBezTo>
                    <a:pt x="2443" y="421"/>
                    <a:pt x="1826" y="253"/>
                    <a:pt x="1404" y="253"/>
                  </a:cubicBezTo>
                  <a:cubicBezTo>
                    <a:pt x="1348" y="141"/>
                    <a:pt x="1292" y="84"/>
                    <a:pt x="1292" y="84"/>
                  </a:cubicBezTo>
                  <a:lnTo>
                    <a:pt x="787" y="169"/>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2"/>
            <p:cNvSpPr/>
            <p:nvPr/>
          </p:nvSpPr>
          <p:spPr>
            <a:xfrm>
              <a:off x="3907378" y="2505670"/>
              <a:ext cx="348795" cy="403827"/>
            </a:xfrm>
            <a:custGeom>
              <a:avLst/>
              <a:gdLst/>
              <a:ahLst/>
              <a:cxnLst/>
              <a:rect l="l" t="t" r="r" b="b"/>
              <a:pathLst>
                <a:path w="5869" h="6795" extrusionOk="0">
                  <a:moveTo>
                    <a:pt x="2191" y="1"/>
                  </a:moveTo>
                  <a:lnTo>
                    <a:pt x="1320" y="1152"/>
                  </a:lnTo>
                  <a:lnTo>
                    <a:pt x="1" y="1657"/>
                  </a:lnTo>
                  <a:cubicBezTo>
                    <a:pt x="1" y="1657"/>
                    <a:pt x="506" y="3903"/>
                    <a:pt x="2163" y="5223"/>
                  </a:cubicBezTo>
                  <a:cubicBezTo>
                    <a:pt x="2724" y="5644"/>
                    <a:pt x="3314" y="6065"/>
                    <a:pt x="3931" y="6374"/>
                  </a:cubicBezTo>
                  <a:cubicBezTo>
                    <a:pt x="4271" y="6568"/>
                    <a:pt x="4716" y="6783"/>
                    <a:pt x="5139" y="6783"/>
                  </a:cubicBezTo>
                  <a:cubicBezTo>
                    <a:pt x="5205" y="6783"/>
                    <a:pt x="5271" y="6778"/>
                    <a:pt x="5335" y="6767"/>
                  </a:cubicBezTo>
                  <a:lnTo>
                    <a:pt x="5335" y="6767"/>
                  </a:lnTo>
                  <a:cubicBezTo>
                    <a:pt x="5335" y="6767"/>
                    <a:pt x="5307" y="6795"/>
                    <a:pt x="5335" y="6795"/>
                  </a:cubicBezTo>
                  <a:lnTo>
                    <a:pt x="5363" y="6795"/>
                  </a:lnTo>
                  <a:cubicBezTo>
                    <a:pt x="5475" y="6711"/>
                    <a:pt x="5560" y="6626"/>
                    <a:pt x="5672" y="6542"/>
                  </a:cubicBezTo>
                  <a:cubicBezTo>
                    <a:pt x="5644" y="6542"/>
                    <a:pt x="5644" y="6486"/>
                    <a:pt x="5672" y="6458"/>
                  </a:cubicBezTo>
                  <a:cubicBezTo>
                    <a:pt x="5868" y="6009"/>
                    <a:pt x="5728" y="5419"/>
                    <a:pt x="5616" y="4970"/>
                  </a:cubicBezTo>
                  <a:cubicBezTo>
                    <a:pt x="5475" y="4324"/>
                    <a:pt x="5251" y="3678"/>
                    <a:pt x="4998" y="3061"/>
                  </a:cubicBezTo>
                  <a:cubicBezTo>
                    <a:pt x="4184" y="1124"/>
                    <a:pt x="2191" y="1"/>
                    <a:pt x="2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2"/>
            <p:cNvSpPr/>
            <p:nvPr/>
          </p:nvSpPr>
          <p:spPr>
            <a:xfrm>
              <a:off x="3580391" y="2082822"/>
              <a:ext cx="287047" cy="289424"/>
            </a:xfrm>
            <a:custGeom>
              <a:avLst/>
              <a:gdLst/>
              <a:ahLst/>
              <a:cxnLst/>
              <a:rect l="l" t="t" r="r" b="b"/>
              <a:pathLst>
                <a:path w="4830" h="4870" extrusionOk="0">
                  <a:moveTo>
                    <a:pt x="2098" y="1"/>
                  </a:moveTo>
                  <a:cubicBezTo>
                    <a:pt x="1276" y="1"/>
                    <a:pt x="665" y="375"/>
                    <a:pt x="309" y="1164"/>
                  </a:cubicBezTo>
                  <a:cubicBezTo>
                    <a:pt x="197" y="1388"/>
                    <a:pt x="113" y="1613"/>
                    <a:pt x="84" y="1866"/>
                  </a:cubicBezTo>
                  <a:cubicBezTo>
                    <a:pt x="0" y="2371"/>
                    <a:pt x="113" y="2848"/>
                    <a:pt x="421" y="3269"/>
                  </a:cubicBezTo>
                  <a:cubicBezTo>
                    <a:pt x="1460" y="4673"/>
                    <a:pt x="2667" y="4870"/>
                    <a:pt x="2667" y="4870"/>
                  </a:cubicBezTo>
                  <a:cubicBezTo>
                    <a:pt x="2752" y="4870"/>
                    <a:pt x="3173" y="4364"/>
                    <a:pt x="3257" y="4280"/>
                  </a:cubicBezTo>
                  <a:cubicBezTo>
                    <a:pt x="3678" y="3887"/>
                    <a:pt x="4211" y="3606"/>
                    <a:pt x="4689" y="3326"/>
                  </a:cubicBezTo>
                  <a:cubicBezTo>
                    <a:pt x="4689" y="3326"/>
                    <a:pt x="4829" y="2118"/>
                    <a:pt x="3762" y="743"/>
                  </a:cubicBezTo>
                  <a:cubicBezTo>
                    <a:pt x="3425" y="293"/>
                    <a:pt x="2920" y="41"/>
                    <a:pt x="2358" y="13"/>
                  </a:cubicBezTo>
                  <a:cubicBezTo>
                    <a:pt x="2270" y="5"/>
                    <a:pt x="2183" y="1"/>
                    <a:pt x="2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2"/>
            <p:cNvSpPr/>
            <p:nvPr/>
          </p:nvSpPr>
          <p:spPr>
            <a:xfrm>
              <a:off x="3685464" y="2240016"/>
              <a:ext cx="383086" cy="386533"/>
            </a:xfrm>
            <a:custGeom>
              <a:avLst/>
              <a:gdLst/>
              <a:ahLst/>
              <a:cxnLst/>
              <a:rect l="l" t="t" r="r" b="b"/>
              <a:pathLst>
                <a:path w="6446" h="6504" extrusionOk="0">
                  <a:moveTo>
                    <a:pt x="3224" y="0"/>
                  </a:moveTo>
                  <a:cubicBezTo>
                    <a:pt x="1725" y="0"/>
                    <a:pt x="132" y="1368"/>
                    <a:pt x="57" y="2870"/>
                  </a:cubicBezTo>
                  <a:cubicBezTo>
                    <a:pt x="1" y="4218"/>
                    <a:pt x="1461" y="5874"/>
                    <a:pt x="2949" y="6380"/>
                  </a:cubicBezTo>
                  <a:cubicBezTo>
                    <a:pt x="3194" y="6464"/>
                    <a:pt x="3445" y="6504"/>
                    <a:pt x="3694" y="6504"/>
                  </a:cubicBezTo>
                  <a:cubicBezTo>
                    <a:pt x="5099" y="6504"/>
                    <a:pt x="6445" y="5252"/>
                    <a:pt x="6374" y="3797"/>
                  </a:cubicBezTo>
                  <a:cubicBezTo>
                    <a:pt x="6290" y="2225"/>
                    <a:pt x="5111" y="372"/>
                    <a:pt x="3763" y="63"/>
                  </a:cubicBezTo>
                  <a:cubicBezTo>
                    <a:pt x="3587" y="20"/>
                    <a:pt x="3406" y="0"/>
                    <a:pt x="3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2"/>
            <p:cNvSpPr/>
            <p:nvPr/>
          </p:nvSpPr>
          <p:spPr>
            <a:xfrm>
              <a:off x="5219281" y="1939698"/>
              <a:ext cx="38629" cy="26922"/>
            </a:xfrm>
            <a:custGeom>
              <a:avLst/>
              <a:gdLst/>
              <a:ahLst/>
              <a:cxnLst/>
              <a:rect l="l" t="t" r="r" b="b"/>
              <a:pathLst>
                <a:path w="650" h="453" extrusionOk="0">
                  <a:moveTo>
                    <a:pt x="319" y="1"/>
                  </a:moveTo>
                  <a:cubicBezTo>
                    <a:pt x="276" y="1"/>
                    <a:pt x="230" y="14"/>
                    <a:pt x="185" y="44"/>
                  </a:cubicBezTo>
                  <a:cubicBezTo>
                    <a:pt x="1" y="182"/>
                    <a:pt x="156" y="452"/>
                    <a:pt x="342" y="452"/>
                  </a:cubicBezTo>
                  <a:cubicBezTo>
                    <a:pt x="383" y="452"/>
                    <a:pt x="425" y="439"/>
                    <a:pt x="466" y="409"/>
                  </a:cubicBezTo>
                  <a:cubicBezTo>
                    <a:pt x="650" y="271"/>
                    <a:pt x="513" y="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2"/>
            <p:cNvSpPr/>
            <p:nvPr/>
          </p:nvSpPr>
          <p:spPr>
            <a:xfrm>
              <a:off x="4998635" y="86871"/>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2"/>
            <p:cNvSpPr/>
            <p:nvPr/>
          </p:nvSpPr>
          <p:spPr>
            <a:xfrm>
              <a:off x="4879150" y="61149"/>
              <a:ext cx="68463" cy="61272"/>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2"/>
            <p:cNvSpPr/>
            <p:nvPr/>
          </p:nvSpPr>
          <p:spPr>
            <a:xfrm>
              <a:off x="1406666" y="3103985"/>
              <a:ext cx="73099" cy="61391"/>
            </a:xfrm>
            <a:custGeom>
              <a:avLst/>
              <a:gdLst/>
              <a:ahLst/>
              <a:cxnLst/>
              <a:rect l="l" t="t" r="r" b="b"/>
              <a:pathLst>
                <a:path w="1230" h="1033" extrusionOk="0">
                  <a:moveTo>
                    <a:pt x="572" y="1"/>
                  </a:moveTo>
                  <a:cubicBezTo>
                    <a:pt x="380" y="1"/>
                    <a:pt x="195" y="99"/>
                    <a:pt x="134" y="297"/>
                  </a:cubicBezTo>
                  <a:lnTo>
                    <a:pt x="106" y="353"/>
                  </a:lnTo>
                  <a:cubicBezTo>
                    <a:pt x="1" y="643"/>
                    <a:pt x="217" y="1032"/>
                    <a:pt x="546" y="1032"/>
                  </a:cubicBezTo>
                  <a:cubicBezTo>
                    <a:pt x="568" y="1032"/>
                    <a:pt x="589" y="1030"/>
                    <a:pt x="612" y="1027"/>
                  </a:cubicBezTo>
                  <a:cubicBezTo>
                    <a:pt x="640" y="1027"/>
                    <a:pt x="640" y="1027"/>
                    <a:pt x="640" y="999"/>
                  </a:cubicBezTo>
                  <a:cubicBezTo>
                    <a:pt x="1033" y="943"/>
                    <a:pt x="1229" y="522"/>
                    <a:pt x="1005" y="213"/>
                  </a:cubicBezTo>
                  <a:cubicBezTo>
                    <a:pt x="902" y="71"/>
                    <a:pt x="734"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2"/>
            <p:cNvSpPr/>
            <p:nvPr/>
          </p:nvSpPr>
          <p:spPr>
            <a:xfrm>
              <a:off x="1324697" y="2996324"/>
              <a:ext cx="73099" cy="61391"/>
            </a:xfrm>
            <a:custGeom>
              <a:avLst/>
              <a:gdLst/>
              <a:ahLst/>
              <a:cxnLst/>
              <a:rect l="l" t="t" r="r" b="b"/>
              <a:pathLst>
                <a:path w="1230" h="1033" extrusionOk="0">
                  <a:moveTo>
                    <a:pt x="572" y="1"/>
                  </a:moveTo>
                  <a:cubicBezTo>
                    <a:pt x="380" y="1"/>
                    <a:pt x="195" y="99"/>
                    <a:pt x="134" y="297"/>
                  </a:cubicBezTo>
                  <a:lnTo>
                    <a:pt x="106" y="353"/>
                  </a:lnTo>
                  <a:cubicBezTo>
                    <a:pt x="1" y="643"/>
                    <a:pt x="217" y="1032"/>
                    <a:pt x="546" y="1032"/>
                  </a:cubicBezTo>
                  <a:cubicBezTo>
                    <a:pt x="568" y="1032"/>
                    <a:pt x="589" y="1030"/>
                    <a:pt x="612" y="1027"/>
                  </a:cubicBezTo>
                  <a:cubicBezTo>
                    <a:pt x="640" y="1027"/>
                    <a:pt x="640" y="1027"/>
                    <a:pt x="640" y="999"/>
                  </a:cubicBezTo>
                  <a:cubicBezTo>
                    <a:pt x="1033" y="943"/>
                    <a:pt x="1229" y="522"/>
                    <a:pt x="1005" y="213"/>
                  </a:cubicBezTo>
                  <a:cubicBezTo>
                    <a:pt x="902" y="71"/>
                    <a:pt x="734"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2"/>
            <p:cNvSpPr/>
            <p:nvPr/>
          </p:nvSpPr>
          <p:spPr>
            <a:xfrm>
              <a:off x="1308638" y="2864789"/>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2"/>
            <p:cNvSpPr/>
            <p:nvPr/>
          </p:nvSpPr>
          <p:spPr>
            <a:xfrm>
              <a:off x="1358913" y="2714001"/>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2"/>
            <p:cNvSpPr/>
            <p:nvPr/>
          </p:nvSpPr>
          <p:spPr>
            <a:xfrm>
              <a:off x="4763579" y="148598"/>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3" name="Google Shape;1943;p42"/>
          <p:cNvGrpSpPr/>
          <p:nvPr/>
        </p:nvGrpSpPr>
        <p:grpSpPr>
          <a:xfrm rot="-2700000" flipH="1">
            <a:off x="7233937" y="3907119"/>
            <a:ext cx="746257" cy="1303822"/>
            <a:chOff x="713230" y="384547"/>
            <a:chExt cx="666098" cy="1163774"/>
          </a:xfrm>
        </p:grpSpPr>
        <p:sp>
          <p:nvSpPr>
            <p:cNvPr id="1944" name="Google Shape;1944;p42"/>
            <p:cNvSpPr/>
            <p:nvPr/>
          </p:nvSpPr>
          <p:spPr>
            <a:xfrm>
              <a:off x="1184203" y="1217592"/>
              <a:ext cx="176875" cy="195425"/>
            </a:xfrm>
            <a:custGeom>
              <a:avLst/>
              <a:gdLst/>
              <a:ahLst/>
              <a:cxnLst/>
              <a:rect l="l" t="t" r="r" b="b"/>
              <a:pathLst>
                <a:path w="7075" h="7817" extrusionOk="0">
                  <a:moveTo>
                    <a:pt x="3891" y="1"/>
                  </a:moveTo>
                  <a:cubicBezTo>
                    <a:pt x="3361" y="1"/>
                    <a:pt x="2832" y="119"/>
                    <a:pt x="2358" y="425"/>
                  </a:cubicBezTo>
                  <a:cubicBezTo>
                    <a:pt x="590" y="1520"/>
                    <a:pt x="56" y="5955"/>
                    <a:pt x="56" y="5955"/>
                  </a:cubicBezTo>
                  <a:cubicBezTo>
                    <a:pt x="1" y="7322"/>
                    <a:pt x="383" y="7817"/>
                    <a:pt x="943" y="7817"/>
                  </a:cubicBezTo>
                  <a:cubicBezTo>
                    <a:pt x="2087" y="7817"/>
                    <a:pt x="3974" y="5756"/>
                    <a:pt x="4408" y="4832"/>
                  </a:cubicBezTo>
                  <a:cubicBezTo>
                    <a:pt x="5082" y="3485"/>
                    <a:pt x="7075" y="1239"/>
                    <a:pt x="7075" y="1239"/>
                  </a:cubicBezTo>
                  <a:cubicBezTo>
                    <a:pt x="6727" y="850"/>
                    <a:pt x="5308"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2"/>
            <p:cNvSpPr/>
            <p:nvPr/>
          </p:nvSpPr>
          <p:spPr>
            <a:xfrm>
              <a:off x="1156828" y="824619"/>
              <a:ext cx="222500" cy="246025"/>
            </a:xfrm>
            <a:custGeom>
              <a:avLst/>
              <a:gdLst/>
              <a:ahLst/>
              <a:cxnLst/>
              <a:rect l="l" t="t" r="r" b="b"/>
              <a:pathLst>
                <a:path w="8900" h="9841" extrusionOk="0">
                  <a:moveTo>
                    <a:pt x="8900" y="1"/>
                  </a:moveTo>
                  <a:lnTo>
                    <a:pt x="8900" y="1"/>
                  </a:lnTo>
                  <a:cubicBezTo>
                    <a:pt x="8610" y="250"/>
                    <a:pt x="8207" y="328"/>
                    <a:pt x="7733" y="328"/>
                  </a:cubicBezTo>
                  <a:cubicBezTo>
                    <a:pt x="6941" y="328"/>
                    <a:pt x="5951" y="110"/>
                    <a:pt x="4956" y="110"/>
                  </a:cubicBezTo>
                  <a:cubicBezTo>
                    <a:pt x="3666" y="110"/>
                    <a:pt x="2368" y="477"/>
                    <a:pt x="1488" y="2162"/>
                  </a:cubicBezTo>
                  <a:cubicBezTo>
                    <a:pt x="0" y="4998"/>
                    <a:pt x="1067" y="9518"/>
                    <a:pt x="1067" y="9518"/>
                  </a:cubicBezTo>
                  <a:cubicBezTo>
                    <a:pt x="1758" y="9741"/>
                    <a:pt x="2390" y="9841"/>
                    <a:pt x="2965" y="9841"/>
                  </a:cubicBezTo>
                  <a:cubicBezTo>
                    <a:pt x="6291" y="9841"/>
                    <a:pt x="7734" y="6529"/>
                    <a:pt x="7973" y="4829"/>
                  </a:cubicBezTo>
                  <a:cubicBezTo>
                    <a:pt x="8282" y="2864"/>
                    <a:pt x="8900" y="1"/>
                    <a:pt x="8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2"/>
            <p:cNvSpPr/>
            <p:nvPr/>
          </p:nvSpPr>
          <p:spPr>
            <a:xfrm>
              <a:off x="746230" y="1011318"/>
              <a:ext cx="287800" cy="159125"/>
            </a:xfrm>
            <a:custGeom>
              <a:avLst/>
              <a:gdLst/>
              <a:ahLst/>
              <a:cxnLst/>
              <a:rect l="l" t="t" r="r" b="b"/>
              <a:pathLst>
                <a:path w="11512" h="6365" extrusionOk="0">
                  <a:moveTo>
                    <a:pt x="6308" y="0"/>
                  </a:moveTo>
                  <a:cubicBezTo>
                    <a:pt x="3377" y="0"/>
                    <a:pt x="951" y="3315"/>
                    <a:pt x="0" y="3819"/>
                  </a:cubicBezTo>
                  <a:cubicBezTo>
                    <a:pt x="0" y="3819"/>
                    <a:pt x="2331" y="6149"/>
                    <a:pt x="4970" y="6345"/>
                  </a:cubicBezTo>
                  <a:cubicBezTo>
                    <a:pt x="5149" y="6359"/>
                    <a:pt x="5324" y="6365"/>
                    <a:pt x="5496" y="6365"/>
                  </a:cubicBezTo>
                  <a:cubicBezTo>
                    <a:pt x="7864" y="6365"/>
                    <a:pt x="9627" y="5189"/>
                    <a:pt x="11511" y="5110"/>
                  </a:cubicBezTo>
                  <a:cubicBezTo>
                    <a:pt x="11511" y="5110"/>
                    <a:pt x="9293" y="1"/>
                    <a:pt x="6345" y="1"/>
                  </a:cubicBezTo>
                  <a:cubicBezTo>
                    <a:pt x="6333" y="0"/>
                    <a:pt x="6321" y="0"/>
                    <a:pt x="6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2"/>
            <p:cNvSpPr/>
            <p:nvPr/>
          </p:nvSpPr>
          <p:spPr>
            <a:xfrm>
              <a:off x="727980" y="687045"/>
              <a:ext cx="268125" cy="231650"/>
            </a:xfrm>
            <a:custGeom>
              <a:avLst/>
              <a:gdLst/>
              <a:ahLst/>
              <a:cxnLst/>
              <a:rect l="l" t="t" r="r" b="b"/>
              <a:pathLst>
                <a:path w="10725" h="9266" extrusionOk="0">
                  <a:moveTo>
                    <a:pt x="0" y="226"/>
                  </a:moveTo>
                  <a:cubicBezTo>
                    <a:pt x="1" y="226"/>
                    <a:pt x="730" y="4296"/>
                    <a:pt x="2611" y="6767"/>
                  </a:cubicBezTo>
                  <a:cubicBezTo>
                    <a:pt x="4492" y="9266"/>
                    <a:pt x="8254" y="8760"/>
                    <a:pt x="10528" y="8901"/>
                  </a:cubicBezTo>
                  <a:cubicBezTo>
                    <a:pt x="10528" y="8901"/>
                    <a:pt x="10725" y="4324"/>
                    <a:pt x="8198" y="2163"/>
                  </a:cubicBezTo>
                  <a:cubicBezTo>
                    <a:pt x="5643" y="1"/>
                    <a:pt x="1011" y="899"/>
                    <a:pt x="0" y="2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2"/>
            <p:cNvSpPr/>
            <p:nvPr/>
          </p:nvSpPr>
          <p:spPr>
            <a:xfrm>
              <a:off x="863429" y="384547"/>
              <a:ext cx="209200" cy="32077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2"/>
            <p:cNvSpPr/>
            <p:nvPr/>
          </p:nvSpPr>
          <p:spPr>
            <a:xfrm>
              <a:off x="713230" y="463872"/>
              <a:ext cx="193050" cy="199350"/>
            </a:xfrm>
            <a:custGeom>
              <a:avLst/>
              <a:gdLst/>
              <a:ahLst/>
              <a:cxnLst/>
              <a:rect l="l" t="t" r="r" b="b"/>
              <a:pathLst>
                <a:path w="7722" h="7974" extrusionOk="0">
                  <a:moveTo>
                    <a:pt x="310" y="0"/>
                  </a:moveTo>
                  <a:cubicBezTo>
                    <a:pt x="310" y="1"/>
                    <a:pt x="1" y="3622"/>
                    <a:pt x="1348" y="5587"/>
                  </a:cubicBezTo>
                  <a:cubicBezTo>
                    <a:pt x="2668" y="7552"/>
                    <a:pt x="5812" y="7159"/>
                    <a:pt x="6851" y="7973"/>
                  </a:cubicBezTo>
                  <a:cubicBezTo>
                    <a:pt x="6851" y="7973"/>
                    <a:pt x="7721" y="4689"/>
                    <a:pt x="5335" y="2695"/>
                  </a:cubicBezTo>
                  <a:cubicBezTo>
                    <a:pt x="2949" y="674"/>
                    <a:pt x="506" y="646"/>
                    <a:pt x="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2"/>
            <p:cNvSpPr/>
            <p:nvPr/>
          </p:nvSpPr>
          <p:spPr>
            <a:xfrm>
              <a:off x="899929" y="1033768"/>
              <a:ext cx="101800" cy="92675"/>
            </a:xfrm>
            <a:custGeom>
              <a:avLst/>
              <a:gdLst/>
              <a:ahLst/>
              <a:cxnLst/>
              <a:rect l="l" t="t" r="r" b="b"/>
              <a:pathLst>
                <a:path w="4072" h="3707" extrusionOk="0">
                  <a:moveTo>
                    <a:pt x="1" y="1"/>
                  </a:moveTo>
                  <a:cubicBezTo>
                    <a:pt x="1489" y="1096"/>
                    <a:pt x="2864" y="2303"/>
                    <a:pt x="4072" y="3707"/>
                  </a:cubicBezTo>
                  <a:cubicBezTo>
                    <a:pt x="3033" y="2191"/>
                    <a:pt x="1573" y="95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2"/>
            <p:cNvSpPr/>
            <p:nvPr/>
          </p:nvSpPr>
          <p:spPr>
            <a:xfrm>
              <a:off x="840280" y="1053418"/>
              <a:ext cx="87050" cy="51275"/>
            </a:xfrm>
            <a:custGeom>
              <a:avLst/>
              <a:gdLst/>
              <a:ahLst/>
              <a:cxnLst/>
              <a:rect l="l" t="t" r="r" b="b"/>
              <a:pathLst>
                <a:path w="3482" h="2051" extrusionOk="0">
                  <a:moveTo>
                    <a:pt x="0" y="1"/>
                  </a:moveTo>
                  <a:lnTo>
                    <a:pt x="0" y="1"/>
                  </a:lnTo>
                  <a:cubicBezTo>
                    <a:pt x="1011" y="619"/>
                    <a:pt x="2443" y="1461"/>
                    <a:pt x="3482" y="2050"/>
                  </a:cubicBezTo>
                  <a:cubicBezTo>
                    <a:pt x="2415" y="1236"/>
                    <a:pt x="1236" y="5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2"/>
            <p:cNvSpPr/>
            <p:nvPr/>
          </p:nvSpPr>
          <p:spPr>
            <a:xfrm>
              <a:off x="853604" y="1113092"/>
              <a:ext cx="107425" cy="34425"/>
            </a:xfrm>
            <a:custGeom>
              <a:avLst/>
              <a:gdLst/>
              <a:ahLst/>
              <a:cxnLst/>
              <a:rect l="l" t="t" r="r" b="b"/>
              <a:pathLst>
                <a:path w="4297" h="1377" extrusionOk="0">
                  <a:moveTo>
                    <a:pt x="4296" y="0"/>
                  </a:moveTo>
                  <a:lnTo>
                    <a:pt x="4296" y="0"/>
                  </a:lnTo>
                  <a:cubicBezTo>
                    <a:pt x="2864" y="421"/>
                    <a:pt x="1405" y="955"/>
                    <a:pt x="1" y="1376"/>
                  </a:cubicBezTo>
                  <a:cubicBezTo>
                    <a:pt x="1489" y="1123"/>
                    <a:pt x="2921" y="590"/>
                    <a:pt x="4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2"/>
            <p:cNvSpPr/>
            <p:nvPr/>
          </p:nvSpPr>
          <p:spPr>
            <a:xfrm>
              <a:off x="811505" y="1099742"/>
              <a:ext cx="77225" cy="26700"/>
            </a:xfrm>
            <a:custGeom>
              <a:avLst/>
              <a:gdLst/>
              <a:ahLst/>
              <a:cxnLst/>
              <a:rect l="l" t="t" r="r" b="b"/>
              <a:pathLst>
                <a:path w="3089" h="1068" extrusionOk="0">
                  <a:moveTo>
                    <a:pt x="3089" y="1"/>
                  </a:moveTo>
                  <a:lnTo>
                    <a:pt x="3089" y="1"/>
                  </a:lnTo>
                  <a:cubicBezTo>
                    <a:pt x="2050" y="338"/>
                    <a:pt x="1039" y="703"/>
                    <a:pt x="0" y="1068"/>
                  </a:cubicBezTo>
                  <a:cubicBezTo>
                    <a:pt x="1067" y="871"/>
                    <a:pt x="2106" y="506"/>
                    <a:pt x="3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2"/>
            <p:cNvSpPr/>
            <p:nvPr/>
          </p:nvSpPr>
          <p:spPr>
            <a:xfrm>
              <a:off x="1241753" y="913769"/>
              <a:ext cx="91250" cy="42825"/>
            </a:xfrm>
            <a:custGeom>
              <a:avLst/>
              <a:gdLst/>
              <a:ahLst/>
              <a:cxnLst/>
              <a:rect l="l" t="t" r="r" b="b"/>
              <a:pathLst>
                <a:path w="3650" h="1713" extrusionOk="0">
                  <a:moveTo>
                    <a:pt x="3650" y="0"/>
                  </a:moveTo>
                  <a:lnTo>
                    <a:pt x="3650" y="0"/>
                  </a:lnTo>
                  <a:cubicBezTo>
                    <a:pt x="2330" y="253"/>
                    <a:pt x="983" y="758"/>
                    <a:pt x="0" y="1713"/>
                  </a:cubicBezTo>
                  <a:cubicBezTo>
                    <a:pt x="1095" y="899"/>
                    <a:pt x="2358" y="421"/>
                    <a:pt x="3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2"/>
            <p:cNvSpPr/>
            <p:nvPr/>
          </p:nvSpPr>
          <p:spPr>
            <a:xfrm>
              <a:off x="1198928" y="1002893"/>
              <a:ext cx="91275" cy="26700"/>
            </a:xfrm>
            <a:custGeom>
              <a:avLst/>
              <a:gdLst/>
              <a:ahLst/>
              <a:cxnLst/>
              <a:rect l="l" t="t" r="r" b="b"/>
              <a:pathLst>
                <a:path w="3651" h="1068" extrusionOk="0">
                  <a:moveTo>
                    <a:pt x="3650" y="1"/>
                  </a:moveTo>
                  <a:cubicBezTo>
                    <a:pt x="2387" y="85"/>
                    <a:pt x="1095" y="394"/>
                    <a:pt x="1" y="1067"/>
                  </a:cubicBezTo>
                  <a:cubicBezTo>
                    <a:pt x="1180" y="562"/>
                    <a:pt x="2415" y="253"/>
                    <a:pt x="3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2"/>
            <p:cNvSpPr/>
            <p:nvPr/>
          </p:nvSpPr>
          <p:spPr>
            <a:xfrm>
              <a:off x="1264203" y="856194"/>
              <a:ext cx="14050" cy="64600"/>
            </a:xfrm>
            <a:custGeom>
              <a:avLst/>
              <a:gdLst/>
              <a:ahLst/>
              <a:cxnLst/>
              <a:rect l="l" t="t" r="r" b="b"/>
              <a:pathLst>
                <a:path w="562" h="2584" extrusionOk="0">
                  <a:moveTo>
                    <a:pt x="562" y="1"/>
                  </a:moveTo>
                  <a:lnTo>
                    <a:pt x="562" y="1"/>
                  </a:lnTo>
                  <a:cubicBezTo>
                    <a:pt x="169" y="787"/>
                    <a:pt x="1" y="1714"/>
                    <a:pt x="169" y="2584"/>
                  </a:cubicBezTo>
                  <a:cubicBezTo>
                    <a:pt x="169" y="1714"/>
                    <a:pt x="337" y="87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2"/>
            <p:cNvSpPr/>
            <p:nvPr/>
          </p:nvSpPr>
          <p:spPr>
            <a:xfrm>
              <a:off x="1210153" y="894119"/>
              <a:ext cx="12675" cy="91250"/>
            </a:xfrm>
            <a:custGeom>
              <a:avLst/>
              <a:gdLst/>
              <a:ahLst/>
              <a:cxnLst/>
              <a:rect l="l" t="t" r="r" b="b"/>
              <a:pathLst>
                <a:path w="507" h="3650" extrusionOk="0">
                  <a:moveTo>
                    <a:pt x="169" y="0"/>
                  </a:moveTo>
                  <a:lnTo>
                    <a:pt x="169" y="0"/>
                  </a:lnTo>
                  <a:cubicBezTo>
                    <a:pt x="1" y="1207"/>
                    <a:pt x="29" y="2527"/>
                    <a:pt x="506" y="3650"/>
                  </a:cubicBezTo>
                  <a:cubicBezTo>
                    <a:pt x="225" y="2443"/>
                    <a:pt x="169" y="1235"/>
                    <a:pt x="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2"/>
            <p:cNvSpPr/>
            <p:nvPr/>
          </p:nvSpPr>
          <p:spPr>
            <a:xfrm>
              <a:off x="1238228" y="1241541"/>
              <a:ext cx="37925" cy="58975"/>
            </a:xfrm>
            <a:custGeom>
              <a:avLst/>
              <a:gdLst/>
              <a:ahLst/>
              <a:cxnLst/>
              <a:rect l="l" t="t" r="r" b="b"/>
              <a:pathLst>
                <a:path w="1517" h="2359" extrusionOk="0">
                  <a:moveTo>
                    <a:pt x="1517" y="0"/>
                  </a:moveTo>
                  <a:lnTo>
                    <a:pt x="1517" y="0"/>
                  </a:lnTo>
                  <a:cubicBezTo>
                    <a:pt x="787" y="590"/>
                    <a:pt x="197" y="1432"/>
                    <a:pt x="1" y="2358"/>
                  </a:cubicBezTo>
                  <a:cubicBezTo>
                    <a:pt x="366" y="1488"/>
                    <a:pt x="927" y="730"/>
                    <a:pt x="1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2"/>
            <p:cNvSpPr/>
            <p:nvPr/>
          </p:nvSpPr>
          <p:spPr>
            <a:xfrm>
              <a:off x="1200328" y="1264691"/>
              <a:ext cx="28800" cy="80050"/>
            </a:xfrm>
            <a:custGeom>
              <a:avLst/>
              <a:gdLst/>
              <a:ahLst/>
              <a:cxnLst/>
              <a:rect l="l" t="t" r="r" b="b"/>
              <a:pathLst>
                <a:path w="1152" h="3202" extrusionOk="0">
                  <a:moveTo>
                    <a:pt x="1152" y="1"/>
                  </a:moveTo>
                  <a:lnTo>
                    <a:pt x="1152" y="1"/>
                  </a:lnTo>
                  <a:cubicBezTo>
                    <a:pt x="618" y="983"/>
                    <a:pt x="85" y="2078"/>
                    <a:pt x="1" y="3201"/>
                  </a:cubicBezTo>
                  <a:cubicBezTo>
                    <a:pt x="281" y="2106"/>
                    <a:pt x="759" y="1067"/>
                    <a:pt x="1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2"/>
            <p:cNvSpPr/>
            <p:nvPr/>
          </p:nvSpPr>
          <p:spPr>
            <a:xfrm>
              <a:off x="1217878" y="1294866"/>
              <a:ext cx="73025" cy="28100"/>
            </a:xfrm>
            <a:custGeom>
              <a:avLst/>
              <a:gdLst/>
              <a:ahLst/>
              <a:cxnLst/>
              <a:rect l="l" t="t" r="r" b="b"/>
              <a:pathLst>
                <a:path w="2921" h="1124" extrusionOk="0">
                  <a:moveTo>
                    <a:pt x="2920" y="1"/>
                  </a:moveTo>
                  <a:lnTo>
                    <a:pt x="2920" y="1"/>
                  </a:lnTo>
                  <a:cubicBezTo>
                    <a:pt x="1882" y="169"/>
                    <a:pt x="843" y="534"/>
                    <a:pt x="1" y="1124"/>
                  </a:cubicBezTo>
                  <a:cubicBezTo>
                    <a:pt x="955" y="675"/>
                    <a:pt x="1938" y="366"/>
                    <a:pt x="2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2"/>
            <p:cNvSpPr/>
            <p:nvPr/>
          </p:nvSpPr>
          <p:spPr>
            <a:xfrm>
              <a:off x="1189103" y="1355516"/>
              <a:ext cx="54075" cy="6750"/>
            </a:xfrm>
            <a:custGeom>
              <a:avLst/>
              <a:gdLst/>
              <a:ahLst/>
              <a:cxnLst/>
              <a:rect l="l" t="t" r="r" b="b"/>
              <a:pathLst>
                <a:path w="2163" h="270" extrusionOk="0">
                  <a:moveTo>
                    <a:pt x="1261" y="1"/>
                  </a:moveTo>
                  <a:cubicBezTo>
                    <a:pt x="830" y="1"/>
                    <a:pt x="392" y="107"/>
                    <a:pt x="1" y="270"/>
                  </a:cubicBezTo>
                  <a:cubicBezTo>
                    <a:pt x="487" y="195"/>
                    <a:pt x="961" y="120"/>
                    <a:pt x="1440" y="120"/>
                  </a:cubicBezTo>
                  <a:cubicBezTo>
                    <a:pt x="1679" y="120"/>
                    <a:pt x="1919" y="139"/>
                    <a:pt x="2162" y="186"/>
                  </a:cubicBezTo>
                  <a:cubicBezTo>
                    <a:pt x="1880" y="56"/>
                    <a:pt x="1572" y="1"/>
                    <a:pt x="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2"/>
            <p:cNvSpPr/>
            <p:nvPr/>
          </p:nvSpPr>
          <p:spPr>
            <a:xfrm>
              <a:off x="932229" y="767070"/>
              <a:ext cx="29500" cy="109525"/>
            </a:xfrm>
            <a:custGeom>
              <a:avLst/>
              <a:gdLst/>
              <a:ahLst/>
              <a:cxnLst/>
              <a:rect l="l" t="t" r="r" b="b"/>
              <a:pathLst>
                <a:path w="1180" h="4381" extrusionOk="0">
                  <a:moveTo>
                    <a:pt x="0" y="0"/>
                  </a:moveTo>
                  <a:cubicBezTo>
                    <a:pt x="590" y="1404"/>
                    <a:pt x="955" y="2864"/>
                    <a:pt x="1179" y="4380"/>
                  </a:cubicBezTo>
                  <a:cubicBezTo>
                    <a:pt x="1123" y="2864"/>
                    <a:pt x="758" y="132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2"/>
            <p:cNvSpPr/>
            <p:nvPr/>
          </p:nvSpPr>
          <p:spPr>
            <a:xfrm>
              <a:off x="823430" y="835144"/>
              <a:ext cx="110925" cy="17900"/>
            </a:xfrm>
            <a:custGeom>
              <a:avLst/>
              <a:gdLst/>
              <a:ahLst/>
              <a:cxnLst/>
              <a:rect l="l" t="t" r="r" b="b"/>
              <a:pathLst>
                <a:path w="4437" h="716" extrusionOk="0">
                  <a:moveTo>
                    <a:pt x="1" y="1"/>
                  </a:moveTo>
                  <a:lnTo>
                    <a:pt x="1" y="1"/>
                  </a:lnTo>
                  <a:cubicBezTo>
                    <a:pt x="1053" y="473"/>
                    <a:pt x="2220" y="716"/>
                    <a:pt x="3376" y="716"/>
                  </a:cubicBezTo>
                  <a:cubicBezTo>
                    <a:pt x="3732" y="716"/>
                    <a:pt x="4086" y="693"/>
                    <a:pt x="4436" y="646"/>
                  </a:cubicBezTo>
                  <a:cubicBezTo>
                    <a:pt x="2920" y="646"/>
                    <a:pt x="1432" y="45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2"/>
            <p:cNvSpPr/>
            <p:nvPr/>
          </p:nvSpPr>
          <p:spPr>
            <a:xfrm>
              <a:off x="870454" y="738295"/>
              <a:ext cx="21075" cy="75125"/>
            </a:xfrm>
            <a:custGeom>
              <a:avLst/>
              <a:gdLst/>
              <a:ahLst/>
              <a:cxnLst/>
              <a:rect l="l" t="t" r="r" b="b"/>
              <a:pathLst>
                <a:path w="843" h="3005" extrusionOk="0">
                  <a:moveTo>
                    <a:pt x="1" y="0"/>
                  </a:moveTo>
                  <a:lnTo>
                    <a:pt x="1" y="0"/>
                  </a:lnTo>
                  <a:cubicBezTo>
                    <a:pt x="338" y="983"/>
                    <a:pt x="618" y="1994"/>
                    <a:pt x="843" y="3004"/>
                  </a:cubicBezTo>
                  <a:cubicBezTo>
                    <a:pt x="815" y="1966"/>
                    <a:pt x="506" y="89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2"/>
            <p:cNvSpPr/>
            <p:nvPr/>
          </p:nvSpPr>
          <p:spPr>
            <a:xfrm>
              <a:off x="786930" y="767070"/>
              <a:ext cx="72325" cy="18975"/>
            </a:xfrm>
            <a:custGeom>
              <a:avLst/>
              <a:gdLst/>
              <a:ahLst/>
              <a:cxnLst/>
              <a:rect l="l" t="t" r="r" b="b"/>
              <a:pathLst>
                <a:path w="2893" h="759" extrusionOk="0">
                  <a:moveTo>
                    <a:pt x="1" y="0"/>
                  </a:moveTo>
                  <a:lnTo>
                    <a:pt x="1" y="0"/>
                  </a:lnTo>
                  <a:cubicBezTo>
                    <a:pt x="871" y="534"/>
                    <a:pt x="1910" y="730"/>
                    <a:pt x="2892" y="759"/>
                  </a:cubicBezTo>
                  <a:cubicBezTo>
                    <a:pt x="1910" y="534"/>
                    <a:pt x="955" y="33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2"/>
            <p:cNvSpPr/>
            <p:nvPr/>
          </p:nvSpPr>
          <p:spPr>
            <a:xfrm>
              <a:off x="844480" y="547396"/>
              <a:ext cx="18275" cy="79325"/>
            </a:xfrm>
            <a:custGeom>
              <a:avLst/>
              <a:gdLst/>
              <a:ahLst/>
              <a:cxnLst/>
              <a:rect l="l" t="t" r="r" b="b"/>
              <a:pathLst>
                <a:path w="731" h="3173" extrusionOk="0">
                  <a:moveTo>
                    <a:pt x="1" y="0"/>
                  </a:moveTo>
                  <a:lnTo>
                    <a:pt x="1" y="0"/>
                  </a:lnTo>
                  <a:cubicBezTo>
                    <a:pt x="282" y="1039"/>
                    <a:pt x="534" y="2078"/>
                    <a:pt x="562" y="3173"/>
                  </a:cubicBezTo>
                  <a:cubicBezTo>
                    <a:pt x="731" y="2078"/>
                    <a:pt x="450" y="95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2"/>
            <p:cNvSpPr/>
            <p:nvPr/>
          </p:nvSpPr>
          <p:spPr>
            <a:xfrm>
              <a:off x="796755" y="512296"/>
              <a:ext cx="26000" cy="63900"/>
            </a:xfrm>
            <a:custGeom>
              <a:avLst/>
              <a:gdLst/>
              <a:ahLst/>
              <a:cxnLst/>
              <a:rect l="l" t="t" r="r" b="b"/>
              <a:pathLst>
                <a:path w="1040" h="2556" extrusionOk="0">
                  <a:moveTo>
                    <a:pt x="1" y="0"/>
                  </a:moveTo>
                  <a:lnTo>
                    <a:pt x="1" y="0"/>
                  </a:lnTo>
                  <a:cubicBezTo>
                    <a:pt x="366" y="871"/>
                    <a:pt x="731" y="1685"/>
                    <a:pt x="1040" y="2555"/>
                  </a:cubicBezTo>
                  <a:cubicBezTo>
                    <a:pt x="899" y="1629"/>
                    <a:pt x="506" y="7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2"/>
            <p:cNvSpPr/>
            <p:nvPr/>
          </p:nvSpPr>
          <p:spPr>
            <a:xfrm>
              <a:off x="763780" y="571946"/>
              <a:ext cx="83550" cy="38625"/>
            </a:xfrm>
            <a:custGeom>
              <a:avLst/>
              <a:gdLst/>
              <a:ahLst/>
              <a:cxnLst/>
              <a:rect l="l" t="t" r="r" b="b"/>
              <a:pathLst>
                <a:path w="3342" h="1545" extrusionOk="0">
                  <a:moveTo>
                    <a:pt x="0" y="1"/>
                  </a:moveTo>
                  <a:lnTo>
                    <a:pt x="0" y="1"/>
                  </a:lnTo>
                  <a:cubicBezTo>
                    <a:pt x="955" y="759"/>
                    <a:pt x="2134" y="1264"/>
                    <a:pt x="3341" y="1545"/>
                  </a:cubicBezTo>
                  <a:cubicBezTo>
                    <a:pt x="2190" y="1096"/>
                    <a:pt x="1067" y="61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2"/>
            <p:cNvSpPr/>
            <p:nvPr/>
          </p:nvSpPr>
          <p:spPr>
            <a:xfrm>
              <a:off x="745530" y="519321"/>
              <a:ext cx="66000" cy="40025"/>
            </a:xfrm>
            <a:custGeom>
              <a:avLst/>
              <a:gdLst/>
              <a:ahLst/>
              <a:cxnLst/>
              <a:rect l="l" t="t" r="r" b="b"/>
              <a:pathLst>
                <a:path w="2640" h="1601" extrusionOk="0">
                  <a:moveTo>
                    <a:pt x="0" y="0"/>
                  </a:moveTo>
                  <a:lnTo>
                    <a:pt x="0" y="0"/>
                  </a:lnTo>
                  <a:cubicBezTo>
                    <a:pt x="702" y="758"/>
                    <a:pt x="1657" y="1292"/>
                    <a:pt x="2639" y="1600"/>
                  </a:cubicBezTo>
                  <a:cubicBezTo>
                    <a:pt x="1713" y="1123"/>
                    <a:pt x="815" y="61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2"/>
            <p:cNvSpPr/>
            <p:nvPr/>
          </p:nvSpPr>
          <p:spPr>
            <a:xfrm>
              <a:off x="959604" y="453347"/>
              <a:ext cx="19675" cy="106700"/>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2"/>
            <p:cNvSpPr/>
            <p:nvPr/>
          </p:nvSpPr>
          <p:spPr>
            <a:xfrm>
              <a:off x="977129" y="538271"/>
              <a:ext cx="64600" cy="112325"/>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2"/>
            <p:cNvSpPr/>
            <p:nvPr/>
          </p:nvSpPr>
          <p:spPr>
            <a:xfrm>
              <a:off x="913979" y="475097"/>
              <a:ext cx="50550" cy="108800"/>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2"/>
            <p:cNvSpPr/>
            <p:nvPr/>
          </p:nvSpPr>
          <p:spPr>
            <a:xfrm>
              <a:off x="897829" y="557921"/>
              <a:ext cx="82850" cy="111625"/>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2"/>
            <p:cNvSpPr/>
            <p:nvPr/>
          </p:nvSpPr>
          <p:spPr>
            <a:xfrm>
              <a:off x="798380" y="544371"/>
              <a:ext cx="422475" cy="1003950"/>
            </a:xfrm>
            <a:custGeom>
              <a:avLst/>
              <a:gdLst/>
              <a:ahLst/>
              <a:cxnLst/>
              <a:rect l="l" t="t" r="r" b="b"/>
              <a:pathLst>
                <a:path w="16899" h="40158" extrusionOk="0">
                  <a:moveTo>
                    <a:pt x="171" y="0"/>
                  </a:moveTo>
                  <a:cubicBezTo>
                    <a:pt x="78" y="0"/>
                    <a:pt x="0" y="82"/>
                    <a:pt x="76" y="177"/>
                  </a:cubicBezTo>
                  <a:lnTo>
                    <a:pt x="76" y="205"/>
                  </a:lnTo>
                  <a:cubicBezTo>
                    <a:pt x="1087" y="1637"/>
                    <a:pt x="2098" y="3097"/>
                    <a:pt x="3136" y="4557"/>
                  </a:cubicBezTo>
                  <a:cubicBezTo>
                    <a:pt x="3922" y="5708"/>
                    <a:pt x="4737" y="6831"/>
                    <a:pt x="5523" y="7954"/>
                  </a:cubicBezTo>
                  <a:cubicBezTo>
                    <a:pt x="6309" y="9105"/>
                    <a:pt x="7095" y="10144"/>
                    <a:pt x="7769" y="11323"/>
                  </a:cubicBezTo>
                  <a:cubicBezTo>
                    <a:pt x="8751" y="13120"/>
                    <a:pt x="9425" y="15057"/>
                    <a:pt x="9987" y="17022"/>
                  </a:cubicBezTo>
                  <a:cubicBezTo>
                    <a:pt x="10239" y="17920"/>
                    <a:pt x="10464" y="18819"/>
                    <a:pt x="10716" y="19717"/>
                  </a:cubicBezTo>
                  <a:cubicBezTo>
                    <a:pt x="10969" y="20588"/>
                    <a:pt x="11278" y="21514"/>
                    <a:pt x="11559" y="22412"/>
                  </a:cubicBezTo>
                  <a:cubicBezTo>
                    <a:pt x="12682" y="25894"/>
                    <a:pt x="14029" y="29319"/>
                    <a:pt x="14956" y="32856"/>
                  </a:cubicBezTo>
                  <a:cubicBezTo>
                    <a:pt x="15573" y="35186"/>
                    <a:pt x="16107" y="37545"/>
                    <a:pt x="16584" y="39931"/>
                  </a:cubicBezTo>
                  <a:cubicBezTo>
                    <a:pt x="16584" y="39959"/>
                    <a:pt x="16612" y="40015"/>
                    <a:pt x="16612" y="40043"/>
                  </a:cubicBezTo>
                  <a:cubicBezTo>
                    <a:pt x="16624" y="40124"/>
                    <a:pt x="16677" y="40157"/>
                    <a:pt x="16733" y="40157"/>
                  </a:cubicBezTo>
                  <a:cubicBezTo>
                    <a:pt x="16813" y="40157"/>
                    <a:pt x="16898" y="40087"/>
                    <a:pt x="16865" y="39987"/>
                  </a:cubicBezTo>
                  <a:cubicBezTo>
                    <a:pt x="16472" y="37938"/>
                    <a:pt x="15994" y="35888"/>
                    <a:pt x="15489" y="33867"/>
                  </a:cubicBezTo>
                  <a:cubicBezTo>
                    <a:pt x="15124" y="32407"/>
                    <a:pt x="14731" y="30947"/>
                    <a:pt x="14254" y="29515"/>
                  </a:cubicBezTo>
                  <a:cubicBezTo>
                    <a:pt x="13608" y="27578"/>
                    <a:pt x="12906" y="25669"/>
                    <a:pt x="12289" y="23732"/>
                  </a:cubicBezTo>
                  <a:cubicBezTo>
                    <a:pt x="11671" y="21907"/>
                    <a:pt x="11110" y="20082"/>
                    <a:pt x="10604" y="18257"/>
                  </a:cubicBezTo>
                  <a:cubicBezTo>
                    <a:pt x="10127" y="16404"/>
                    <a:pt x="9537" y="14383"/>
                    <a:pt x="8695" y="12558"/>
                  </a:cubicBezTo>
                  <a:cubicBezTo>
                    <a:pt x="8274" y="11632"/>
                    <a:pt x="7769" y="10733"/>
                    <a:pt x="7207" y="9891"/>
                  </a:cubicBezTo>
                  <a:cubicBezTo>
                    <a:pt x="6898" y="9442"/>
                    <a:pt x="6589" y="9021"/>
                    <a:pt x="6281" y="8572"/>
                  </a:cubicBezTo>
                  <a:cubicBezTo>
                    <a:pt x="5523" y="7477"/>
                    <a:pt x="4737" y="6382"/>
                    <a:pt x="3979" y="5287"/>
                  </a:cubicBezTo>
                  <a:cubicBezTo>
                    <a:pt x="2771" y="3574"/>
                    <a:pt x="1564" y="1862"/>
                    <a:pt x="357" y="149"/>
                  </a:cubicBezTo>
                  <a:cubicBezTo>
                    <a:pt x="329" y="121"/>
                    <a:pt x="329" y="93"/>
                    <a:pt x="301" y="65"/>
                  </a:cubicBezTo>
                  <a:cubicBezTo>
                    <a:pt x="264" y="19"/>
                    <a:pt x="216" y="0"/>
                    <a:pt x="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2"/>
            <p:cNvSpPr/>
            <p:nvPr/>
          </p:nvSpPr>
          <p:spPr>
            <a:xfrm>
              <a:off x="1134003" y="884844"/>
              <a:ext cx="169500" cy="361800"/>
            </a:xfrm>
            <a:custGeom>
              <a:avLst/>
              <a:gdLst/>
              <a:ahLst/>
              <a:cxnLst/>
              <a:rect l="l" t="t" r="r" b="b"/>
              <a:pathLst>
                <a:path w="6780" h="14472" extrusionOk="0">
                  <a:moveTo>
                    <a:pt x="6564" y="1"/>
                  </a:moveTo>
                  <a:cubicBezTo>
                    <a:pt x="6533" y="1"/>
                    <a:pt x="6501" y="11"/>
                    <a:pt x="6472" y="34"/>
                  </a:cubicBezTo>
                  <a:lnTo>
                    <a:pt x="6500" y="34"/>
                  </a:lnTo>
                  <a:cubicBezTo>
                    <a:pt x="5742" y="708"/>
                    <a:pt x="5124" y="1494"/>
                    <a:pt x="4563" y="2280"/>
                  </a:cubicBezTo>
                  <a:cubicBezTo>
                    <a:pt x="3103" y="4273"/>
                    <a:pt x="1980" y="6491"/>
                    <a:pt x="1194" y="8822"/>
                  </a:cubicBezTo>
                  <a:cubicBezTo>
                    <a:pt x="604" y="10618"/>
                    <a:pt x="211" y="12471"/>
                    <a:pt x="15" y="14324"/>
                  </a:cubicBezTo>
                  <a:cubicBezTo>
                    <a:pt x="1" y="14422"/>
                    <a:pt x="64" y="14472"/>
                    <a:pt x="131" y="14472"/>
                  </a:cubicBezTo>
                  <a:cubicBezTo>
                    <a:pt x="197" y="14472"/>
                    <a:pt x="267" y="14422"/>
                    <a:pt x="267" y="14324"/>
                  </a:cubicBezTo>
                  <a:cubicBezTo>
                    <a:pt x="604" y="11264"/>
                    <a:pt x="1475" y="8260"/>
                    <a:pt x="2878" y="5509"/>
                  </a:cubicBezTo>
                  <a:cubicBezTo>
                    <a:pt x="3721" y="3880"/>
                    <a:pt x="4759" y="2280"/>
                    <a:pt x="5995" y="933"/>
                  </a:cubicBezTo>
                  <a:cubicBezTo>
                    <a:pt x="6219" y="680"/>
                    <a:pt x="6444" y="455"/>
                    <a:pt x="6668" y="231"/>
                  </a:cubicBezTo>
                  <a:cubicBezTo>
                    <a:pt x="6779" y="142"/>
                    <a:pt x="6680" y="1"/>
                    <a:pt x="6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2"/>
            <p:cNvSpPr/>
            <p:nvPr/>
          </p:nvSpPr>
          <p:spPr>
            <a:xfrm>
              <a:off x="1174328" y="1249891"/>
              <a:ext cx="122225" cy="131825"/>
            </a:xfrm>
            <a:custGeom>
              <a:avLst/>
              <a:gdLst/>
              <a:ahLst/>
              <a:cxnLst/>
              <a:rect l="l" t="t" r="r" b="b"/>
              <a:pathLst>
                <a:path w="4889" h="5273" extrusionOk="0">
                  <a:moveTo>
                    <a:pt x="4713" y="0"/>
                  </a:moveTo>
                  <a:cubicBezTo>
                    <a:pt x="4688" y="0"/>
                    <a:pt x="4661" y="10"/>
                    <a:pt x="4634" y="31"/>
                  </a:cubicBezTo>
                  <a:cubicBezTo>
                    <a:pt x="3371" y="929"/>
                    <a:pt x="2220" y="2080"/>
                    <a:pt x="1265" y="3288"/>
                  </a:cubicBezTo>
                  <a:cubicBezTo>
                    <a:pt x="816" y="3849"/>
                    <a:pt x="395" y="4439"/>
                    <a:pt x="58" y="5056"/>
                  </a:cubicBezTo>
                  <a:cubicBezTo>
                    <a:pt x="1" y="5171"/>
                    <a:pt x="87" y="5273"/>
                    <a:pt x="174" y="5273"/>
                  </a:cubicBezTo>
                  <a:cubicBezTo>
                    <a:pt x="215" y="5273"/>
                    <a:pt x="256" y="5250"/>
                    <a:pt x="283" y="5197"/>
                  </a:cubicBezTo>
                  <a:cubicBezTo>
                    <a:pt x="1293" y="3400"/>
                    <a:pt x="2781" y="1828"/>
                    <a:pt x="4382" y="536"/>
                  </a:cubicBezTo>
                  <a:cubicBezTo>
                    <a:pt x="4522" y="452"/>
                    <a:pt x="4634" y="340"/>
                    <a:pt x="4775" y="256"/>
                  </a:cubicBezTo>
                  <a:cubicBezTo>
                    <a:pt x="4888" y="165"/>
                    <a:pt x="4818" y="0"/>
                    <a:pt x="4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2"/>
            <p:cNvSpPr/>
            <p:nvPr/>
          </p:nvSpPr>
          <p:spPr>
            <a:xfrm>
              <a:off x="861329" y="1095442"/>
              <a:ext cx="259800" cy="89975"/>
            </a:xfrm>
            <a:custGeom>
              <a:avLst/>
              <a:gdLst/>
              <a:ahLst/>
              <a:cxnLst/>
              <a:rect l="l" t="t" r="r" b="b"/>
              <a:pathLst>
                <a:path w="10392" h="3599" extrusionOk="0">
                  <a:moveTo>
                    <a:pt x="432" y="1"/>
                  </a:moveTo>
                  <a:cubicBezTo>
                    <a:pt x="345" y="1"/>
                    <a:pt x="257" y="2"/>
                    <a:pt x="169" y="4"/>
                  </a:cubicBezTo>
                  <a:cubicBezTo>
                    <a:pt x="1" y="33"/>
                    <a:pt x="1" y="285"/>
                    <a:pt x="169" y="285"/>
                  </a:cubicBezTo>
                  <a:cubicBezTo>
                    <a:pt x="267" y="282"/>
                    <a:pt x="365" y="281"/>
                    <a:pt x="463" y="281"/>
                  </a:cubicBezTo>
                  <a:cubicBezTo>
                    <a:pt x="2189" y="281"/>
                    <a:pt x="3911" y="741"/>
                    <a:pt x="5531" y="1352"/>
                  </a:cubicBezTo>
                  <a:cubicBezTo>
                    <a:pt x="6851" y="1829"/>
                    <a:pt x="8170" y="2447"/>
                    <a:pt x="9406" y="3149"/>
                  </a:cubicBezTo>
                  <a:cubicBezTo>
                    <a:pt x="9658" y="3289"/>
                    <a:pt x="9911" y="3430"/>
                    <a:pt x="10136" y="3570"/>
                  </a:cubicBezTo>
                  <a:cubicBezTo>
                    <a:pt x="10160" y="3590"/>
                    <a:pt x="10185" y="3598"/>
                    <a:pt x="10208" y="3598"/>
                  </a:cubicBezTo>
                  <a:cubicBezTo>
                    <a:pt x="10317" y="3598"/>
                    <a:pt x="10392" y="3415"/>
                    <a:pt x="10276" y="3345"/>
                  </a:cubicBezTo>
                  <a:cubicBezTo>
                    <a:pt x="9574" y="2896"/>
                    <a:pt x="8844" y="2531"/>
                    <a:pt x="8114" y="2166"/>
                  </a:cubicBezTo>
                  <a:cubicBezTo>
                    <a:pt x="6570" y="1408"/>
                    <a:pt x="4942" y="763"/>
                    <a:pt x="3229" y="369"/>
                  </a:cubicBezTo>
                  <a:cubicBezTo>
                    <a:pt x="2330" y="138"/>
                    <a:pt x="1383"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2"/>
            <p:cNvSpPr/>
            <p:nvPr/>
          </p:nvSpPr>
          <p:spPr>
            <a:xfrm>
              <a:off x="801005" y="737445"/>
              <a:ext cx="269550" cy="290550"/>
            </a:xfrm>
            <a:custGeom>
              <a:avLst/>
              <a:gdLst/>
              <a:ahLst/>
              <a:cxnLst/>
              <a:rect l="l" t="t" r="r" b="b"/>
              <a:pathLst>
                <a:path w="10782" h="11622" extrusionOk="0">
                  <a:moveTo>
                    <a:pt x="216" y="1"/>
                  </a:moveTo>
                  <a:cubicBezTo>
                    <a:pt x="100" y="1"/>
                    <a:pt x="1" y="142"/>
                    <a:pt x="112" y="231"/>
                  </a:cubicBezTo>
                  <a:cubicBezTo>
                    <a:pt x="1487" y="1382"/>
                    <a:pt x="2835" y="2533"/>
                    <a:pt x="4182" y="3712"/>
                  </a:cubicBezTo>
                  <a:cubicBezTo>
                    <a:pt x="5053" y="4470"/>
                    <a:pt x="5923" y="5228"/>
                    <a:pt x="6737" y="6071"/>
                  </a:cubicBezTo>
                  <a:cubicBezTo>
                    <a:pt x="7664" y="7053"/>
                    <a:pt x="8422" y="8176"/>
                    <a:pt x="9152" y="9327"/>
                  </a:cubicBezTo>
                  <a:cubicBezTo>
                    <a:pt x="9629" y="10057"/>
                    <a:pt x="10078" y="10787"/>
                    <a:pt x="10499" y="11545"/>
                  </a:cubicBezTo>
                  <a:cubicBezTo>
                    <a:pt x="10526" y="11599"/>
                    <a:pt x="10567" y="11621"/>
                    <a:pt x="10608" y="11621"/>
                  </a:cubicBezTo>
                  <a:cubicBezTo>
                    <a:pt x="10695" y="11621"/>
                    <a:pt x="10781" y="11519"/>
                    <a:pt x="10724" y="11405"/>
                  </a:cubicBezTo>
                  <a:lnTo>
                    <a:pt x="10752" y="11405"/>
                  </a:lnTo>
                  <a:cubicBezTo>
                    <a:pt x="10387" y="10787"/>
                    <a:pt x="10022" y="10169"/>
                    <a:pt x="9629" y="9552"/>
                  </a:cubicBezTo>
                  <a:cubicBezTo>
                    <a:pt x="8927" y="8401"/>
                    <a:pt x="8169" y="7278"/>
                    <a:pt x="7271" y="6267"/>
                  </a:cubicBezTo>
                  <a:cubicBezTo>
                    <a:pt x="6513" y="5397"/>
                    <a:pt x="5642" y="4639"/>
                    <a:pt x="4772" y="3881"/>
                  </a:cubicBezTo>
                  <a:cubicBezTo>
                    <a:pt x="3845" y="3038"/>
                    <a:pt x="2891" y="2224"/>
                    <a:pt x="1936" y="1410"/>
                  </a:cubicBezTo>
                  <a:cubicBezTo>
                    <a:pt x="1375" y="961"/>
                    <a:pt x="841" y="512"/>
                    <a:pt x="308" y="34"/>
                  </a:cubicBezTo>
                  <a:cubicBezTo>
                    <a:pt x="279" y="11"/>
                    <a:pt x="247" y="1"/>
                    <a:pt x="2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2"/>
            <p:cNvSpPr/>
            <p:nvPr/>
          </p:nvSpPr>
          <p:spPr>
            <a:xfrm>
              <a:off x="942354" y="503421"/>
              <a:ext cx="54475" cy="312450"/>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0" name="Google Shape;1980;p42"/>
          <p:cNvGrpSpPr/>
          <p:nvPr/>
        </p:nvGrpSpPr>
        <p:grpSpPr>
          <a:xfrm>
            <a:off x="8516687" y="3414546"/>
            <a:ext cx="505571" cy="1726383"/>
            <a:chOff x="4864845" y="1806137"/>
            <a:chExt cx="880939" cy="3008160"/>
          </a:xfrm>
        </p:grpSpPr>
        <p:sp>
          <p:nvSpPr>
            <p:cNvPr id="1981" name="Google Shape;1981;p42"/>
            <p:cNvSpPr/>
            <p:nvPr/>
          </p:nvSpPr>
          <p:spPr>
            <a:xfrm>
              <a:off x="5441971" y="3203860"/>
              <a:ext cx="303813" cy="999322"/>
            </a:xfrm>
            <a:custGeom>
              <a:avLst/>
              <a:gdLst/>
              <a:ahLst/>
              <a:cxnLst/>
              <a:rect l="l" t="t" r="r" b="b"/>
              <a:pathLst>
                <a:path w="6226" h="20480" extrusionOk="0">
                  <a:moveTo>
                    <a:pt x="5480" y="0"/>
                  </a:moveTo>
                  <a:cubicBezTo>
                    <a:pt x="4735" y="0"/>
                    <a:pt x="2310" y="3458"/>
                    <a:pt x="1144" y="8043"/>
                  </a:cubicBezTo>
                  <a:cubicBezTo>
                    <a:pt x="1" y="12536"/>
                    <a:pt x="897" y="19674"/>
                    <a:pt x="995" y="20417"/>
                  </a:cubicBezTo>
                  <a:lnTo>
                    <a:pt x="995" y="20417"/>
                  </a:lnTo>
                  <a:cubicBezTo>
                    <a:pt x="1249" y="19601"/>
                    <a:pt x="3893" y="11092"/>
                    <a:pt x="4401" y="8660"/>
                  </a:cubicBezTo>
                  <a:cubicBezTo>
                    <a:pt x="4962" y="6077"/>
                    <a:pt x="6225" y="238"/>
                    <a:pt x="5552" y="13"/>
                  </a:cubicBezTo>
                  <a:cubicBezTo>
                    <a:pt x="5530" y="5"/>
                    <a:pt x="5506" y="0"/>
                    <a:pt x="5480" y="0"/>
                  </a:cubicBezTo>
                  <a:close/>
                  <a:moveTo>
                    <a:pt x="995" y="20417"/>
                  </a:moveTo>
                  <a:cubicBezTo>
                    <a:pt x="982" y="20458"/>
                    <a:pt x="975" y="20480"/>
                    <a:pt x="975" y="20480"/>
                  </a:cubicBezTo>
                  <a:lnTo>
                    <a:pt x="1004" y="20480"/>
                  </a:lnTo>
                  <a:cubicBezTo>
                    <a:pt x="1004" y="20480"/>
                    <a:pt x="1001" y="20458"/>
                    <a:pt x="995" y="204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2"/>
            <p:cNvSpPr/>
            <p:nvPr/>
          </p:nvSpPr>
          <p:spPr>
            <a:xfrm>
              <a:off x="5334763" y="2546937"/>
              <a:ext cx="267020" cy="983610"/>
            </a:xfrm>
            <a:custGeom>
              <a:avLst/>
              <a:gdLst/>
              <a:ahLst/>
              <a:cxnLst/>
              <a:rect l="l" t="t" r="r" b="b"/>
              <a:pathLst>
                <a:path w="5472" h="20158" extrusionOk="0">
                  <a:moveTo>
                    <a:pt x="5028" y="0"/>
                  </a:moveTo>
                  <a:cubicBezTo>
                    <a:pt x="5027" y="0"/>
                    <a:pt x="5026" y="0"/>
                    <a:pt x="5025" y="0"/>
                  </a:cubicBezTo>
                  <a:cubicBezTo>
                    <a:pt x="4604" y="0"/>
                    <a:pt x="2527" y="2948"/>
                    <a:pt x="1263" y="8367"/>
                  </a:cubicBezTo>
                  <a:cubicBezTo>
                    <a:pt x="0" y="13785"/>
                    <a:pt x="702" y="20158"/>
                    <a:pt x="702" y="20158"/>
                  </a:cubicBezTo>
                  <a:cubicBezTo>
                    <a:pt x="702" y="20158"/>
                    <a:pt x="2106" y="15133"/>
                    <a:pt x="3313" y="11399"/>
                  </a:cubicBezTo>
                  <a:cubicBezTo>
                    <a:pt x="4518" y="7672"/>
                    <a:pt x="5471" y="0"/>
                    <a:pt x="5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2"/>
            <p:cNvSpPr/>
            <p:nvPr/>
          </p:nvSpPr>
          <p:spPr>
            <a:xfrm>
              <a:off x="5323784" y="2109640"/>
              <a:ext cx="290492" cy="727777"/>
            </a:xfrm>
            <a:custGeom>
              <a:avLst/>
              <a:gdLst/>
              <a:ahLst/>
              <a:cxnLst/>
              <a:rect l="l" t="t" r="r" b="b"/>
              <a:pathLst>
                <a:path w="5953" h="14915" extrusionOk="0">
                  <a:moveTo>
                    <a:pt x="4975" y="0"/>
                  </a:moveTo>
                  <a:cubicBezTo>
                    <a:pt x="4183" y="0"/>
                    <a:pt x="2896" y="1215"/>
                    <a:pt x="1516" y="4639"/>
                  </a:cubicBezTo>
                  <a:cubicBezTo>
                    <a:pt x="0" y="8429"/>
                    <a:pt x="365" y="14914"/>
                    <a:pt x="365" y="14914"/>
                  </a:cubicBezTo>
                  <a:cubicBezTo>
                    <a:pt x="1460" y="11040"/>
                    <a:pt x="5952" y="315"/>
                    <a:pt x="5194" y="35"/>
                  </a:cubicBezTo>
                  <a:cubicBezTo>
                    <a:pt x="5126" y="12"/>
                    <a:pt x="5053" y="0"/>
                    <a:pt x="4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2"/>
            <p:cNvSpPr/>
            <p:nvPr/>
          </p:nvSpPr>
          <p:spPr>
            <a:xfrm>
              <a:off x="4864845" y="3484868"/>
              <a:ext cx="561757" cy="799165"/>
            </a:xfrm>
            <a:custGeom>
              <a:avLst/>
              <a:gdLst/>
              <a:ahLst/>
              <a:cxnLst/>
              <a:rect l="l" t="t" r="r" b="b"/>
              <a:pathLst>
                <a:path w="11512" h="16378" extrusionOk="0">
                  <a:moveTo>
                    <a:pt x="505" y="0"/>
                  </a:moveTo>
                  <a:cubicBezTo>
                    <a:pt x="494" y="0"/>
                    <a:pt x="485" y="3"/>
                    <a:pt x="478" y="10"/>
                  </a:cubicBezTo>
                  <a:cubicBezTo>
                    <a:pt x="0" y="403"/>
                    <a:pt x="1881" y="5989"/>
                    <a:pt x="4605" y="9976"/>
                  </a:cubicBezTo>
                  <a:cubicBezTo>
                    <a:pt x="7356" y="13963"/>
                    <a:pt x="11511" y="16377"/>
                    <a:pt x="11511" y="16377"/>
                  </a:cubicBezTo>
                  <a:cubicBezTo>
                    <a:pt x="8885" y="12093"/>
                    <a:pt x="1199"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2"/>
            <p:cNvSpPr/>
            <p:nvPr/>
          </p:nvSpPr>
          <p:spPr>
            <a:xfrm>
              <a:off x="4956633" y="2884792"/>
              <a:ext cx="389111" cy="878652"/>
            </a:xfrm>
            <a:custGeom>
              <a:avLst/>
              <a:gdLst/>
              <a:ahLst/>
              <a:cxnLst/>
              <a:rect l="l" t="t" r="r" b="b"/>
              <a:pathLst>
                <a:path w="7974" h="18007" extrusionOk="0">
                  <a:moveTo>
                    <a:pt x="519" y="1"/>
                  </a:moveTo>
                  <a:cubicBezTo>
                    <a:pt x="503" y="1"/>
                    <a:pt x="490" y="4"/>
                    <a:pt x="478" y="11"/>
                  </a:cubicBezTo>
                  <a:cubicBezTo>
                    <a:pt x="0" y="320"/>
                    <a:pt x="534" y="4222"/>
                    <a:pt x="2246" y="8798"/>
                  </a:cubicBezTo>
                  <a:cubicBezTo>
                    <a:pt x="3959" y="13346"/>
                    <a:pt x="7974" y="18007"/>
                    <a:pt x="7974" y="18007"/>
                  </a:cubicBezTo>
                  <a:cubicBezTo>
                    <a:pt x="7974" y="18007"/>
                    <a:pt x="6794" y="11353"/>
                    <a:pt x="5700" y="8433"/>
                  </a:cubicBezTo>
                  <a:cubicBezTo>
                    <a:pt x="4630" y="5582"/>
                    <a:pt x="1152" y="1"/>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2"/>
            <p:cNvSpPr/>
            <p:nvPr/>
          </p:nvSpPr>
          <p:spPr>
            <a:xfrm>
              <a:off x="5118298" y="2268857"/>
              <a:ext cx="176745" cy="832931"/>
            </a:xfrm>
            <a:custGeom>
              <a:avLst/>
              <a:gdLst/>
              <a:ahLst/>
              <a:cxnLst/>
              <a:rect l="l" t="t" r="r" b="b"/>
              <a:pathLst>
                <a:path w="3622" h="17070" extrusionOk="0">
                  <a:moveTo>
                    <a:pt x="1123" y="0"/>
                  </a:moveTo>
                  <a:cubicBezTo>
                    <a:pt x="618" y="0"/>
                    <a:pt x="0" y="3762"/>
                    <a:pt x="506" y="7973"/>
                  </a:cubicBezTo>
                  <a:cubicBezTo>
                    <a:pt x="983" y="12157"/>
                    <a:pt x="3622" y="17070"/>
                    <a:pt x="3622" y="17070"/>
                  </a:cubicBezTo>
                  <a:cubicBezTo>
                    <a:pt x="3341" y="11623"/>
                    <a:pt x="1629" y="0"/>
                    <a:pt x="1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2"/>
            <p:cNvSpPr/>
            <p:nvPr/>
          </p:nvSpPr>
          <p:spPr>
            <a:xfrm>
              <a:off x="5255272" y="1806137"/>
              <a:ext cx="184991" cy="816194"/>
            </a:xfrm>
            <a:custGeom>
              <a:avLst/>
              <a:gdLst/>
              <a:ahLst/>
              <a:cxnLst/>
              <a:rect l="l" t="t" r="r" b="b"/>
              <a:pathLst>
                <a:path w="3791" h="16727" extrusionOk="0">
                  <a:moveTo>
                    <a:pt x="3521" y="1"/>
                  </a:moveTo>
                  <a:cubicBezTo>
                    <a:pt x="3204" y="1"/>
                    <a:pt x="1828" y="2009"/>
                    <a:pt x="927" y="6142"/>
                  </a:cubicBezTo>
                  <a:cubicBezTo>
                    <a:pt x="1" y="10550"/>
                    <a:pt x="1320" y="16726"/>
                    <a:pt x="1320" y="16726"/>
                  </a:cubicBezTo>
                  <a:cubicBezTo>
                    <a:pt x="2499" y="9764"/>
                    <a:pt x="3791" y="275"/>
                    <a:pt x="3566" y="22"/>
                  </a:cubicBezTo>
                  <a:cubicBezTo>
                    <a:pt x="3555" y="8"/>
                    <a:pt x="3540" y="1"/>
                    <a:pt x="3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2"/>
            <p:cNvSpPr/>
            <p:nvPr/>
          </p:nvSpPr>
          <p:spPr>
            <a:xfrm>
              <a:off x="5308705" y="2163509"/>
              <a:ext cx="342705" cy="2650788"/>
            </a:xfrm>
            <a:custGeom>
              <a:avLst/>
              <a:gdLst/>
              <a:ahLst/>
              <a:cxnLst/>
              <a:rect l="l" t="t" r="r" b="b"/>
              <a:pathLst>
                <a:path w="7023" h="54325" extrusionOk="0">
                  <a:moveTo>
                    <a:pt x="777" y="1"/>
                  </a:moveTo>
                  <a:cubicBezTo>
                    <a:pt x="708" y="1"/>
                    <a:pt x="633" y="50"/>
                    <a:pt x="618" y="138"/>
                  </a:cubicBezTo>
                  <a:lnTo>
                    <a:pt x="618" y="110"/>
                  </a:lnTo>
                  <a:cubicBezTo>
                    <a:pt x="506" y="1289"/>
                    <a:pt x="422" y="2468"/>
                    <a:pt x="338" y="3647"/>
                  </a:cubicBezTo>
                  <a:cubicBezTo>
                    <a:pt x="169" y="6679"/>
                    <a:pt x="57" y="9711"/>
                    <a:pt x="29" y="12743"/>
                  </a:cubicBezTo>
                  <a:cubicBezTo>
                    <a:pt x="1" y="16983"/>
                    <a:pt x="113" y="21194"/>
                    <a:pt x="394" y="25405"/>
                  </a:cubicBezTo>
                  <a:cubicBezTo>
                    <a:pt x="731" y="30094"/>
                    <a:pt x="1264" y="34782"/>
                    <a:pt x="2162" y="39386"/>
                  </a:cubicBezTo>
                  <a:cubicBezTo>
                    <a:pt x="3033" y="43962"/>
                    <a:pt x="4268" y="48483"/>
                    <a:pt x="6065" y="52778"/>
                  </a:cubicBezTo>
                  <a:cubicBezTo>
                    <a:pt x="6289" y="53283"/>
                    <a:pt x="6514" y="53761"/>
                    <a:pt x="6739" y="54266"/>
                  </a:cubicBezTo>
                  <a:cubicBezTo>
                    <a:pt x="6755" y="54307"/>
                    <a:pt x="6788" y="54324"/>
                    <a:pt x="6825" y="54324"/>
                  </a:cubicBezTo>
                  <a:cubicBezTo>
                    <a:pt x="6914" y="54324"/>
                    <a:pt x="7023" y="54225"/>
                    <a:pt x="6963" y="54126"/>
                  </a:cubicBezTo>
                  <a:cubicBezTo>
                    <a:pt x="5026" y="49914"/>
                    <a:pt x="3706" y="45450"/>
                    <a:pt x="2752" y="40958"/>
                  </a:cubicBezTo>
                  <a:cubicBezTo>
                    <a:pt x="1797" y="36438"/>
                    <a:pt x="1152" y="31582"/>
                    <a:pt x="787" y="26865"/>
                  </a:cubicBezTo>
                  <a:cubicBezTo>
                    <a:pt x="450" y="22598"/>
                    <a:pt x="281" y="18330"/>
                    <a:pt x="309" y="14035"/>
                  </a:cubicBezTo>
                  <a:cubicBezTo>
                    <a:pt x="309" y="10834"/>
                    <a:pt x="394" y="7662"/>
                    <a:pt x="562" y="4461"/>
                  </a:cubicBezTo>
                  <a:cubicBezTo>
                    <a:pt x="618" y="3479"/>
                    <a:pt x="702" y="2496"/>
                    <a:pt x="759" y="1513"/>
                  </a:cubicBezTo>
                  <a:cubicBezTo>
                    <a:pt x="815" y="1092"/>
                    <a:pt x="871" y="615"/>
                    <a:pt x="871" y="194"/>
                  </a:cubicBezTo>
                  <a:cubicBezTo>
                    <a:pt x="871" y="166"/>
                    <a:pt x="899" y="138"/>
                    <a:pt x="899" y="138"/>
                  </a:cubicBezTo>
                  <a:cubicBezTo>
                    <a:pt x="899" y="43"/>
                    <a:pt x="841" y="1"/>
                    <a:pt x="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2"/>
            <p:cNvSpPr/>
            <p:nvPr/>
          </p:nvSpPr>
          <p:spPr>
            <a:xfrm>
              <a:off x="5453926" y="3383961"/>
              <a:ext cx="191823" cy="1049385"/>
            </a:xfrm>
            <a:custGeom>
              <a:avLst/>
              <a:gdLst/>
              <a:ahLst/>
              <a:cxnLst/>
              <a:rect l="l" t="t" r="r" b="b"/>
              <a:pathLst>
                <a:path w="3931" h="21506" extrusionOk="0">
                  <a:moveTo>
                    <a:pt x="3931" y="0"/>
                  </a:moveTo>
                  <a:lnTo>
                    <a:pt x="3931" y="0"/>
                  </a:lnTo>
                  <a:cubicBezTo>
                    <a:pt x="1348" y="6794"/>
                    <a:pt x="1" y="14262"/>
                    <a:pt x="1039" y="21505"/>
                  </a:cubicBezTo>
                  <a:lnTo>
                    <a:pt x="927" y="20130"/>
                  </a:lnTo>
                  <a:cubicBezTo>
                    <a:pt x="450" y="13307"/>
                    <a:pt x="1769" y="6457"/>
                    <a:pt x="3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2"/>
            <p:cNvSpPr/>
            <p:nvPr/>
          </p:nvSpPr>
          <p:spPr>
            <a:xfrm>
              <a:off x="5337496" y="2670241"/>
              <a:ext cx="208268" cy="1123358"/>
            </a:xfrm>
            <a:custGeom>
              <a:avLst/>
              <a:gdLst/>
              <a:ahLst/>
              <a:cxnLst/>
              <a:rect l="l" t="t" r="r" b="b"/>
              <a:pathLst>
                <a:path w="4268" h="23022" extrusionOk="0">
                  <a:moveTo>
                    <a:pt x="4268" y="0"/>
                  </a:moveTo>
                  <a:lnTo>
                    <a:pt x="4268" y="0"/>
                  </a:lnTo>
                  <a:cubicBezTo>
                    <a:pt x="1600" y="7328"/>
                    <a:pt x="0" y="15217"/>
                    <a:pt x="758" y="23021"/>
                  </a:cubicBezTo>
                  <a:cubicBezTo>
                    <a:pt x="702" y="22039"/>
                    <a:pt x="618" y="21056"/>
                    <a:pt x="674" y="20102"/>
                  </a:cubicBezTo>
                  <a:cubicBezTo>
                    <a:pt x="702" y="13251"/>
                    <a:pt x="2162" y="6485"/>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2"/>
            <p:cNvSpPr/>
            <p:nvPr/>
          </p:nvSpPr>
          <p:spPr>
            <a:xfrm>
              <a:off x="5318318" y="2281153"/>
              <a:ext cx="160300" cy="746661"/>
            </a:xfrm>
            <a:custGeom>
              <a:avLst/>
              <a:gdLst/>
              <a:ahLst/>
              <a:cxnLst/>
              <a:rect l="l" t="t" r="r" b="b"/>
              <a:pathLst>
                <a:path w="3285" h="15302" extrusionOk="0">
                  <a:moveTo>
                    <a:pt x="3285" y="1"/>
                  </a:moveTo>
                  <a:lnTo>
                    <a:pt x="3285" y="1"/>
                  </a:lnTo>
                  <a:cubicBezTo>
                    <a:pt x="1207" y="4830"/>
                    <a:pt x="449" y="10108"/>
                    <a:pt x="0" y="15302"/>
                  </a:cubicBezTo>
                  <a:cubicBezTo>
                    <a:pt x="730" y="10136"/>
                    <a:pt x="1488" y="4914"/>
                    <a:pt x="3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2"/>
            <p:cNvSpPr/>
            <p:nvPr/>
          </p:nvSpPr>
          <p:spPr>
            <a:xfrm>
              <a:off x="5051153" y="3086655"/>
              <a:ext cx="330213" cy="765838"/>
            </a:xfrm>
            <a:custGeom>
              <a:avLst/>
              <a:gdLst/>
              <a:ahLst/>
              <a:cxnLst/>
              <a:rect l="l" t="t" r="r" b="b"/>
              <a:pathLst>
                <a:path w="6767" h="15695" extrusionOk="0">
                  <a:moveTo>
                    <a:pt x="1" y="1"/>
                  </a:moveTo>
                  <a:cubicBezTo>
                    <a:pt x="1994" y="4437"/>
                    <a:pt x="4829" y="11146"/>
                    <a:pt x="6767" y="15695"/>
                  </a:cubicBezTo>
                  <a:cubicBezTo>
                    <a:pt x="4773" y="10360"/>
                    <a:pt x="2583" y="508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2"/>
            <p:cNvSpPr/>
            <p:nvPr/>
          </p:nvSpPr>
          <p:spPr>
            <a:xfrm>
              <a:off x="5011432" y="3730501"/>
              <a:ext cx="467187" cy="608327"/>
            </a:xfrm>
            <a:custGeom>
              <a:avLst/>
              <a:gdLst/>
              <a:ahLst/>
              <a:cxnLst/>
              <a:rect l="l" t="t" r="r" b="b"/>
              <a:pathLst>
                <a:path w="9574" h="12467" extrusionOk="0">
                  <a:moveTo>
                    <a:pt x="0" y="1"/>
                  </a:moveTo>
                  <a:cubicBezTo>
                    <a:pt x="2668" y="4521"/>
                    <a:pt x="5840" y="8760"/>
                    <a:pt x="9574" y="12466"/>
                  </a:cubicBezTo>
                  <a:cubicBezTo>
                    <a:pt x="6065" y="8592"/>
                    <a:pt x="2920" y="4353"/>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2"/>
            <p:cNvSpPr/>
            <p:nvPr/>
          </p:nvSpPr>
          <p:spPr>
            <a:xfrm>
              <a:off x="5184028" y="2461986"/>
              <a:ext cx="139805" cy="741196"/>
            </a:xfrm>
            <a:custGeom>
              <a:avLst/>
              <a:gdLst/>
              <a:ahLst/>
              <a:cxnLst/>
              <a:rect l="l" t="t" r="r" b="b"/>
              <a:pathLst>
                <a:path w="2865" h="15190" extrusionOk="0">
                  <a:moveTo>
                    <a:pt x="1" y="1"/>
                  </a:moveTo>
                  <a:lnTo>
                    <a:pt x="1" y="1"/>
                  </a:lnTo>
                  <a:cubicBezTo>
                    <a:pt x="422" y="5138"/>
                    <a:pt x="1264" y="10276"/>
                    <a:pt x="2864" y="15189"/>
                  </a:cubicBezTo>
                  <a:cubicBezTo>
                    <a:pt x="1545" y="10192"/>
                    <a:pt x="703" y="51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5" name="Google Shape;1995;p42"/>
          <p:cNvGrpSpPr/>
          <p:nvPr/>
        </p:nvGrpSpPr>
        <p:grpSpPr>
          <a:xfrm>
            <a:off x="8202911" y="4094710"/>
            <a:ext cx="565385" cy="1046444"/>
            <a:chOff x="2872172" y="647196"/>
            <a:chExt cx="504673" cy="934075"/>
          </a:xfrm>
        </p:grpSpPr>
        <p:sp>
          <p:nvSpPr>
            <p:cNvPr id="1996" name="Google Shape;1996;p42"/>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2"/>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2"/>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2"/>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2"/>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2"/>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2"/>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2"/>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2"/>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2"/>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2"/>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2"/>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2"/>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2"/>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2"/>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2"/>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2"/>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2"/>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2"/>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2"/>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2"/>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2"/>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2"/>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2"/>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2"/>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2"/>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2"/>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2"/>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2"/>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2"/>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6" name="Google Shape;2026;p42"/>
          <p:cNvGrpSpPr/>
          <p:nvPr/>
        </p:nvGrpSpPr>
        <p:grpSpPr>
          <a:xfrm flipH="1">
            <a:off x="294599" y="4106147"/>
            <a:ext cx="588600" cy="1089412"/>
            <a:chOff x="2872172" y="647196"/>
            <a:chExt cx="504673" cy="934075"/>
          </a:xfrm>
        </p:grpSpPr>
        <p:sp>
          <p:nvSpPr>
            <p:cNvPr id="2027" name="Google Shape;2027;p42"/>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2"/>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2"/>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2"/>
            <p:cNvSpPr/>
            <p:nvPr/>
          </p:nvSpPr>
          <p:spPr>
            <a:xfrm>
              <a:off x="3082721" y="727770"/>
              <a:ext cx="59700" cy="59675"/>
            </a:xfrm>
            <a:custGeom>
              <a:avLst/>
              <a:gdLst/>
              <a:ahLst/>
              <a:cxnLst/>
              <a:rect l="l" t="t" r="r" b="b"/>
              <a:pathLst>
                <a:path w="2388" h="2387" fill="none" extrusionOk="0">
                  <a:moveTo>
                    <a:pt x="1" y="0"/>
                  </a:moveTo>
                  <a:lnTo>
                    <a:pt x="2387" y="2387"/>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2"/>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2"/>
            <p:cNvSpPr/>
            <p:nvPr/>
          </p:nvSpPr>
          <p:spPr>
            <a:xfrm>
              <a:off x="3270820" y="795144"/>
              <a:ext cx="21100" cy="103900"/>
            </a:xfrm>
            <a:custGeom>
              <a:avLst/>
              <a:gdLst/>
              <a:ahLst/>
              <a:cxnLst/>
              <a:rect l="l" t="t" r="r" b="b"/>
              <a:pathLst>
                <a:path w="844" h="4156" fill="none" extrusionOk="0">
                  <a:moveTo>
                    <a:pt x="1" y="0"/>
                  </a:moveTo>
                  <a:lnTo>
                    <a:pt x="843" y="4156"/>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2"/>
            <p:cNvSpPr/>
            <p:nvPr/>
          </p:nvSpPr>
          <p:spPr>
            <a:xfrm>
              <a:off x="3298195" y="779695"/>
              <a:ext cx="56175" cy="84250"/>
            </a:xfrm>
            <a:custGeom>
              <a:avLst/>
              <a:gdLst/>
              <a:ahLst/>
              <a:cxnLst/>
              <a:rect l="l" t="t" r="r" b="b"/>
              <a:pathLst>
                <a:path w="2247" h="3370" fill="none" extrusionOk="0">
                  <a:moveTo>
                    <a:pt x="2247" y="1"/>
                  </a:moveTo>
                  <a:lnTo>
                    <a:pt x="1" y="3370"/>
                  </a:ln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2"/>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2"/>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2"/>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2"/>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2"/>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2"/>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2"/>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2"/>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solidFill>
              <a:schemeClr val="accent1"/>
            </a:solid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2"/>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2"/>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2"/>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2"/>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2"/>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2"/>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2"/>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2"/>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2"/>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2"/>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2"/>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2"/>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2"/>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2"/>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2"/>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7" name="Google Shape;2057;p42"/>
          <p:cNvGrpSpPr/>
          <p:nvPr/>
        </p:nvGrpSpPr>
        <p:grpSpPr>
          <a:xfrm flipH="1">
            <a:off x="1137236" y="3838264"/>
            <a:ext cx="776870" cy="1357309"/>
            <a:chOff x="713230" y="384547"/>
            <a:chExt cx="666098" cy="1163774"/>
          </a:xfrm>
        </p:grpSpPr>
        <p:sp>
          <p:nvSpPr>
            <p:cNvPr id="2058" name="Google Shape;2058;p42"/>
            <p:cNvSpPr/>
            <p:nvPr/>
          </p:nvSpPr>
          <p:spPr>
            <a:xfrm>
              <a:off x="1184203" y="1217592"/>
              <a:ext cx="176875" cy="195425"/>
            </a:xfrm>
            <a:custGeom>
              <a:avLst/>
              <a:gdLst/>
              <a:ahLst/>
              <a:cxnLst/>
              <a:rect l="l" t="t" r="r" b="b"/>
              <a:pathLst>
                <a:path w="7075" h="7817" extrusionOk="0">
                  <a:moveTo>
                    <a:pt x="3891" y="1"/>
                  </a:moveTo>
                  <a:cubicBezTo>
                    <a:pt x="3361" y="1"/>
                    <a:pt x="2832" y="119"/>
                    <a:pt x="2358" y="425"/>
                  </a:cubicBezTo>
                  <a:cubicBezTo>
                    <a:pt x="590" y="1520"/>
                    <a:pt x="56" y="5955"/>
                    <a:pt x="56" y="5955"/>
                  </a:cubicBezTo>
                  <a:cubicBezTo>
                    <a:pt x="1" y="7322"/>
                    <a:pt x="383" y="7817"/>
                    <a:pt x="943" y="7817"/>
                  </a:cubicBezTo>
                  <a:cubicBezTo>
                    <a:pt x="2087" y="7817"/>
                    <a:pt x="3974" y="5756"/>
                    <a:pt x="4408" y="4832"/>
                  </a:cubicBezTo>
                  <a:cubicBezTo>
                    <a:pt x="5082" y="3485"/>
                    <a:pt x="7075" y="1239"/>
                    <a:pt x="7075" y="1239"/>
                  </a:cubicBezTo>
                  <a:cubicBezTo>
                    <a:pt x="6727" y="850"/>
                    <a:pt x="5308"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2"/>
            <p:cNvSpPr/>
            <p:nvPr/>
          </p:nvSpPr>
          <p:spPr>
            <a:xfrm>
              <a:off x="1156828" y="824619"/>
              <a:ext cx="222500" cy="246025"/>
            </a:xfrm>
            <a:custGeom>
              <a:avLst/>
              <a:gdLst/>
              <a:ahLst/>
              <a:cxnLst/>
              <a:rect l="l" t="t" r="r" b="b"/>
              <a:pathLst>
                <a:path w="8900" h="9841" extrusionOk="0">
                  <a:moveTo>
                    <a:pt x="8900" y="1"/>
                  </a:moveTo>
                  <a:lnTo>
                    <a:pt x="8900" y="1"/>
                  </a:lnTo>
                  <a:cubicBezTo>
                    <a:pt x="8610" y="250"/>
                    <a:pt x="8207" y="328"/>
                    <a:pt x="7733" y="328"/>
                  </a:cubicBezTo>
                  <a:cubicBezTo>
                    <a:pt x="6941" y="328"/>
                    <a:pt x="5951" y="110"/>
                    <a:pt x="4956" y="110"/>
                  </a:cubicBezTo>
                  <a:cubicBezTo>
                    <a:pt x="3666" y="110"/>
                    <a:pt x="2368" y="477"/>
                    <a:pt x="1488" y="2162"/>
                  </a:cubicBezTo>
                  <a:cubicBezTo>
                    <a:pt x="0" y="4998"/>
                    <a:pt x="1067" y="9518"/>
                    <a:pt x="1067" y="9518"/>
                  </a:cubicBezTo>
                  <a:cubicBezTo>
                    <a:pt x="1758" y="9741"/>
                    <a:pt x="2390" y="9841"/>
                    <a:pt x="2965" y="9841"/>
                  </a:cubicBezTo>
                  <a:cubicBezTo>
                    <a:pt x="6291" y="9841"/>
                    <a:pt x="7734" y="6529"/>
                    <a:pt x="7973" y="4829"/>
                  </a:cubicBezTo>
                  <a:cubicBezTo>
                    <a:pt x="8282" y="2864"/>
                    <a:pt x="8900" y="1"/>
                    <a:pt x="8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2"/>
            <p:cNvSpPr/>
            <p:nvPr/>
          </p:nvSpPr>
          <p:spPr>
            <a:xfrm>
              <a:off x="746230" y="1011318"/>
              <a:ext cx="287800" cy="159125"/>
            </a:xfrm>
            <a:custGeom>
              <a:avLst/>
              <a:gdLst/>
              <a:ahLst/>
              <a:cxnLst/>
              <a:rect l="l" t="t" r="r" b="b"/>
              <a:pathLst>
                <a:path w="11512" h="6365" extrusionOk="0">
                  <a:moveTo>
                    <a:pt x="6308" y="0"/>
                  </a:moveTo>
                  <a:cubicBezTo>
                    <a:pt x="3377" y="0"/>
                    <a:pt x="951" y="3315"/>
                    <a:pt x="0" y="3819"/>
                  </a:cubicBezTo>
                  <a:cubicBezTo>
                    <a:pt x="0" y="3819"/>
                    <a:pt x="2331" y="6149"/>
                    <a:pt x="4970" y="6345"/>
                  </a:cubicBezTo>
                  <a:cubicBezTo>
                    <a:pt x="5149" y="6359"/>
                    <a:pt x="5324" y="6365"/>
                    <a:pt x="5496" y="6365"/>
                  </a:cubicBezTo>
                  <a:cubicBezTo>
                    <a:pt x="7864" y="6365"/>
                    <a:pt x="9627" y="5189"/>
                    <a:pt x="11511" y="5110"/>
                  </a:cubicBezTo>
                  <a:cubicBezTo>
                    <a:pt x="11511" y="5110"/>
                    <a:pt x="9293" y="1"/>
                    <a:pt x="6345" y="1"/>
                  </a:cubicBezTo>
                  <a:cubicBezTo>
                    <a:pt x="6333" y="0"/>
                    <a:pt x="6321" y="0"/>
                    <a:pt x="6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2"/>
            <p:cNvSpPr/>
            <p:nvPr/>
          </p:nvSpPr>
          <p:spPr>
            <a:xfrm>
              <a:off x="727980" y="687045"/>
              <a:ext cx="268125" cy="231650"/>
            </a:xfrm>
            <a:custGeom>
              <a:avLst/>
              <a:gdLst/>
              <a:ahLst/>
              <a:cxnLst/>
              <a:rect l="l" t="t" r="r" b="b"/>
              <a:pathLst>
                <a:path w="10725" h="9266" extrusionOk="0">
                  <a:moveTo>
                    <a:pt x="0" y="226"/>
                  </a:moveTo>
                  <a:cubicBezTo>
                    <a:pt x="1" y="226"/>
                    <a:pt x="730" y="4296"/>
                    <a:pt x="2611" y="6767"/>
                  </a:cubicBezTo>
                  <a:cubicBezTo>
                    <a:pt x="4492" y="9266"/>
                    <a:pt x="8254" y="8760"/>
                    <a:pt x="10528" y="8901"/>
                  </a:cubicBezTo>
                  <a:cubicBezTo>
                    <a:pt x="10528" y="8901"/>
                    <a:pt x="10725" y="4324"/>
                    <a:pt x="8198" y="2163"/>
                  </a:cubicBezTo>
                  <a:cubicBezTo>
                    <a:pt x="5643" y="1"/>
                    <a:pt x="1011" y="899"/>
                    <a:pt x="0" y="2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2"/>
            <p:cNvSpPr/>
            <p:nvPr/>
          </p:nvSpPr>
          <p:spPr>
            <a:xfrm>
              <a:off x="863429" y="384547"/>
              <a:ext cx="209200" cy="32077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2"/>
            <p:cNvSpPr/>
            <p:nvPr/>
          </p:nvSpPr>
          <p:spPr>
            <a:xfrm>
              <a:off x="713230" y="463872"/>
              <a:ext cx="193050" cy="199350"/>
            </a:xfrm>
            <a:custGeom>
              <a:avLst/>
              <a:gdLst/>
              <a:ahLst/>
              <a:cxnLst/>
              <a:rect l="l" t="t" r="r" b="b"/>
              <a:pathLst>
                <a:path w="7722" h="7974" extrusionOk="0">
                  <a:moveTo>
                    <a:pt x="310" y="0"/>
                  </a:moveTo>
                  <a:cubicBezTo>
                    <a:pt x="310" y="1"/>
                    <a:pt x="1" y="3622"/>
                    <a:pt x="1348" y="5587"/>
                  </a:cubicBezTo>
                  <a:cubicBezTo>
                    <a:pt x="2668" y="7552"/>
                    <a:pt x="5812" y="7159"/>
                    <a:pt x="6851" y="7973"/>
                  </a:cubicBezTo>
                  <a:cubicBezTo>
                    <a:pt x="6851" y="7973"/>
                    <a:pt x="7721" y="4689"/>
                    <a:pt x="5335" y="2695"/>
                  </a:cubicBezTo>
                  <a:cubicBezTo>
                    <a:pt x="2949" y="674"/>
                    <a:pt x="506" y="646"/>
                    <a:pt x="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2"/>
            <p:cNvSpPr/>
            <p:nvPr/>
          </p:nvSpPr>
          <p:spPr>
            <a:xfrm>
              <a:off x="899929" y="1033768"/>
              <a:ext cx="101800" cy="92675"/>
            </a:xfrm>
            <a:custGeom>
              <a:avLst/>
              <a:gdLst/>
              <a:ahLst/>
              <a:cxnLst/>
              <a:rect l="l" t="t" r="r" b="b"/>
              <a:pathLst>
                <a:path w="4072" h="3707" extrusionOk="0">
                  <a:moveTo>
                    <a:pt x="1" y="1"/>
                  </a:moveTo>
                  <a:cubicBezTo>
                    <a:pt x="1489" y="1096"/>
                    <a:pt x="2864" y="2303"/>
                    <a:pt x="4072" y="3707"/>
                  </a:cubicBezTo>
                  <a:cubicBezTo>
                    <a:pt x="3033" y="2191"/>
                    <a:pt x="1573" y="95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2"/>
            <p:cNvSpPr/>
            <p:nvPr/>
          </p:nvSpPr>
          <p:spPr>
            <a:xfrm>
              <a:off x="840280" y="1053418"/>
              <a:ext cx="87050" cy="51275"/>
            </a:xfrm>
            <a:custGeom>
              <a:avLst/>
              <a:gdLst/>
              <a:ahLst/>
              <a:cxnLst/>
              <a:rect l="l" t="t" r="r" b="b"/>
              <a:pathLst>
                <a:path w="3482" h="2051" extrusionOk="0">
                  <a:moveTo>
                    <a:pt x="0" y="1"/>
                  </a:moveTo>
                  <a:lnTo>
                    <a:pt x="0" y="1"/>
                  </a:lnTo>
                  <a:cubicBezTo>
                    <a:pt x="1011" y="619"/>
                    <a:pt x="2443" y="1461"/>
                    <a:pt x="3482" y="2050"/>
                  </a:cubicBezTo>
                  <a:cubicBezTo>
                    <a:pt x="2415" y="1236"/>
                    <a:pt x="1236" y="5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2"/>
            <p:cNvSpPr/>
            <p:nvPr/>
          </p:nvSpPr>
          <p:spPr>
            <a:xfrm>
              <a:off x="853604" y="1113092"/>
              <a:ext cx="107425" cy="34425"/>
            </a:xfrm>
            <a:custGeom>
              <a:avLst/>
              <a:gdLst/>
              <a:ahLst/>
              <a:cxnLst/>
              <a:rect l="l" t="t" r="r" b="b"/>
              <a:pathLst>
                <a:path w="4297" h="1377" extrusionOk="0">
                  <a:moveTo>
                    <a:pt x="4296" y="0"/>
                  </a:moveTo>
                  <a:lnTo>
                    <a:pt x="4296" y="0"/>
                  </a:lnTo>
                  <a:cubicBezTo>
                    <a:pt x="2864" y="421"/>
                    <a:pt x="1405" y="955"/>
                    <a:pt x="1" y="1376"/>
                  </a:cubicBezTo>
                  <a:cubicBezTo>
                    <a:pt x="1489" y="1123"/>
                    <a:pt x="2921" y="590"/>
                    <a:pt x="4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2"/>
            <p:cNvSpPr/>
            <p:nvPr/>
          </p:nvSpPr>
          <p:spPr>
            <a:xfrm>
              <a:off x="811505" y="1099742"/>
              <a:ext cx="77225" cy="26700"/>
            </a:xfrm>
            <a:custGeom>
              <a:avLst/>
              <a:gdLst/>
              <a:ahLst/>
              <a:cxnLst/>
              <a:rect l="l" t="t" r="r" b="b"/>
              <a:pathLst>
                <a:path w="3089" h="1068" extrusionOk="0">
                  <a:moveTo>
                    <a:pt x="3089" y="1"/>
                  </a:moveTo>
                  <a:lnTo>
                    <a:pt x="3089" y="1"/>
                  </a:lnTo>
                  <a:cubicBezTo>
                    <a:pt x="2050" y="338"/>
                    <a:pt x="1039" y="703"/>
                    <a:pt x="0" y="1068"/>
                  </a:cubicBezTo>
                  <a:cubicBezTo>
                    <a:pt x="1067" y="871"/>
                    <a:pt x="2106" y="506"/>
                    <a:pt x="3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2"/>
            <p:cNvSpPr/>
            <p:nvPr/>
          </p:nvSpPr>
          <p:spPr>
            <a:xfrm>
              <a:off x="1241753" y="913769"/>
              <a:ext cx="91250" cy="42825"/>
            </a:xfrm>
            <a:custGeom>
              <a:avLst/>
              <a:gdLst/>
              <a:ahLst/>
              <a:cxnLst/>
              <a:rect l="l" t="t" r="r" b="b"/>
              <a:pathLst>
                <a:path w="3650" h="1713" extrusionOk="0">
                  <a:moveTo>
                    <a:pt x="3650" y="0"/>
                  </a:moveTo>
                  <a:lnTo>
                    <a:pt x="3650" y="0"/>
                  </a:lnTo>
                  <a:cubicBezTo>
                    <a:pt x="2330" y="253"/>
                    <a:pt x="983" y="758"/>
                    <a:pt x="0" y="1713"/>
                  </a:cubicBezTo>
                  <a:cubicBezTo>
                    <a:pt x="1095" y="899"/>
                    <a:pt x="2358" y="421"/>
                    <a:pt x="365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2"/>
            <p:cNvSpPr/>
            <p:nvPr/>
          </p:nvSpPr>
          <p:spPr>
            <a:xfrm>
              <a:off x="1198928" y="1002893"/>
              <a:ext cx="91275" cy="26700"/>
            </a:xfrm>
            <a:custGeom>
              <a:avLst/>
              <a:gdLst/>
              <a:ahLst/>
              <a:cxnLst/>
              <a:rect l="l" t="t" r="r" b="b"/>
              <a:pathLst>
                <a:path w="3651" h="1068" extrusionOk="0">
                  <a:moveTo>
                    <a:pt x="3650" y="1"/>
                  </a:moveTo>
                  <a:cubicBezTo>
                    <a:pt x="2387" y="85"/>
                    <a:pt x="1095" y="394"/>
                    <a:pt x="1" y="1067"/>
                  </a:cubicBezTo>
                  <a:cubicBezTo>
                    <a:pt x="1180" y="562"/>
                    <a:pt x="2415" y="253"/>
                    <a:pt x="36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2"/>
            <p:cNvSpPr/>
            <p:nvPr/>
          </p:nvSpPr>
          <p:spPr>
            <a:xfrm>
              <a:off x="1264203" y="856194"/>
              <a:ext cx="14050" cy="64600"/>
            </a:xfrm>
            <a:custGeom>
              <a:avLst/>
              <a:gdLst/>
              <a:ahLst/>
              <a:cxnLst/>
              <a:rect l="l" t="t" r="r" b="b"/>
              <a:pathLst>
                <a:path w="562" h="2584" extrusionOk="0">
                  <a:moveTo>
                    <a:pt x="562" y="1"/>
                  </a:moveTo>
                  <a:lnTo>
                    <a:pt x="562" y="1"/>
                  </a:lnTo>
                  <a:cubicBezTo>
                    <a:pt x="169" y="787"/>
                    <a:pt x="1" y="1714"/>
                    <a:pt x="169" y="2584"/>
                  </a:cubicBezTo>
                  <a:cubicBezTo>
                    <a:pt x="169" y="1714"/>
                    <a:pt x="337" y="871"/>
                    <a:pt x="5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2"/>
            <p:cNvSpPr/>
            <p:nvPr/>
          </p:nvSpPr>
          <p:spPr>
            <a:xfrm>
              <a:off x="1210153" y="894119"/>
              <a:ext cx="12675" cy="91250"/>
            </a:xfrm>
            <a:custGeom>
              <a:avLst/>
              <a:gdLst/>
              <a:ahLst/>
              <a:cxnLst/>
              <a:rect l="l" t="t" r="r" b="b"/>
              <a:pathLst>
                <a:path w="507" h="3650" extrusionOk="0">
                  <a:moveTo>
                    <a:pt x="169" y="0"/>
                  </a:moveTo>
                  <a:lnTo>
                    <a:pt x="169" y="0"/>
                  </a:lnTo>
                  <a:cubicBezTo>
                    <a:pt x="1" y="1207"/>
                    <a:pt x="29" y="2527"/>
                    <a:pt x="506" y="3650"/>
                  </a:cubicBezTo>
                  <a:cubicBezTo>
                    <a:pt x="225" y="2443"/>
                    <a:pt x="169" y="1235"/>
                    <a:pt x="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2"/>
            <p:cNvSpPr/>
            <p:nvPr/>
          </p:nvSpPr>
          <p:spPr>
            <a:xfrm>
              <a:off x="1238228" y="1241541"/>
              <a:ext cx="37925" cy="58975"/>
            </a:xfrm>
            <a:custGeom>
              <a:avLst/>
              <a:gdLst/>
              <a:ahLst/>
              <a:cxnLst/>
              <a:rect l="l" t="t" r="r" b="b"/>
              <a:pathLst>
                <a:path w="1517" h="2359" extrusionOk="0">
                  <a:moveTo>
                    <a:pt x="1517" y="0"/>
                  </a:moveTo>
                  <a:lnTo>
                    <a:pt x="1517" y="0"/>
                  </a:lnTo>
                  <a:cubicBezTo>
                    <a:pt x="787" y="590"/>
                    <a:pt x="197" y="1432"/>
                    <a:pt x="1" y="2358"/>
                  </a:cubicBezTo>
                  <a:cubicBezTo>
                    <a:pt x="366" y="1488"/>
                    <a:pt x="927" y="730"/>
                    <a:pt x="1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2"/>
            <p:cNvSpPr/>
            <p:nvPr/>
          </p:nvSpPr>
          <p:spPr>
            <a:xfrm>
              <a:off x="1200328" y="1264691"/>
              <a:ext cx="28800" cy="80050"/>
            </a:xfrm>
            <a:custGeom>
              <a:avLst/>
              <a:gdLst/>
              <a:ahLst/>
              <a:cxnLst/>
              <a:rect l="l" t="t" r="r" b="b"/>
              <a:pathLst>
                <a:path w="1152" h="3202" extrusionOk="0">
                  <a:moveTo>
                    <a:pt x="1152" y="1"/>
                  </a:moveTo>
                  <a:lnTo>
                    <a:pt x="1152" y="1"/>
                  </a:lnTo>
                  <a:cubicBezTo>
                    <a:pt x="618" y="983"/>
                    <a:pt x="85" y="2078"/>
                    <a:pt x="1" y="3201"/>
                  </a:cubicBezTo>
                  <a:cubicBezTo>
                    <a:pt x="281" y="2106"/>
                    <a:pt x="759" y="1067"/>
                    <a:pt x="1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2"/>
            <p:cNvSpPr/>
            <p:nvPr/>
          </p:nvSpPr>
          <p:spPr>
            <a:xfrm>
              <a:off x="1217878" y="1294866"/>
              <a:ext cx="73025" cy="28100"/>
            </a:xfrm>
            <a:custGeom>
              <a:avLst/>
              <a:gdLst/>
              <a:ahLst/>
              <a:cxnLst/>
              <a:rect l="l" t="t" r="r" b="b"/>
              <a:pathLst>
                <a:path w="2921" h="1124" extrusionOk="0">
                  <a:moveTo>
                    <a:pt x="2920" y="1"/>
                  </a:moveTo>
                  <a:lnTo>
                    <a:pt x="2920" y="1"/>
                  </a:lnTo>
                  <a:cubicBezTo>
                    <a:pt x="1882" y="169"/>
                    <a:pt x="843" y="534"/>
                    <a:pt x="1" y="1124"/>
                  </a:cubicBezTo>
                  <a:cubicBezTo>
                    <a:pt x="955" y="675"/>
                    <a:pt x="1938" y="366"/>
                    <a:pt x="2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2"/>
            <p:cNvSpPr/>
            <p:nvPr/>
          </p:nvSpPr>
          <p:spPr>
            <a:xfrm>
              <a:off x="1189103" y="1355516"/>
              <a:ext cx="54075" cy="6750"/>
            </a:xfrm>
            <a:custGeom>
              <a:avLst/>
              <a:gdLst/>
              <a:ahLst/>
              <a:cxnLst/>
              <a:rect l="l" t="t" r="r" b="b"/>
              <a:pathLst>
                <a:path w="2163" h="270" extrusionOk="0">
                  <a:moveTo>
                    <a:pt x="1261" y="1"/>
                  </a:moveTo>
                  <a:cubicBezTo>
                    <a:pt x="830" y="1"/>
                    <a:pt x="392" y="107"/>
                    <a:pt x="1" y="270"/>
                  </a:cubicBezTo>
                  <a:cubicBezTo>
                    <a:pt x="487" y="195"/>
                    <a:pt x="961" y="120"/>
                    <a:pt x="1440" y="120"/>
                  </a:cubicBezTo>
                  <a:cubicBezTo>
                    <a:pt x="1679" y="120"/>
                    <a:pt x="1919" y="139"/>
                    <a:pt x="2162" y="186"/>
                  </a:cubicBezTo>
                  <a:cubicBezTo>
                    <a:pt x="1880" y="56"/>
                    <a:pt x="1572" y="1"/>
                    <a:pt x="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2"/>
            <p:cNvSpPr/>
            <p:nvPr/>
          </p:nvSpPr>
          <p:spPr>
            <a:xfrm>
              <a:off x="932229" y="767070"/>
              <a:ext cx="29500" cy="109525"/>
            </a:xfrm>
            <a:custGeom>
              <a:avLst/>
              <a:gdLst/>
              <a:ahLst/>
              <a:cxnLst/>
              <a:rect l="l" t="t" r="r" b="b"/>
              <a:pathLst>
                <a:path w="1180" h="4381" extrusionOk="0">
                  <a:moveTo>
                    <a:pt x="0" y="0"/>
                  </a:moveTo>
                  <a:cubicBezTo>
                    <a:pt x="590" y="1404"/>
                    <a:pt x="955" y="2864"/>
                    <a:pt x="1179" y="4380"/>
                  </a:cubicBezTo>
                  <a:cubicBezTo>
                    <a:pt x="1123" y="2864"/>
                    <a:pt x="758" y="132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2"/>
            <p:cNvSpPr/>
            <p:nvPr/>
          </p:nvSpPr>
          <p:spPr>
            <a:xfrm>
              <a:off x="823430" y="835144"/>
              <a:ext cx="110925" cy="17900"/>
            </a:xfrm>
            <a:custGeom>
              <a:avLst/>
              <a:gdLst/>
              <a:ahLst/>
              <a:cxnLst/>
              <a:rect l="l" t="t" r="r" b="b"/>
              <a:pathLst>
                <a:path w="4437" h="716" extrusionOk="0">
                  <a:moveTo>
                    <a:pt x="1" y="1"/>
                  </a:moveTo>
                  <a:lnTo>
                    <a:pt x="1" y="1"/>
                  </a:lnTo>
                  <a:cubicBezTo>
                    <a:pt x="1053" y="473"/>
                    <a:pt x="2220" y="716"/>
                    <a:pt x="3376" y="716"/>
                  </a:cubicBezTo>
                  <a:cubicBezTo>
                    <a:pt x="3732" y="716"/>
                    <a:pt x="4086" y="693"/>
                    <a:pt x="4436" y="646"/>
                  </a:cubicBezTo>
                  <a:cubicBezTo>
                    <a:pt x="2920" y="646"/>
                    <a:pt x="1432" y="45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2"/>
            <p:cNvSpPr/>
            <p:nvPr/>
          </p:nvSpPr>
          <p:spPr>
            <a:xfrm>
              <a:off x="870454" y="738295"/>
              <a:ext cx="21075" cy="75125"/>
            </a:xfrm>
            <a:custGeom>
              <a:avLst/>
              <a:gdLst/>
              <a:ahLst/>
              <a:cxnLst/>
              <a:rect l="l" t="t" r="r" b="b"/>
              <a:pathLst>
                <a:path w="843" h="3005" extrusionOk="0">
                  <a:moveTo>
                    <a:pt x="1" y="0"/>
                  </a:moveTo>
                  <a:lnTo>
                    <a:pt x="1" y="0"/>
                  </a:lnTo>
                  <a:cubicBezTo>
                    <a:pt x="338" y="983"/>
                    <a:pt x="618" y="1994"/>
                    <a:pt x="843" y="3004"/>
                  </a:cubicBezTo>
                  <a:cubicBezTo>
                    <a:pt x="815" y="1966"/>
                    <a:pt x="506" y="89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2"/>
            <p:cNvSpPr/>
            <p:nvPr/>
          </p:nvSpPr>
          <p:spPr>
            <a:xfrm>
              <a:off x="786930" y="767070"/>
              <a:ext cx="72325" cy="18975"/>
            </a:xfrm>
            <a:custGeom>
              <a:avLst/>
              <a:gdLst/>
              <a:ahLst/>
              <a:cxnLst/>
              <a:rect l="l" t="t" r="r" b="b"/>
              <a:pathLst>
                <a:path w="2893" h="759" extrusionOk="0">
                  <a:moveTo>
                    <a:pt x="1" y="0"/>
                  </a:moveTo>
                  <a:lnTo>
                    <a:pt x="1" y="0"/>
                  </a:lnTo>
                  <a:cubicBezTo>
                    <a:pt x="871" y="534"/>
                    <a:pt x="1910" y="730"/>
                    <a:pt x="2892" y="759"/>
                  </a:cubicBezTo>
                  <a:cubicBezTo>
                    <a:pt x="1910" y="534"/>
                    <a:pt x="955" y="33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2"/>
            <p:cNvSpPr/>
            <p:nvPr/>
          </p:nvSpPr>
          <p:spPr>
            <a:xfrm>
              <a:off x="844480" y="547396"/>
              <a:ext cx="18275" cy="79325"/>
            </a:xfrm>
            <a:custGeom>
              <a:avLst/>
              <a:gdLst/>
              <a:ahLst/>
              <a:cxnLst/>
              <a:rect l="l" t="t" r="r" b="b"/>
              <a:pathLst>
                <a:path w="731" h="3173" extrusionOk="0">
                  <a:moveTo>
                    <a:pt x="1" y="0"/>
                  </a:moveTo>
                  <a:lnTo>
                    <a:pt x="1" y="0"/>
                  </a:lnTo>
                  <a:cubicBezTo>
                    <a:pt x="282" y="1039"/>
                    <a:pt x="534" y="2078"/>
                    <a:pt x="562" y="3173"/>
                  </a:cubicBezTo>
                  <a:cubicBezTo>
                    <a:pt x="731" y="2078"/>
                    <a:pt x="450" y="95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2"/>
            <p:cNvSpPr/>
            <p:nvPr/>
          </p:nvSpPr>
          <p:spPr>
            <a:xfrm>
              <a:off x="796755" y="512296"/>
              <a:ext cx="26000" cy="63900"/>
            </a:xfrm>
            <a:custGeom>
              <a:avLst/>
              <a:gdLst/>
              <a:ahLst/>
              <a:cxnLst/>
              <a:rect l="l" t="t" r="r" b="b"/>
              <a:pathLst>
                <a:path w="1040" h="2556" extrusionOk="0">
                  <a:moveTo>
                    <a:pt x="1" y="0"/>
                  </a:moveTo>
                  <a:lnTo>
                    <a:pt x="1" y="0"/>
                  </a:lnTo>
                  <a:cubicBezTo>
                    <a:pt x="366" y="871"/>
                    <a:pt x="731" y="1685"/>
                    <a:pt x="1040" y="2555"/>
                  </a:cubicBezTo>
                  <a:cubicBezTo>
                    <a:pt x="899" y="1629"/>
                    <a:pt x="506" y="7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2"/>
            <p:cNvSpPr/>
            <p:nvPr/>
          </p:nvSpPr>
          <p:spPr>
            <a:xfrm>
              <a:off x="763780" y="571946"/>
              <a:ext cx="83550" cy="38625"/>
            </a:xfrm>
            <a:custGeom>
              <a:avLst/>
              <a:gdLst/>
              <a:ahLst/>
              <a:cxnLst/>
              <a:rect l="l" t="t" r="r" b="b"/>
              <a:pathLst>
                <a:path w="3342" h="1545" extrusionOk="0">
                  <a:moveTo>
                    <a:pt x="0" y="1"/>
                  </a:moveTo>
                  <a:lnTo>
                    <a:pt x="0" y="1"/>
                  </a:lnTo>
                  <a:cubicBezTo>
                    <a:pt x="955" y="759"/>
                    <a:pt x="2134" y="1264"/>
                    <a:pt x="3341" y="1545"/>
                  </a:cubicBezTo>
                  <a:cubicBezTo>
                    <a:pt x="2190" y="1096"/>
                    <a:pt x="1067" y="61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2"/>
            <p:cNvSpPr/>
            <p:nvPr/>
          </p:nvSpPr>
          <p:spPr>
            <a:xfrm>
              <a:off x="745530" y="519321"/>
              <a:ext cx="66000" cy="40025"/>
            </a:xfrm>
            <a:custGeom>
              <a:avLst/>
              <a:gdLst/>
              <a:ahLst/>
              <a:cxnLst/>
              <a:rect l="l" t="t" r="r" b="b"/>
              <a:pathLst>
                <a:path w="2640" h="1601" extrusionOk="0">
                  <a:moveTo>
                    <a:pt x="0" y="0"/>
                  </a:moveTo>
                  <a:lnTo>
                    <a:pt x="0" y="0"/>
                  </a:lnTo>
                  <a:cubicBezTo>
                    <a:pt x="702" y="758"/>
                    <a:pt x="1657" y="1292"/>
                    <a:pt x="2639" y="1600"/>
                  </a:cubicBezTo>
                  <a:cubicBezTo>
                    <a:pt x="1713" y="1123"/>
                    <a:pt x="815" y="61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2"/>
            <p:cNvSpPr/>
            <p:nvPr/>
          </p:nvSpPr>
          <p:spPr>
            <a:xfrm>
              <a:off x="959604" y="453347"/>
              <a:ext cx="19675" cy="106700"/>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2"/>
            <p:cNvSpPr/>
            <p:nvPr/>
          </p:nvSpPr>
          <p:spPr>
            <a:xfrm>
              <a:off x="977129" y="538271"/>
              <a:ext cx="64600" cy="112325"/>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2"/>
            <p:cNvSpPr/>
            <p:nvPr/>
          </p:nvSpPr>
          <p:spPr>
            <a:xfrm>
              <a:off x="913979" y="475097"/>
              <a:ext cx="50550" cy="108800"/>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2"/>
            <p:cNvSpPr/>
            <p:nvPr/>
          </p:nvSpPr>
          <p:spPr>
            <a:xfrm>
              <a:off x="897829" y="557921"/>
              <a:ext cx="82850" cy="111625"/>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2"/>
            <p:cNvSpPr/>
            <p:nvPr/>
          </p:nvSpPr>
          <p:spPr>
            <a:xfrm>
              <a:off x="798380" y="544371"/>
              <a:ext cx="422475" cy="1003950"/>
            </a:xfrm>
            <a:custGeom>
              <a:avLst/>
              <a:gdLst/>
              <a:ahLst/>
              <a:cxnLst/>
              <a:rect l="l" t="t" r="r" b="b"/>
              <a:pathLst>
                <a:path w="16899" h="40158" extrusionOk="0">
                  <a:moveTo>
                    <a:pt x="171" y="0"/>
                  </a:moveTo>
                  <a:cubicBezTo>
                    <a:pt x="78" y="0"/>
                    <a:pt x="0" y="82"/>
                    <a:pt x="76" y="177"/>
                  </a:cubicBezTo>
                  <a:lnTo>
                    <a:pt x="76" y="205"/>
                  </a:lnTo>
                  <a:cubicBezTo>
                    <a:pt x="1087" y="1637"/>
                    <a:pt x="2098" y="3097"/>
                    <a:pt x="3136" y="4557"/>
                  </a:cubicBezTo>
                  <a:cubicBezTo>
                    <a:pt x="3922" y="5708"/>
                    <a:pt x="4737" y="6831"/>
                    <a:pt x="5523" y="7954"/>
                  </a:cubicBezTo>
                  <a:cubicBezTo>
                    <a:pt x="6309" y="9105"/>
                    <a:pt x="7095" y="10144"/>
                    <a:pt x="7769" y="11323"/>
                  </a:cubicBezTo>
                  <a:cubicBezTo>
                    <a:pt x="8751" y="13120"/>
                    <a:pt x="9425" y="15057"/>
                    <a:pt x="9987" y="17022"/>
                  </a:cubicBezTo>
                  <a:cubicBezTo>
                    <a:pt x="10239" y="17920"/>
                    <a:pt x="10464" y="18819"/>
                    <a:pt x="10716" y="19717"/>
                  </a:cubicBezTo>
                  <a:cubicBezTo>
                    <a:pt x="10969" y="20588"/>
                    <a:pt x="11278" y="21514"/>
                    <a:pt x="11559" y="22412"/>
                  </a:cubicBezTo>
                  <a:cubicBezTo>
                    <a:pt x="12682" y="25894"/>
                    <a:pt x="14029" y="29319"/>
                    <a:pt x="14956" y="32856"/>
                  </a:cubicBezTo>
                  <a:cubicBezTo>
                    <a:pt x="15573" y="35186"/>
                    <a:pt x="16107" y="37545"/>
                    <a:pt x="16584" y="39931"/>
                  </a:cubicBezTo>
                  <a:cubicBezTo>
                    <a:pt x="16584" y="39959"/>
                    <a:pt x="16612" y="40015"/>
                    <a:pt x="16612" y="40043"/>
                  </a:cubicBezTo>
                  <a:cubicBezTo>
                    <a:pt x="16624" y="40124"/>
                    <a:pt x="16677" y="40157"/>
                    <a:pt x="16733" y="40157"/>
                  </a:cubicBezTo>
                  <a:cubicBezTo>
                    <a:pt x="16813" y="40157"/>
                    <a:pt x="16898" y="40087"/>
                    <a:pt x="16865" y="39987"/>
                  </a:cubicBezTo>
                  <a:cubicBezTo>
                    <a:pt x="16472" y="37938"/>
                    <a:pt x="15994" y="35888"/>
                    <a:pt x="15489" y="33867"/>
                  </a:cubicBezTo>
                  <a:cubicBezTo>
                    <a:pt x="15124" y="32407"/>
                    <a:pt x="14731" y="30947"/>
                    <a:pt x="14254" y="29515"/>
                  </a:cubicBezTo>
                  <a:cubicBezTo>
                    <a:pt x="13608" y="27578"/>
                    <a:pt x="12906" y="25669"/>
                    <a:pt x="12289" y="23732"/>
                  </a:cubicBezTo>
                  <a:cubicBezTo>
                    <a:pt x="11671" y="21907"/>
                    <a:pt x="11110" y="20082"/>
                    <a:pt x="10604" y="18257"/>
                  </a:cubicBezTo>
                  <a:cubicBezTo>
                    <a:pt x="10127" y="16404"/>
                    <a:pt x="9537" y="14383"/>
                    <a:pt x="8695" y="12558"/>
                  </a:cubicBezTo>
                  <a:cubicBezTo>
                    <a:pt x="8274" y="11632"/>
                    <a:pt x="7769" y="10733"/>
                    <a:pt x="7207" y="9891"/>
                  </a:cubicBezTo>
                  <a:cubicBezTo>
                    <a:pt x="6898" y="9442"/>
                    <a:pt x="6589" y="9021"/>
                    <a:pt x="6281" y="8572"/>
                  </a:cubicBezTo>
                  <a:cubicBezTo>
                    <a:pt x="5523" y="7477"/>
                    <a:pt x="4737" y="6382"/>
                    <a:pt x="3979" y="5287"/>
                  </a:cubicBezTo>
                  <a:cubicBezTo>
                    <a:pt x="2771" y="3574"/>
                    <a:pt x="1564" y="1862"/>
                    <a:pt x="357" y="149"/>
                  </a:cubicBezTo>
                  <a:cubicBezTo>
                    <a:pt x="329" y="121"/>
                    <a:pt x="329" y="93"/>
                    <a:pt x="301" y="65"/>
                  </a:cubicBezTo>
                  <a:cubicBezTo>
                    <a:pt x="264" y="19"/>
                    <a:pt x="216" y="0"/>
                    <a:pt x="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2"/>
            <p:cNvSpPr/>
            <p:nvPr/>
          </p:nvSpPr>
          <p:spPr>
            <a:xfrm>
              <a:off x="1134003" y="884844"/>
              <a:ext cx="169500" cy="361800"/>
            </a:xfrm>
            <a:custGeom>
              <a:avLst/>
              <a:gdLst/>
              <a:ahLst/>
              <a:cxnLst/>
              <a:rect l="l" t="t" r="r" b="b"/>
              <a:pathLst>
                <a:path w="6780" h="14472" extrusionOk="0">
                  <a:moveTo>
                    <a:pt x="6564" y="1"/>
                  </a:moveTo>
                  <a:cubicBezTo>
                    <a:pt x="6533" y="1"/>
                    <a:pt x="6501" y="11"/>
                    <a:pt x="6472" y="34"/>
                  </a:cubicBezTo>
                  <a:lnTo>
                    <a:pt x="6500" y="34"/>
                  </a:lnTo>
                  <a:cubicBezTo>
                    <a:pt x="5742" y="708"/>
                    <a:pt x="5124" y="1494"/>
                    <a:pt x="4563" y="2280"/>
                  </a:cubicBezTo>
                  <a:cubicBezTo>
                    <a:pt x="3103" y="4273"/>
                    <a:pt x="1980" y="6491"/>
                    <a:pt x="1194" y="8822"/>
                  </a:cubicBezTo>
                  <a:cubicBezTo>
                    <a:pt x="604" y="10618"/>
                    <a:pt x="211" y="12471"/>
                    <a:pt x="15" y="14324"/>
                  </a:cubicBezTo>
                  <a:cubicBezTo>
                    <a:pt x="1" y="14422"/>
                    <a:pt x="64" y="14472"/>
                    <a:pt x="131" y="14472"/>
                  </a:cubicBezTo>
                  <a:cubicBezTo>
                    <a:pt x="197" y="14472"/>
                    <a:pt x="267" y="14422"/>
                    <a:pt x="267" y="14324"/>
                  </a:cubicBezTo>
                  <a:cubicBezTo>
                    <a:pt x="604" y="11264"/>
                    <a:pt x="1475" y="8260"/>
                    <a:pt x="2878" y="5509"/>
                  </a:cubicBezTo>
                  <a:cubicBezTo>
                    <a:pt x="3721" y="3880"/>
                    <a:pt x="4759" y="2280"/>
                    <a:pt x="5995" y="933"/>
                  </a:cubicBezTo>
                  <a:cubicBezTo>
                    <a:pt x="6219" y="680"/>
                    <a:pt x="6444" y="455"/>
                    <a:pt x="6668" y="231"/>
                  </a:cubicBezTo>
                  <a:cubicBezTo>
                    <a:pt x="6779" y="142"/>
                    <a:pt x="6680" y="1"/>
                    <a:pt x="65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2"/>
            <p:cNvSpPr/>
            <p:nvPr/>
          </p:nvSpPr>
          <p:spPr>
            <a:xfrm>
              <a:off x="1174328" y="1249891"/>
              <a:ext cx="122225" cy="131825"/>
            </a:xfrm>
            <a:custGeom>
              <a:avLst/>
              <a:gdLst/>
              <a:ahLst/>
              <a:cxnLst/>
              <a:rect l="l" t="t" r="r" b="b"/>
              <a:pathLst>
                <a:path w="4889" h="5273" extrusionOk="0">
                  <a:moveTo>
                    <a:pt x="4713" y="0"/>
                  </a:moveTo>
                  <a:cubicBezTo>
                    <a:pt x="4688" y="0"/>
                    <a:pt x="4661" y="10"/>
                    <a:pt x="4634" y="31"/>
                  </a:cubicBezTo>
                  <a:cubicBezTo>
                    <a:pt x="3371" y="929"/>
                    <a:pt x="2220" y="2080"/>
                    <a:pt x="1265" y="3288"/>
                  </a:cubicBezTo>
                  <a:cubicBezTo>
                    <a:pt x="816" y="3849"/>
                    <a:pt x="395" y="4439"/>
                    <a:pt x="58" y="5056"/>
                  </a:cubicBezTo>
                  <a:cubicBezTo>
                    <a:pt x="1" y="5171"/>
                    <a:pt x="87" y="5273"/>
                    <a:pt x="174" y="5273"/>
                  </a:cubicBezTo>
                  <a:cubicBezTo>
                    <a:pt x="215" y="5273"/>
                    <a:pt x="256" y="5250"/>
                    <a:pt x="283" y="5197"/>
                  </a:cubicBezTo>
                  <a:cubicBezTo>
                    <a:pt x="1293" y="3400"/>
                    <a:pt x="2781" y="1828"/>
                    <a:pt x="4382" y="536"/>
                  </a:cubicBezTo>
                  <a:cubicBezTo>
                    <a:pt x="4522" y="452"/>
                    <a:pt x="4634" y="340"/>
                    <a:pt x="4775" y="256"/>
                  </a:cubicBezTo>
                  <a:cubicBezTo>
                    <a:pt x="4888" y="165"/>
                    <a:pt x="4818" y="0"/>
                    <a:pt x="4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2"/>
            <p:cNvSpPr/>
            <p:nvPr/>
          </p:nvSpPr>
          <p:spPr>
            <a:xfrm>
              <a:off x="861329" y="1095442"/>
              <a:ext cx="259800" cy="89975"/>
            </a:xfrm>
            <a:custGeom>
              <a:avLst/>
              <a:gdLst/>
              <a:ahLst/>
              <a:cxnLst/>
              <a:rect l="l" t="t" r="r" b="b"/>
              <a:pathLst>
                <a:path w="10392" h="3599" extrusionOk="0">
                  <a:moveTo>
                    <a:pt x="432" y="1"/>
                  </a:moveTo>
                  <a:cubicBezTo>
                    <a:pt x="345" y="1"/>
                    <a:pt x="257" y="2"/>
                    <a:pt x="169" y="4"/>
                  </a:cubicBezTo>
                  <a:cubicBezTo>
                    <a:pt x="1" y="33"/>
                    <a:pt x="1" y="285"/>
                    <a:pt x="169" y="285"/>
                  </a:cubicBezTo>
                  <a:cubicBezTo>
                    <a:pt x="267" y="282"/>
                    <a:pt x="365" y="281"/>
                    <a:pt x="463" y="281"/>
                  </a:cubicBezTo>
                  <a:cubicBezTo>
                    <a:pt x="2189" y="281"/>
                    <a:pt x="3911" y="741"/>
                    <a:pt x="5531" y="1352"/>
                  </a:cubicBezTo>
                  <a:cubicBezTo>
                    <a:pt x="6851" y="1829"/>
                    <a:pt x="8170" y="2447"/>
                    <a:pt x="9406" y="3149"/>
                  </a:cubicBezTo>
                  <a:cubicBezTo>
                    <a:pt x="9658" y="3289"/>
                    <a:pt x="9911" y="3430"/>
                    <a:pt x="10136" y="3570"/>
                  </a:cubicBezTo>
                  <a:cubicBezTo>
                    <a:pt x="10160" y="3590"/>
                    <a:pt x="10185" y="3598"/>
                    <a:pt x="10208" y="3598"/>
                  </a:cubicBezTo>
                  <a:cubicBezTo>
                    <a:pt x="10317" y="3598"/>
                    <a:pt x="10392" y="3415"/>
                    <a:pt x="10276" y="3345"/>
                  </a:cubicBezTo>
                  <a:cubicBezTo>
                    <a:pt x="9574" y="2896"/>
                    <a:pt x="8844" y="2531"/>
                    <a:pt x="8114" y="2166"/>
                  </a:cubicBezTo>
                  <a:cubicBezTo>
                    <a:pt x="6570" y="1408"/>
                    <a:pt x="4942" y="763"/>
                    <a:pt x="3229" y="369"/>
                  </a:cubicBezTo>
                  <a:cubicBezTo>
                    <a:pt x="2330" y="138"/>
                    <a:pt x="1383"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2"/>
            <p:cNvSpPr/>
            <p:nvPr/>
          </p:nvSpPr>
          <p:spPr>
            <a:xfrm>
              <a:off x="801005" y="737445"/>
              <a:ext cx="269550" cy="290550"/>
            </a:xfrm>
            <a:custGeom>
              <a:avLst/>
              <a:gdLst/>
              <a:ahLst/>
              <a:cxnLst/>
              <a:rect l="l" t="t" r="r" b="b"/>
              <a:pathLst>
                <a:path w="10782" h="11622" extrusionOk="0">
                  <a:moveTo>
                    <a:pt x="216" y="1"/>
                  </a:moveTo>
                  <a:cubicBezTo>
                    <a:pt x="100" y="1"/>
                    <a:pt x="1" y="142"/>
                    <a:pt x="112" y="231"/>
                  </a:cubicBezTo>
                  <a:cubicBezTo>
                    <a:pt x="1487" y="1382"/>
                    <a:pt x="2835" y="2533"/>
                    <a:pt x="4182" y="3712"/>
                  </a:cubicBezTo>
                  <a:cubicBezTo>
                    <a:pt x="5053" y="4470"/>
                    <a:pt x="5923" y="5228"/>
                    <a:pt x="6737" y="6071"/>
                  </a:cubicBezTo>
                  <a:cubicBezTo>
                    <a:pt x="7664" y="7053"/>
                    <a:pt x="8422" y="8176"/>
                    <a:pt x="9152" y="9327"/>
                  </a:cubicBezTo>
                  <a:cubicBezTo>
                    <a:pt x="9629" y="10057"/>
                    <a:pt x="10078" y="10787"/>
                    <a:pt x="10499" y="11545"/>
                  </a:cubicBezTo>
                  <a:cubicBezTo>
                    <a:pt x="10526" y="11599"/>
                    <a:pt x="10567" y="11621"/>
                    <a:pt x="10608" y="11621"/>
                  </a:cubicBezTo>
                  <a:cubicBezTo>
                    <a:pt x="10695" y="11621"/>
                    <a:pt x="10781" y="11519"/>
                    <a:pt x="10724" y="11405"/>
                  </a:cubicBezTo>
                  <a:lnTo>
                    <a:pt x="10752" y="11405"/>
                  </a:lnTo>
                  <a:cubicBezTo>
                    <a:pt x="10387" y="10787"/>
                    <a:pt x="10022" y="10169"/>
                    <a:pt x="9629" y="9552"/>
                  </a:cubicBezTo>
                  <a:cubicBezTo>
                    <a:pt x="8927" y="8401"/>
                    <a:pt x="8169" y="7278"/>
                    <a:pt x="7271" y="6267"/>
                  </a:cubicBezTo>
                  <a:cubicBezTo>
                    <a:pt x="6513" y="5397"/>
                    <a:pt x="5642" y="4639"/>
                    <a:pt x="4772" y="3881"/>
                  </a:cubicBezTo>
                  <a:cubicBezTo>
                    <a:pt x="3845" y="3038"/>
                    <a:pt x="2891" y="2224"/>
                    <a:pt x="1936" y="1410"/>
                  </a:cubicBezTo>
                  <a:cubicBezTo>
                    <a:pt x="1375" y="961"/>
                    <a:pt x="841" y="512"/>
                    <a:pt x="308" y="34"/>
                  </a:cubicBezTo>
                  <a:cubicBezTo>
                    <a:pt x="279" y="11"/>
                    <a:pt x="247" y="1"/>
                    <a:pt x="2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2"/>
            <p:cNvSpPr/>
            <p:nvPr/>
          </p:nvSpPr>
          <p:spPr>
            <a:xfrm>
              <a:off x="942354" y="503421"/>
              <a:ext cx="54475" cy="312450"/>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4" name="Google Shape;2094;p42"/>
          <p:cNvGrpSpPr/>
          <p:nvPr/>
        </p:nvGrpSpPr>
        <p:grpSpPr>
          <a:xfrm flipH="1">
            <a:off x="-39" y="3398137"/>
            <a:ext cx="526361" cy="1797376"/>
            <a:chOff x="4864845" y="1806137"/>
            <a:chExt cx="880939" cy="3008160"/>
          </a:xfrm>
        </p:grpSpPr>
        <p:sp>
          <p:nvSpPr>
            <p:cNvPr id="2095" name="Google Shape;2095;p42"/>
            <p:cNvSpPr/>
            <p:nvPr/>
          </p:nvSpPr>
          <p:spPr>
            <a:xfrm>
              <a:off x="5441971" y="3203860"/>
              <a:ext cx="303813" cy="999322"/>
            </a:xfrm>
            <a:custGeom>
              <a:avLst/>
              <a:gdLst/>
              <a:ahLst/>
              <a:cxnLst/>
              <a:rect l="l" t="t" r="r" b="b"/>
              <a:pathLst>
                <a:path w="6226" h="20480" extrusionOk="0">
                  <a:moveTo>
                    <a:pt x="5480" y="0"/>
                  </a:moveTo>
                  <a:cubicBezTo>
                    <a:pt x="4735" y="0"/>
                    <a:pt x="2310" y="3458"/>
                    <a:pt x="1144" y="8043"/>
                  </a:cubicBezTo>
                  <a:cubicBezTo>
                    <a:pt x="1" y="12536"/>
                    <a:pt x="897" y="19674"/>
                    <a:pt x="995" y="20417"/>
                  </a:cubicBezTo>
                  <a:lnTo>
                    <a:pt x="995" y="20417"/>
                  </a:lnTo>
                  <a:cubicBezTo>
                    <a:pt x="1249" y="19601"/>
                    <a:pt x="3893" y="11092"/>
                    <a:pt x="4401" y="8660"/>
                  </a:cubicBezTo>
                  <a:cubicBezTo>
                    <a:pt x="4962" y="6077"/>
                    <a:pt x="6225" y="238"/>
                    <a:pt x="5552" y="13"/>
                  </a:cubicBezTo>
                  <a:cubicBezTo>
                    <a:pt x="5530" y="5"/>
                    <a:pt x="5506" y="0"/>
                    <a:pt x="5480" y="0"/>
                  </a:cubicBezTo>
                  <a:close/>
                  <a:moveTo>
                    <a:pt x="995" y="20417"/>
                  </a:moveTo>
                  <a:cubicBezTo>
                    <a:pt x="982" y="20458"/>
                    <a:pt x="975" y="20480"/>
                    <a:pt x="975" y="20480"/>
                  </a:cubicBezTo>
                  <a:lnTo>
                    <a:pt x="1004" y="20480"/>
                  </a:lnTo>
                  <a:cubicBezTo>
                    <a:pt x="1004" y="20480"/>
                    <a:pt x="1001" y="20458"/>
                    <a:pt x="995" y="204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2"/>
            <p:cNvSpPr/>
            <p:nvPr/>
          </p:nvSpPr>
          <p:spPr>
            <a:xfrm>
              <a:off x="5334763" y="2546937"/>
              <a:ext cx="267020" cy="983610"/>
            </a:xfrm>
            <a:custGeom>
              <a:avLst/>
              <a:gdLst/>
              <a:ahLst/>
              <a:cxnLst/>
              <a:rect l="l" t="t" r="r" b="b"/>
              <a:pathLst>
                <a:path w="5472" h="20158" extrusionOk="0">
                  <a:moveTo>
                    <a:pt x="5028" y="0"/>
                  </a:moveTo>
                  <a:cubicBezTo>
                    <a:pt x="5027" y="0"/>
                    <a:pt x="5026" y="0"/>
                    <a:pt x="5025" y="0"/>
                  </a:cubicBezTo>
                  <a:cubicBezTo>
                    <a:pt x="4604" y="0"/>
                    <a:pt x="2527" y="2948"/>
                    <a:pt x="1263" y="8367"/>
                  </a:cubicBezTo>
                  <a:cubicBezTo>
                    <a:pt x="0" y="13785"/>
                    <a:pt x="702" y="20158"/>
                    <a:pt x="702" y="20158"/>
                  </a:cubicBezTo>
                  <a:cubicBezTo>
                    <a:pt x="702" y="20158"/>
                    <a:pt x="2106" y="15133"/>
                    <a:pt x="3313" y="11399"/>
                  </a:cubicBezTo>
                  <a:cubicBezTo>
                    <a:pt x="4518" y="7672"/>
                    <a:pt x="5471" y="0"/>
                    <a:pt x="5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2"/>
            <p:cNvSpPr/>
            <p:nvPr/>
          </p:nvSpPr>
          <p:spPr>
            <a:xfrm>
              <a:off x="5323784" y="2109640"/>
              <a:ext cx="290492" cy="727777"/>
            </a:xfrm>
            <a:custGeom>
              <a:avLst/>
              <a:gdLst/>
              <a:ahLst/>
              <a:cxnLst/>
              <a:rect l="l" t="t" r="r" b="b"/>
              <a:pathLst>
                <a:path w="5953" h="14915" extrusionOk="0">
                  <a:moveTo>
                    <a:pt x="4975" y="0"/>
                  </a:moveTo>
                  <a:cubicBezTo>
                    <a:pt x="4183" y="0"/>
                    <a:pt x="2896" y="1215"/>
                    <a:pt x="1516" y="4639"/>
                  </a:cubicBezTo>
                  <a:cubicBezTo>
                    <a:pt x="0" y="8429"/>
                    <a:pt x="365" y="14914"/>
                    <a:pt x="365" y="14914"/>
                  </a:cubicBezTo>
                  <a:cubicBezTo>
                    <a:pt x="1460" y="11040"/>
                    <a:pt x="5952" y="315"/>
                    <a:pt x="5194" y="35"/>
                  </a:cubicBezTo>
                  <a:cubicBezTo>
                    <a:pt x="5126" y="12"/>
                    <a:pt x="5053" y="0"/>
                    <a:pt x="4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2"/>
            <p:cNvSpPr/>
            <p:nvPr/>
          </p:nvSpPr>
          <p:spPr>
            <a:xfrm>
              <a:off x="4864845" y="3484868"/>
              <a:ext cx="561757" cy="799165"/>
            </a:xfrm>
            <a:custGeom>
              <a:avLst/>
              <a:gdLst/>
              <a:ahLst/>
              <a:cxnLst/>
              <a:rect l="l" t="t" r="r" b="b"/>
              <a:pathLst>
                <a:path w="11512" h="16378" extrusionOk="0">
                  <a:moveTo>
                    <a:pt x="505" y="0"/>
                  </a:moveTo>
                  <a:cubicBezTo>
                    <a:pt x="494" y="0"/>
                    <a:pt x="485" y="3"/>
                    <a:pt x="478" y="10"/>
                  </a:cubicBezTo>
                  <a:cubicBezTo>
                    <a:pt x="0" y="403"/>
                    <a:pt x="1881" y="5989"/>
                    <a:pt x="4605" y="9976"/>
                  </a:cubicBezTo>
                  <a:cubicBezTo>
                    <a:pt x="7356" y="13963"/>
                    <a:pt x="11511" y="16377"/>
                    <a:pt x="11511" y="16377"/>
                  </a:cubicBezTo>
                  <a:cubicBezTo>
                    <a:pt x="8885" y="12093"/>
                    <a:pt x="1199"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2"/>
            <p:cNvSpPr/>
            <p:nvPr/>
          </p:nvSpPr>
          <p:spPr>
            <a:xfrm>
              <a:off x="4956633" y="2884792"/>
              <a:ext cx="389111" cy="878652"/>
            </a:xfrm>
            <a:custGeom>
              <a:avLst/>
              <a:gdLst/>
              <a:ahLst/>
              <a:cxnLst/>
              <a:rect l="l" t="t" r="r" b="b"/>
              <a:pathLst>
                <a:path w="7974" h="18007" extrusionOk="0">
                  <a:moveTo>
                    <a:pt x="519" y="1"/>
                  </a:moveTo>
                  <a:cubicBezTo>
                    <a:pt x="503" y="1"/>
                    <a:pt x="490" y="4"/>
                    <a:pt x="478" y="11"/>
                  </a:cubicBezTo>
                  <a:cubicBezTo>
                    <a:pt x="0" y="320"/>
                    <a:pt x="534" y="4222"/>
                    <a:pt x="2246" y="8798"/>
                  </a:cubicBezTo>
                  <a:cubicBezTo>
                    <a:pt x="3959" y="13346"/>
                    <a:pt x="7974" y="18007"/>
                    <a:pt x="7974" y="18007"/>
                  </a:cubicBezTo>
                  <a:cubicBezTo>
                    <a:pt x="7974" y="18007"/>
                    <a:pt x="6794" y="11353"/>
                    <a:pt x="5700" y="8433"/>
                  </a:cubicBezTo>
                  <a:cubicBezTo>
                    <a:pt x="4630" y="5582"/>
                    <a:pt x="1152" y="1"/>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2"/>
            <p:cNvSpPr/>
            <p:nvPr/>
          </p:nvSpPr>
          <p:spPr>
            <a:xfrm>
              <a:off x="5118298" y="2268857"/>
              <a:ext cx="176745" cy="832931"/>
            </a:xfrm>
            <a:custGeom>
              <a:avLst/>
              <a:gdLst/>
              <a:ahLst/>
              <a:cxnLst/>
              <a:rect l="l" t="t" r="r" b="b"/>
              <a:pathLst>
                <a:path w="3622" h="17070" extrusionOk="0">
                  <a:moveTo>
                    <a:pt x="1123" y="0"/>
                  </a:moveTo>
                  <a:cubicBezTo>
                    <a:pt x="618" y="0"/>
                    <a:pt x="0" y="3762"/>
                    <a:pt x="506" y="7973"/>
                  </a:cubicBezTo>
                  <a:cubicBezTo>
                    <a:pt x="983" y="12157"/>
                    <a:pt x="3622" y="17070"/>
                    <a:pt x="3622" y="17070"/>
                  </a:cubicBezTo>
                  <a:cubicBezTo>
                    <a:pt x="3341" y="11623"/>
                    <a:pt x="1629" y="0"/>
                    <a:pt x="1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2"/>
            <p:cNvSpPr/>
            <p:nvPr/>
          </p:nvSpPr>
          <p:spPr>
            <a:xfrm>
              <a:off x="5255272" y="1806137"/>
              <a:ext cx="184991" cy="816194"/>
            </a:xfrm>
            <a:custGeom>
              <a:avLst/>
              <a:gdLst/>
              <a:ahLst/>
              <a:cxnLst/>
              <a:rect l="l" t="t" r="r" b="b"/>
              <a:pathLst>
                <a:path w="3791" h="16727" extrusionOk="0">
                  <a:moveTo>
                    <a:pt x="3521" y="1"/>
                  </a:moveTo>
                  <a:cubicBezTo>
                    <a:pt x="3204" y="1"/>
                    <a:pt x="1828" y="2009"/>
                    <a:pt x="927" y="6142"/>
                  </a:cubicBezTo>
                  <a:cubicBezTo>
                    <a:pt x="1" y="10550"/>
                    <a:pt x="1320" y="16726"/>
                    <a:pt x="1320" y="16726"/>
                  </a:cubicBezTo>
                  <a:cubicBezTo>
                    <a:pt x="2499" y="9764"/>
                    <a:pt x="3791" y="275"/>
                    <a:pt x="3566" y="22"/>
                  </a:cubicBezTo>
                  <a:cubicBezTo>
                    <a:pt x="3555" y="8"/>
                    <a:pt x="3540" y="1"/>
                    <a:pt x="3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2"/>
            <p:cNvSpPr/>
            <p:nvPr/>
          </p:nvSpPr>
          <p:spPr>
            <a:xfrm>
              <a:off x="5308705" y="2163509"/>
              <a:ext cx="342705" cy="2650788"/>
            </a:xfrm>
            <a:custGeom>
              <a:avLst/>
              <a:gdLst/>
              <a:ahLst/>
              <a:cxnLst/>
              <a:rect l="l" t="t" r="r" b="b"/>
              <a:pathLst>
                <a:path w="7023" h="54325" extrusionOk="0">
                  <a:moveTo>
                    <a:pt x="777" y="1"/>
                  </a:moveTo>
                  <a:cubicBezTo>
                    <a:pt x="708" y="1"/>
                    <a:pt x="633" y="50"/>
                    <a:pt x="618" y="138"/>
                  </a:cubicBezTo>
                  <a:lnTo>
                    <a:pt x="618" y="110"/>
                  </a:lnTo>
                  <a:cubicBezTo>
                    <a:pt x="506" y="1289"/>
                    <a:pt x="422" y="2468"/>
                    <a:pt x="338" y="3647"/>
                  </a:cubicBezTo>
                  <a:cubicBezTo>
                    <a:pt x="169" y="6679"/>
                    <a:pt x="57" y="9711"/>
                    <a:pt x="29" y="12743"/>
                  </a:cubicBezTo>
                  <a:cubicBezTo>
                    <a:pt x="1" y="16983"/>
                    <a:pt x="113" y="21194"/>
                    <a:pt x="394" y="25405"/>
                  </a:cubicBezTo>
                  <a:cubicBezTo>
                    <a:pt x="731" y="30094"/>
                    <a:pt x="1264" y="34782"/>
                    <a:pt x="2162" y="39386"/>
                  </a:cubicBezTo>
                  <a:cubicBezTo>
                    <a:pt x="3033" y="43962"/>
                    <a:pt x="4268" y="48483"/>
                    <a:pt x="6065" y="52778"/>
                  </a:cubicBezTo>
                  <a:cubicBezTo>
                    <a:pt x="6289" y="53283"/>
                    <a:pt x="6514" y="53761"/>
                    <a:pt x="6739" y="54266"/>
                  </a:cubicBezTo>
                  <a:cubicBezTo>
                    <a:pt x="6755" y="54307"/>
                    <a:pt x="6788" y="54324"/>
                    <a:pt x="6825" y="54324"/>
                  </a:cubicBezTo>
                  <a:cubicBezTo>
                    <a:pt x="6914" y="54324"/>
                    <a:pt x="7023" y="54225"/>
                    <a:pt x="6963" y="54126"/>
                  </a:cubicBezTo>
                  <a:cubicBezTo>
                    <a:pt x="5026" y="49914"/>
                    <a:pt x="3706" y="45450"/>
                    <a:pt x="2752" y="40958"/>
                  </a:cubicBezTo>
                  <a:cubicBezTo>
                    <a:pt x="1797" y="36438"/>
                    <a:pt x="1152" y="31582"/>
                    <a:pt x="787" y="26865"/>
                  </a:cubicBezTo>
                  <a:cubicBezTo>
                    <a:pt x="450" y="22598"/>
                    <a:pt x="281" y="18330"/>
                    <a:pt x="309" y="14035"/>
                  </a:cubicBezTo>
                  <a:cubicBezTo>
                    <a:pt x="309" y="10834"/>
                    <a:pt x="394" y="7662"/>
                    <a:pt x="562" y="4461"/>
                  </a:cubicBezTo>
                  <a:cubicBezTo>
                    <a:pt x="618" y="3479"/>
                    <a:pt x="702" y="2496"/>
                    <a:pt x="759" y="1513"/>
                  </a:cubicBezTo>
                  <a:cubicBezTo>
                    <a:pt x="815" y="1092"/>
                    <a:pt x="871" y="615"/>
                    <a:pt x="871" y="194"/>
                  </a:cubicBezTo>
                  <a:cubicBezTo>
                    <a:pt x="871" y="166"/>
                    <a:pt x="899" y="138"/>
                    <a:pt x="899" y="138"/>
                  </a:cubicBezTo>
                  <a:cubicBezTo>
                    <a:pt x="899" y="43"/>
                    <a:pt x="841" y="1"/>
                    <a:pt x="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2"/>
            <p:cNvSpPr/>
            <p:nvPr/>
          </p:nvSpPr>
          <p:spPr>
            <a:xfrm>
              <a:off x="5453926" y="3383961"/>
              <a:ext cx="191823" cy="1049385"/>
            </a:xfrm>
            <a:custGeom>
              <a:avLst/>
              <a:gdLst/>
              <a:ahLst/>
              <a:cxnLst/>
              <a:rect l="l" t="t" r="r" b="b"/>
              <a:pathLst>
                <a:path w="3931" h="21506" extrusionOk="0">
                  <a:moveTo>
                    <a:pt x="3931" y="0"/>
                  </a:moveTo>
                  <a:lnTo>
                    <a:pt x="3931" y="0"/>
                  </a:lnTo>
                  <a:cubicBezTo>
                    <a:pt x="1348" y="6794"/>
                    <a:pt x="1" y="14262"/>
                    <a:pt x="1039" y="21505"/>
                  </a:cubicBezTo>
                  <a:lnTo>
                    <a:pt x="927" y="20130"/>
                  </a:lnTo>
                  <a:cubicBezTo>
                    <a:pt x="450" y="13307"/>
                    <a:pt x="1769" y="6457"/>
                    <a:pt x="3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2"/>
            <p:cNvSpPr/>
            <p:nvPr/>
          </p:nvSpPr>
          <p:spPr>
            <a:xfrm>
              <a:off x="5337496" y="2670241"/>
              <a:ext cx="208268" cy="1123358"/>
            </a:xfrm>
            <a:custGeom>
              <a:avLst/>
              <a:gdLst/>
              <a:ahLst/>
              <a:cxnLst/>
              <a:rect l="l" t="t" r="r" b="b"/>
              <a:pathLst>
                <a:path w="4268" h="23022" extrusionOk="0">
                  <a:moveTo>
                    <a:pt x="4268" y="0"/>
                  </a:moveTo>
                  <a:lnTo>
                    <a:pt x="4268" y="0"/>
                  </a:lnTo>
                  <a:cubicBezTo>
                    <a:pt x="1600" y="7328"/>
                    <a:pt x="0" y="15217"/>
                    <a:pt x="758" y="23021"/>
                  </a:cubicBezTo>
                  <a:cubicBezTo>
                    <a:pt x="702" y="22039"/>
                    <a:pt x="618" y="21056"/>
                    <a:pt x="674" y="20102"/>
                  </a:cubicBezTo>
                  <a:cubicBezTo>
                    <a:pt x="702" y="13251"/>
                    <a:pt x="2162" y="6485"/>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2"/>
            <p:cNvSpPr/>
            <p:nvPr/>
          </p:nvSpPr>
          <p:spPr>
            <a:xfrm>
              <a:off x="5318318" y="2281153"/>
              <a:ext cx="160300" cy="746661"/>
            </a:xfrm>
            <a:custGeom>
              <a:avLst/>
              <a:gdLst/>
              <a:ahLst/>
              <a:cxnLst/>
              <a:rect l="l" t="t" r="r" b="b"/>
              <a:pathLst>
                <a:path w="3285" h="15302" extrusionOk="0">
                  <a:moveTo>
                    <a:pt x="3285" y="1"/>
                  </a:moveTo>
                  <a:lnTo>
                    <a:pt x="3285" y="1"/>
                  </a:lnTo>
                  <a:cubicBezTo>
                    <a:pt x="1207" y="4830"/>
                    <a:pt x="449" y="10108"/>
                    <a:pt x="0" y="15302"/>
                  </a:cubicBezTo>
                  <a:cubicBezTo>
                    <a:pt x="730" y="10136"/>
                    <a:pt x="1488" y="4914"/>
                    <a:pt x="3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2"/>
            <p:cNvSpPr/>
            <p:nvPr/>
          </p:nvSpPr>
          <p:spPr>
            <a:xfrm>
              <a:off x="5051153" y="3086655"/>
              <a:ext cx="330213" cy="765838"/>
            </a:xfrm>
            <a:custGeom>
              <a:avLst/>
              <a:gdLst/>
              <a:ahLst/>
              <a:cxnLst/>
              <a:rect l="l" t="t" r="r" b="b"/>
              <a:pathLst>
                <a:path w="6767" h="15695" extrusionOk="0">
                  <a:moveTo>
                    <a:pt x="1" y="1"/>
                  </a:moveTo>
                  <a:cubicBezTo>
                    <a:pt x="1994" y="4437"/>
                    <a:pt x="4829" y="11146"/>
                    <a:pt x="6767" y="15695"/>
                  </a:cubicBezTo>
                  <a:cubicBezTo>
                    <a:pt x="4773" y="10360"/>
                    <a:pt x="2583" y="508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2"/>
            <p:cNvSpPr/>
            <p:nvPr/>
          </p:nvSpPr>
          <p:spPr>
            <a:xfrm>
              <a:off x="5011432" y="3730501"/>
              <a:ext cx="467187" cy="608327"/>
            </a:xfrm>
            <a:custGeom>
              <a:avLst/>
              <a:gdLst/>
              <a:ahLst/>
              <a:cxnLst/>
              <a:rect l="l" t="t" r="r" b="b"/>
              <a:pathLst>
                <a:path w="9574" h="12467" extrusionOk="0">
                  <a:moveTo>
                    <a:pt x="0" y="1"/>
                  </a:moveTo>
                  <a:cubicBezTo>
                    <a:pt x="2668" y="4521"/>
                    <a:pt x="5840" y="8760"/>
                    <a:pt x="9574" y="12466"/>
                  </a:cubicBezTo>
                  <a:cubicBezTo>
                    <a:pt x="6065" y="8592"/>
                    <a:pt x="2920" y="4353"/>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2"/>
            <p:cNvSpPr/>
            <p:nvPr/>
          </p:nvSpPr>
          <p:spPr>
            <a:xfrm>
              <a:off x="5184028" y="2461986"/>
              <a:ext cx="139805" cy="741196"/>
            </a:xfrm>
            <a:custGeom>
              <a:avLst/>
              <a:gdLst/>
              <a:ahLst/>
              <a:cxnLst/>
              <a:rect l="l" t="t" r="r" b="b"/>
              <a:pathLst>
                <a:path w="2865" h="15190" extrusionOk="0">
                  <a:moveTo>
                    <a:pt x="1" y="1"/>
                  </a:moveTo>
                  <a:lnTo>
                    <a:pt x="1" y="1"/>
                  </a:lnTo>
                  <a:cubicBezTo>
                    <a:pt x="422" y="5138"/>
                    <a:pt x="1264" y="10276"/>
                    <a:pt x="2864" y="15189"/>
                  </a:cubicBezTo>
                  <a:cubicBezTo>
                    <a:pt x="1545" y="10192"/>
                    <a:pt x="703" y="51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9" name="Google Shape;2109;p42"/>
          <p:cNvGrpSpPr/>
          <p:nvPr/>
        </p:nvGrpSpPr>
        <p:grpSpPr>
          <a:xfrm>
            <a:off x="7621521" y="4019365"/>
            <a:ext cx="867558" cy="1197121"/>
            <a:chOff x="6576537" y="1650225"/>
            <a:chExt cx="1102501" cy="1521313"/>
          </a:xfrm>
        </p:grpSpPr>
        <p:sp>
          <p:nvSpPr>
            <p:cNvPr id="2110" name="Google Shape;2110;p42"/>
            <p:cNvSpPr/>
            <p:nvPr/>
          </p:nvSpPr>
          <p:spPr>
            <a:xfrm>
              <a:off x="7329169" y="2303882"/>
              <a:ext cx="173696" cy="867656"/>
            </a:xfrm>
            <a:custGeom>
              <a:avLst/>
              <a:gdLst/>
              <a:ahLst/>
              <a:cxnLst/>
              <a:rect l="l" t="t" r="r" b="b"/>
              <a:pathLst>
                <a:path w="5896" h="29452" extrusionOk="0">
                  <a:moveTo>
                    <a:pt x="5896" y="1"/>
                  </a:moveTo>
                  <a:lnTo>
                    <a:pt x="5896" y="1"/>
                  </a:lnTo>
                  <a:cubicBezTo>
                    <a:pt x="5896" y="2"/>
                    <a:pt x="3453" y="10248"/>
                    <a:pt x="2808" y="15161"/>
                  </a:cubicBezTo>
                  <a:cubicBezTo>
                    <a:pt x="2190" y="20046"/>
                    <a:pt x="0" y="29451"/>
                    <a:pt x="0" y="29451"/>
                  </a:cubicBezTo>
                  <a:cubicBezTo>
                    <a:pt x="0" y="29451"/>
                    <a:pt x="3987" y="22124"/>
                    <a:pt x="4717" y="16509"/>
                  </a:cubicBezTo>
                  <a:cubicBezTo>
                    <a:pt x="5447" y="10894"/>
                    <a:pt x="5896" y="2"/>
                    <a:pt x="5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2"/>
            <p:cNvSpPr/>
            <p:nvPr/>
          </p:nvSpPr>
          <p:spPr>
            <a:xfrm>
              <a:off x="7329169" y="2303882"/>
              <a:ext cx="173696" cy="867656"/>
            </a:xfrm>
            <a:custGeom>
              <a:avLst/>
              <a:gdLst/>
              <a:ahLst/>
              <a:cxnLst/>
              <a:rect l="l" t="t" r="r" b="b"/>
              <a:pathLst>
                <a:path w="5896" h="29452" extrusionOk="0">
                  <a:moveTo>
                    <a:pt x="5896" y="1"/>
                  </a:moveTo>
                  <a:cubicBezTo>
                    <a:pt x="5166" y="4942"/>
                    <a:pt x="4268" y="11792"/>
                    <a:pt x="3566" y="16789"/>
                  </a:cubicBezTo>
                  <a:cubicBezTo>
                    <a:pt x="2808" y="21113"/>
                    <a:pt x="1264" y="25268"/>
                    <a:pt x="0" y="29451"/>
                  </a:cubicBezTo>
                  <a:cubicBezTo>
                    <a:pt x="1432" y="25296"/>
                    <a:pt x="3060" y="21169"/>
                    <a:pt x="3818" y="16817"/>
                  </a:cubicBezTo>
                  <a:cubicBezTo>
                    <a:pt x="4633" y="11343"/>
                    <a:pt x="5306" y="5503"/>
                    <a:pt x="5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2"/>
            <p:cNvSpPr/>
            <p:nvPr/>
          </p:nvSpPr>
          <p:spPr>
            <a:xfrm>
              <a:off x="7098412" y="2648770"/>
              <a:ext cx="209284" cy="498758"/>
            </a:xfrm>
            <a:custGeom>
              <a:avLst/>
              <a:gdLst/>
              <a:ahLst/>
              <a:cxnLst/>
              <a:rect l="l" t="t" r="r" b="b"/>
              <a:pathLst>
                <a:path w="7104" h="16930" extrusionOk="0">
                  <a:moveTo>
                    <a:pt x="0" y="1"/>
                  </a:moveTo>
                  <a:lnTo>
                    <a:pt x="0" y="1"/>
                  </a:lnTo>
                  <a:cubicBezTo>
                    <a:pt x="1" y="2"/>
                    <a:pt x="2415" y="8592"/>
                    <a:pt x="3847" y="11231"/>
                  </a:cubicBezTo>
                  <a:cubicBezTo>
                    <a:pt x="5307" y="13870"/>
                    <a:pt x="7103" y="16930"/>
                    <a:pt x="7103" y="16930"/>
                  </a:cubicBezTo>
                  <a:cubicBezTo>
                    <a:pt x="7103" y="16930"/>
                    <a:pt x="6121" y="11961"/>
                    <a:pt x="4296" y="7974"/>
                  </a:cubicBezTo>
                  <a:cubicBezTo>
                    <a:pt x="2499" y="3988"/>
                    <a:pt x="1"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2"/>
            <p:cNvSpPr/>
            <p:nvPr/>
          </p:nvSpPr>
          <p:spPr>
            <a:xfrm>
              <a:off x="7101712" y="2662027"/>
              <a:ext cx="205984" cy="485501"/>
            </a:xfrm>
            <a:custGeom>
              <a:avLst/>
              <a:gdLst/>
              <a:ahLst/>
              <a:cxnLst/>
              <a:rect l="l" t="t" r="r" b="b"/>
              <a:pathLst>
                <a:path w="6992" h="16480" extrusionOk="0">
                  <a:moveTo>
                    <a:pt x="1" y="0"/>
                  </a:moveTo>
                  <a:cubicBezTo>
                    <a:pt x="2387" y="5390"/>
                    <a:pt x="4998" y="10949"/>
                    <a:pt x="6991" y="16480"/>
                  </a:cubicBezTo>
                  <a:cubicBezTo>
                    <a:pt x="5307" y="10753"/>
                    <a:pt x="2752" y="530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2"/>
            <p:cNvSpPr/>
            <p:nvPr/>
          </p:nvSpPr>
          <p:spPr>
            <a:xfrm>
              <a:off x="6576537" y="1970661"/>
              <a:ext cx="578977" cy="332927"/>
            </a:xfrm>
            <a:custGeom>
              <a:avLst/>
              <a:gdLst/>
              <a:ahLst/>
              <a:cxnLst/>
              <a:rect l="l" t="t" r="r" b="b"/>
              <a:pathLst>
                <a:path w="19653" h="11301" extrusionOk="0">
                  <a:moveTo>
                    <a:pt x="445" y="1"/>
                  </a:moveTo>
                  <a:cubicBezTo>
                    <a:pt x="394" y="1"/>
                    <a:pt x="349" y="9"/>
                    <a:pt x="309" y="26"/>
                  </a:cubicBezTo>
                  <a:cubicBezTo>
                    <a:pt x="0" y="194"/>
                    <a:pt x="56" y="419"/>
                    <a:pt x="309" y="1233"/>
                  </a:cubicBezTo>
                  <a:cubicBezTo>
                    <a:pt x="590" y="2019"/>
                    <a:pt x="1264" y="3310"/>
                    <a:pt x="1853" y="4742"/>
                  </a:cubicBezTo>
                  <a:cubicBezTo>
                    <a:pt x="2443" y="6174"/>
                    <a:pt x="3594" y="7437"/>
                    <a:pt x="4352" y="8083"/>
                  </a:cubicBezTo>
                  <a:cubicBezTo>
                    <a:pt x="5110" y="8701"/>
                    <a:pt x="6570" y="8532"/>
                    <a:pt x="8282" y="9431"/>
                  </a:cubicBezTo>
                  <a:cubicBezTo>
                    <a:pt x="10023" y="10329"/>
                    <a:pt x="13195" y="11115"/>
                    <a:pt x="14964" y="11284"/>
                  </a:cubicBezTo>
                  <a:cubicBezTo>
                    <a:pt x="15085" y="11295"/>
                    <a:pt x="15211" y="11300"/>
                    <a:pt x="15341" y="11300"/>
                  </a:cubicBezTo>
                  <a:cubicBezTo>
                    <a:pt x="17117" y="11300"/>
                    <a:pt x="19653" y="10301"/>
                    <a:pt x="19653" y="10301"/>
                  </a:cubicBezTo>
                  <a:cubicBezTo>
                    <a:pt x="19625" y="10301"/>
                    <a:pt x="8647" y="4433"/>
                    <a:pt x="7440" y="3310"/>
                  </a:cubicBezTo>
                  <a:cubicBezTo>
                    <a:pt x="6205" y="2187"/>
                    <a:pt x="4661" y="2187"/>
                    <a:pt x="4296" y="2047"/>
                  </a:cubicBezTo>
                  <a:cubicBezTo>
                    <a:pt x="3931" y="1907"/>
                    <a:pt x="3706" y="1008"/>
                    <a:pt x="3173" y="784"/>
                  </a:cubicBezTo>
                  <a:cubicBezTo>
                    <a:pt x="3120" y="764"/>
                    <a:pt x="3069" y="756"/>
                    <a:pt x="3020" y="756"/>
                  </a:cubicBezTo>
                  <a:cubicBezTo>
                    <a:pt x="2571" y="756"/>
                    <a:pt x="2274" y="1485"/>
                    <a:pt x="2274" y="1485"/>
                  </a:cubicBezTo>
                  <a:cubicBezTo>
                    <a:pt x="1507" y="470"/>
                    <a:pt x="826"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2"/>
            <p:cNvSpPr/>
            <p:nvPr/>
          </p:nvSpPr>
          <p:spPr>
            <a:xfrm>
              <a:off x="7185259" y="1713947"/>
              <a:ext cx="387104" cy="560182"/>
            </a:xfrm>
            <a:custGeom>
              <a:avLst/>
              <a:gdLst/>
              <a:ahLst/>
              <a:cxnLst/>
              <a:rect l="l" t="t" r="r" b="b"/>
              <a:pathLst>
                <a:path w="13140" h="19015" extrusionOk="0">
                  <a:moveTo>
                    <a:pt x="7370" y="0"/>
                  </a:moveTo>
                  <a:cubicBezTo>
                    <a:pt x="7305" y="0"/>
                    <a:pt x="7236" y="19"/>
                    <a:pt x="7159" y="64"/>
                  </a:cubicBezTo>
                  <a:cubicBezTo>
                    <a:pt x="6654" y="345"/>
                    <a:pt x="5419" y="1187"/>
                    <a:pt x="5054" y="2928"/>
                  </a:cubicBezTo>
                  <a:cubicBezTo>
                    <a:pt x="4689" y="4641"/>
                    <a:pt x="3622" y="12333"/>
                    <a:pt x="0" y="18987"/>
                  </a:cubicBezTo>
                  <a:lnTo>
                    <a:pt x="0" y="19015"/>
                  </a:lnTo>
                  <a:cubicBezTo>
                    <a:pt x="0" y="19015"/>
                    <a:pt x="4492" y="16825"/>
                    <a:pt x="7665" y="13962"/>
                  </a:cubicBezTo>
                  <a:cubicBezTo>
                    <a:pt x="10809" y="11126"/>
                    <a:pt x="12269" y="8992"/>
                    <a:pt x="12690" y="7364"/>
                  </a:cubicBezTo>
                  <a:cubicBezTo>
                    <a:pt x="13083" y="5736"/>
                    <a:pt x="13139" y="5511"/>
                    <a:pt x="12690" y="5174"/>
                  </a:cubicBezTo>
                  <a:cubicBezTo>
                    <a:pt x="12213" y="4865"/>
                    <a:pt x="11876" y="4641"/>
                    <a:pt x="11988" y="4276"/>
                  </a:cubicBezTo>
                  <a:cubicBezTo>
                    <a:pt x="12129" y="3911"/>
                    <a:pt x="12494" y="3602"/>
                    <a:pt x="11988" y="3153"/>
                  </a:cubicBezTo>
                  <a:cubicBezTo>
                    <a:pt x="11511" y="2704"/>
                    <a:pt x="11062" y="2507"/>
                    <a:pt x="10781" y="1889"/>
                  </a:cubicBezTo>
                  <a:cubicBezTo>
                    <a:pt x="10500" y="1244"/>
                    <a:pt x="10697" y="598"/>
                    <a:pt x="10135" y="570"/>
                  </a:cubicBezTo>
                  <a:cubicBezTo>
                    <a:pt x="9996" y="555"/>
                    <a:pt x="9839" y="550"/>
                    <a:pt x="9675" y="550"/>
                  </a:cubicBezTo>
                  <a:cubicBezTo>
                    <a:pt x="9306" y="550"/>
                    <a:pt x="8901" y="576"/>
                    <a:pt x="8573" y="576"/>
                  </a:cubicBezTo>
                  <a:cubicBezTo>
                    <a:pt x="8489" y="576"/>
                    <a:pt x="8410" y="574"/>
                    <a:pt x="8338" y="570"/>
                  </a:cubicBezTo>
                  <a:cubicBezTo>
                    <a:pt x="7914" y="523"/>
                    <a:pt x="7708" y="0"/>
                    <a:pt x="7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2"/>
            <p:cNvSpPr/>
            <p:nvPr/>
          </p:nvSpPr>
          <p:spPr>
            <a:xfrm>
              <a:off x="7172032" y="1729885"/>
              <a:ext cx="373847" cy="556676"/>
            </a:xfrm>
            <a:custGeom>
              <a:avLst/>
              <a:gdLst/>
              <a:ahLst/>
              <a:cxnLst/>
              <a:rect l="l" t="t" r="r" b="b"/>
              <a:pathLst>
                <a:path w="12690" h="18896" extrusionOk="0">
                  <a:moveTo>
                    <a:pt x="8647" y="1"/>
                  </a:moveTo>
                  <a:lnTo>
                    <a:pt x="8647" y="1"/>
                  </a:lnTo>
                  <a:cubicBezTo>
                    <a:pt x="7131" y="6795"/>
                    <a:pt x="4127" y="13280"/>
                    <a:pt x="0" y="18895"/>
                  </a:cubicBezTo>
                  <a:cubicBezTo>
                    <a:pt x="177" y="18773"/>
                    <a:pt x="354" y="18651"/>
                    <a:pt x="531" y="18528"/>
                  </a:cubicBezTo>
                  <a:lnTo>
                    <a:pt x="531" y="18528"/>
                  </a:lnTo>
                  <a:lnTo>
                    <a:pt x="534" y="18530"/>
                  </a:lnTo>
                  <a:cubicBezTo>
                    <a:pt x="535" y="18528"/>
                    <a:pt x="537" y="18525"/>
                    <a:pt x="539" y="18523"/>
                  </a:cubicBezTo>
                  <a:lnTo>
                    <a:pt x="539" y="18523"/>
                  </a:lnTo>
                  <a:cubicBezTo>
                    <a:pt x="2154" y="17400"/>
                    <a:pt x="3751" y="16220"/>
                    <a:pt x="5166" y="14880"/>
                  </a:cubicBezTo>
                  <a:cubicBezTo>
                    <a:pt x="8338" y="11904"/>
                    <a:pt x="11090" y="8367"/>
                    <a:pt x="12690" y="4324"/>
                  </a:cubicBezTo>
                  <a:lnTo>
                    <a:pt x="12690" y="4324"/>
                  </a:lnTo>
                  <a:cubicBezTo>
                    <a:pt x="10977" y="8311"/>
                    <a:pt x="8226" y="11820"/>
                    <a:pt x="5082" y="14768"/>
                  </a:cubicBezTo>
                  <a:cubicBezTo>
                    <a:pt x="4211" y="15526"/>
                    <a:pt x="3257" y="16340"/>
                    <a:pt x="2330" y="17014"/>
                  </a:cubicBezTo>
                  <a:cubicBezTo>
                    <a:pt x="1857" y="17380"/>
                    <a:pt x="1351" y="17729"/>
                    <a:pt x="850" y="18074"/>
                  </a:cubicBezTo>
                  <a:lnTo>
                    <a:pt x="850" y="18074"/>
                  </a:lnTo>
                  <a:cubicBezTo>
                    <a:pt x="4592" y="12627"/>
                    <a:pt x="7364" y="6473"/>
                    <a:pt x="8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2"/>
            <p:cNvSpPr/>
            <p:nvPr/>
          </p:nvSpPr>
          <p:spPr>
            <a:xfrm>
              <a:off x="7185259" y="1769597"/>
              <a:ext cx="317608" cy="504532"/>
            </a:xfrm>
            <a:custGeom>
              <a:avLst/>
              <a:gdLst/>
              <a:ahLst/>
              <a:cxnLst/>
              <a:rect l="l" t="t" r="r" b="b"/>
              <a:pathLst>
                <a:path w="10781" h="17126" extrusionOk="0">
                  <a:moveTo>
                    <a:pt x="10781" y="0"/>
                  </a:moveTo>
                  <a:lnTo>
                    <a:pt x="10781" y="0"/>
                  </a:lnTo>
                  <a:cubicBezTo>
                    <a:pt x="8479" y="6373"/>
                    <a:pt x="4661" y="12185"/>
                    <a:pt x="0" y="17126"/>
                  </a:cubicBezTo>
                  <a:cubicBezTo>
                    <a:pt x="590" y="16508"/>
                    <a:pt x="1207" y="15919"/>
                    <a:pt x="1769" y="15301"/>
                  </a:cubicBezTo>
                  <a:cubicBezTo>
                    <a:pt x="5784" y="10893"/>
                    <a:pt x="8984" y="5671"/>
                    <a:pt x="10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2"/>
            <p:cNvSpPr/>
            <p:nvPr/>
          </p:nvSpPr>
          <p:spPr>
            <a:xfrm>
              <a:off x="6638549" y="1747178"/>
              <a:ext cx="538470" cy="518761"/>
            </a:xfrm>
            <a:custGeom>
              <a:avLst/>
              <a:gdLst/>
              <a:ahLst/>
              <a:cxnLst/>
              <a:rect l="l" t="t" r="r" b="b"/>
              <a:pathLst>
                <a:path w="18278" h="17609" extrusionOk="0">
                  <a:moveTo>
                    <a:pt x="5373" y="0"/>
                  </a:moveTo>
                  <a:cubicBezTo>
                    <a:pt x="4948" y="0"/>
                    <a:pt x="4664" y="299"/>
                    <a:pt x="4521" y="537"/>
                  </a:cubicBezTo>
                  <a:cubicBezTo>
                    <a:pt x="4423" y="663"/>
                    <a:pt x="4317" y="670"/>
                    <a:pt x="4188" y="670"/>
                  </a:cubicBezTo>
                  <a:cubicBezTo>
                    <a:pt x="4171" y="670"/>
                    <a:pt x="4155" y="670"/>
                    <a:pt x="4138" y="670"/>
                  </a:cubicBezTo>
                  <a:cubicBezTo>
                    <a:pt x="4018" y="670"/>
                    <a:pt x="3879" y="675"/>
                    <a:pt x="3707" y="761"/>
                  </a:cubicBezTo>
                  <a:cubicBezTo>
                    <a:pt x="3286" y="930"/>
                    <a:pt x="2836" y="1014"/>
                    <a:pt x="2443" y="1744"/>
                  </a:cubicBezTo>
                  <a:cubicBezTo>
                    <a:pt x="2022" y="2474"/>
                    <a:pt x="2107" y="2390"/>
                    <a:pt x="1629" y="2642"/>
                  </a:cubicBezTo>
                  <a:cubicBezTo>
                    <a:pt x="1124" y="2923"/>
                    <a:pt x="759" y="3204"/>
                    <a:pt x="675" y="3962"/>
                  </a:cubicBezTo>
                  <a:cubicBezTo>
                    <a:pt x="591" y="4748"/>
                    <a:pt x="1" y="6180"/>
                    <a:pt x="1349" y="7612"/>
                  </a:cubicBezTo>
                  <a:cubicBezTo>
                    <a:pt x="2696" y="9043"/>
                    <a:pt x="4886" y="11907"/>
                    <a:pt x="6093" y="12805"/>
                  </a:cubicBezTo>
                  <a:cubicBezTo>
                    <a:pt x="7328" y="13704"/>
                    <a:pt x="9631" y="14602"/>
                    <a:pt x="11175" y="15697"/>
                  </a:cubicBezTo>
                  <a:cubicBezTo>
                    <a:pt x="12671" y="16758"/>
                    <a:pt x="14933" y="17609"/>
                    <a:pt x="17986" y="17609"/>
                  </a:cubicBezTo>
                  <a:cubicBezTo>
                    <a:pt x="18082" y="17609"/>
                    <a:pt x="18179" y="17608"/>
                    <a:pt x="18278" y="17606"/>
                  </a:cubicBezTo>
                  <a:cubicBezTo>
                    <a:pt x="18278" y="17606"/>
                    <a:pt x="16565" y="13395"/>
                    <a:pt x="14852" y="9914"/>
                  </a:cubicBezTo>
                  <a:cubicBezTo>
                    <a:pt x="13112" y="6404"/>
                    <a:pt x="12494" y="5703"/>
                    <a:pt x="10529" y="3513"/>
                  </a:cubicBezTo>
                  <a:cubicBezTo>
                    <a:pt x="8592" y="1351"/>
                    <a:pt x="8423" y="874"/>
                    <a:pt x="7721" y="761"/>
                  </a:cubicBezTo>
                  <a:cubicBezTo>
                    <a:pt x="7048" y="621"/>
                    <a:pt x="6149" y="172"/>
                    <a:pt x="5616" y="31"/>
                  </a:cubicBezTo>
                  <a:cubicBezTo>
                    <a:pt x="5530" y="10"/>
                    <a:pt x="5449" y="0"/>
                    <a:pt x="5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42"/>
            <p:cNvSpPr/>
            <p:nvPr/>
          </p:nvSpPr>
          <p:spPr>
            <a:xfrm>
              <a:off x="6656755" y="1762968"/>
              <a:ext cx="525213" cy="507036"/>
            </a:xfrm>
            <a:custGeom>
              <a:avLst/>
              <a:gdLst/>
              <a:ahLst/>
              <a:cxnLst/>
              <a:rect l="l" t="t" r="r" b="b"/>
              <a:pathLst>
                <a:path w="17828" h="17211" extrusionOk="0">
                  <a:moveTo>
                    <a:pt x="3903" y="1"/>
                  </a:moveTo>
                  <a:cubicBezTo>
                    <a:pt x="9746" y="4397"/>
                    <a:pt x="14513" y="10254"/>
                    <a:pt x="17495" y="16945"/>
                  </a:cubicBezTo>
                  <a:lnTo>
                    <a:pt x="17495" y="16945"/>
                  </a:lnTo>
                  <a:cubicBezTo>
                    <a:pt x="16633" y="16758"/>
                    <a:pt x="15772" y="16545"/>
                    <a:pt x="14936" y="16284"/>
                  </a:cubicBezTo>
                  <a:cubicBezTo>
                    <a:pt x="14038" y="15975"/>
                    <a:pt x="13168" y="15638"/>
                    <a:pt x="12353" y="15189"/>
                  </a:cubicBezTo>
                  <a:cubicBezTo>
                    <a:pt x="11511" y="14740"/>
                    <a:pt x="10809" y="14094"/>
                    <a:pt x="10051" y="13533"/>
                  </a:cubicBezTo>
                  <a:cubicBezTo>
                    <a:pt x="7721" y="11904"/>
                    <a:pt x="5251" y="10473"/>
                    <a:pt x="3398" y="8283"/>
                  </a:cubicBezTo>
                  <a:cubicBezTo>
                    <a:pt x="2134" y="6879"/>
                    <a:pt x="1039" y="5335"/>
                    <a:pt x="1" y="3735"/>
                  </a:cubicBezTo>
                  <a:lnTo>
                    <a:pt x="1" y="3735"/>
                  </a:lnTo>
                  <a:cubicBezTo>
                    <a:pt x="1011" y="5335"/>
                    <a:pt x="2078" y="6907"/>
                    <a:pt x="3313" y="8339"/>
                  </a:cubicBezTo>
                  <a:cubicBezTo>
                    <a:pt x="5166" y="10557"/>
                    <a:pt x="7637" y="12017"/>
                    <a:pt x="9967" y="13673"/>
                  </a:cubicBezTo>
                  <a:cubicBezTo>
                    <a:pt x="10725" y="14207"/>
                    <a:pt x="11427" y="14880"/>
                    <a:pt x="12269" y="15330"/>
                  </a:cubicBezTo>
                  <a:cubicBezTo>
                    <a:pt x="13926" y="16256"/>
                    <a:pt x="15779" y="16818"/>
                    <a:pt x="17660" y="17183"/>
                  </a:cubicBezTo>
                  <a:lnTo>
                    <a:pt x="17828" y="17211"/>
                  </a:lnTo>
                  <a:lnTo>
                    <a:pt x="17828" y="17211"/>
                  </a:lnTo>
                  <a:lnTo>
                    <a:pt x="17744" y="17042"/>
                  </a:lnTo>
                  <a:cubicBezTo>
                    <a:pt x="14712" y="10304"/>
                    <a:pt x="9911" y="4324"/>
                    <a:pt x="3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42"/>
            <p:cNvSpPr/>
            <p:nvPr/>
          </p:nvSpPr>
          <p:spPr>
            <a:xfrm>
              <a:off x="6686539" y="1777050"/>
              <a:ext cx="511985" cy="502057"/>
            </a:xfrm>
            <a:custGeom>
              <a:avLst/>
              <a:gdLst/>
              <a:ahLst/>
              <a:cxnLst/>
              <a:rect l="l" t="t" r="r" b="b"/>
              <a:pathLst>
                <a:path w="17379" h="17042" extrusionOk="0">
                  <a:moveTo>
                    <a:pt x="1488" y="0"/>
                  </a:moveTo>
                  <a:lnTo>
                    <a:pt x="1488" y="0"/>
                  </a:lnTo>
                  <a:cubicBezTo>
                    <a:pt x="4240" y="2555"/>
                    <a:pt x="6879" y="5278"/>
                    <a:pt x="8872" y="8479"/>
                  </a:cubicBezTo>
                  <a:cubicBezTo>
                    <a:pt x="10747" y="11447"/>
                    <a:pt x="13322" y="13884"/>
                    <a:pt x="15970" y="16148"/>
                  </a:cubicBezTo>
                  <a:lnTo>
                    <a:pt x="15970" y="16148"/>
                  </a:lnTo>
                  <a:cubicBezTo>
                    <a:pt x="12844" y="14583"/>
                    <a:pt x="9892" y="12659"/>
                    <a:pt x="7496" y="10107"/>
                  </a:cubicBezTo>
                  <a:cubicBezTo>
                    <a:pt x="4913" y="7356"/>
                    <a:pt x="2415" y="4520"/>
                    <a:pt x="0" y="1628"/>
                  </a:cubicBezTo>
                  <a:lnTo>
                    <a:pt x="0" y="1628"/>
                  </a:lnTo>
                  <a:cubicBezTo>
                    <a:pt x="3004" y="5250"/>
                    <a:pt x="5924" y="9012"/>
                    <a:pt x="9433" y="12156"/>
                  </a:cubicBezTo>
                  <a:cubicBezTo>
                    <a:pt x="11605" y="13966"/>
                    <a:pt x="14025" y="15444"/>
                    <a:pt x="16556" y="16646"/>
                  </a:cubicBezTo>
                  <a:lnTo>
                    <a:pt x="16556" y="16646"/>
                  </a:lnTo>
                  <a:cubicBezTo>
                    <a:pt x="16568" y="16656"/>
                    <a:pt x="16580" y="16666"/>
                    <a:pt x="16592" y="16676"/>
                  </a:cubicBezTo>
                  <a:lnTo>
                    <a:pt x="16599" y="16666"/>
                  </a:lnTo>
                  <a:lnTo>
                    <a:pt x="16599" y="16666"/>
                  </a:lnTo>
                  <a:cubicBezTo>
                    <a:pt x="16606" y="16670"/>
                    <a:pt x="16613" y="16673"/>
                    <a:pt x="16620" y="16676"/>
                  </a:cubicBezTo>
                  <a:lnTo>
                    <a:pt x="17378" y="17041"/>
                  </a:lnTo>
                  <a:cubicBezTo>
                    <a:pt x="15694" y="15694"/>
                    <a:pt x="14066" y="14290"/>
                    <a:pt x="12550" y="12746"/>
                  </a:cubicBezTo>
                  <a:cubicBezTo>
                    <a:pt x="11230" y="11398"/>
                    <a:pt x="9967" y="9995"/>
                    <a:pt x="8984" y="8422"/>
                  </a:cubicBezTo>
                  <a:cubicBezTo>
                    <a:pt x="6991" y="5194"/>
                    <a:pt x="4296" y="2499"/>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42"/>
            <p:cNvSpPr/>
            <p:nvPr/>
          </p:nvSpPr>
          <p:spPr>
            <a:xfrm>
              <a:off x="7224941" y="1882900"/>
              <a:ext cx="454096" cy="382980"/>
            </a:xfrm>
            <a:custGeom>
              <a:avLst/>
              <a:gdLst/>
              <a:ahLst/>
              <a:cxnLst/>
              <a:rect l="l" t="t" r="r" b="b"/>
              <a:pathLst>
                <a:path w="15414" h="13000" extrusionOk="0">
                  <a:moveTo>
                    <a:pt x="15189" y="0"/>
                  </a:moveTo>
                  <a:cubicBezTo>
                    <a:pt x="14970" y="0"/>
                    <a:pt x="14524" y="287"/>
                    <a:pt x="14038" y="871"/>
                  </a:cubicBezTo>
                  <a:cubicBezTo>
                    <a:pt x="13364" y="1685"/>
                    <a:pt x="10922" y="3791"/>
                    <a:pt x="8985" y="4717"/>
                  </a:cubicBezTo>
                  <a:cubicBezTo>
                    <a:pt x="7020" y="5644"/>
                    <a:pt x="1" y="12999"/>
                    <a:pt x="1" y="12999"/>
                  </a:cubicBezTo>
                  <a:cubicBezTo>
                    <a:pt x="1" y="12999"/>
                    <a:pt x="5026" y="9995"/>
                    <a:pt x="7890" y="9321"/>
                  </a:cubicBezTo>
                  <a:cubicBezTo>
                    <a:pt x="10753" y="8648"/>
                    <a:pt x="12691" y="7833"/>
                    <a:pt x="13112" y="7300"/>
                  </a:cubicBezTo>
                  <a:cubicBezTo>
                    <a:pt x="13505" y="6739"/>
                    <a:pt x="13196" y="5700"/>
                    <a:pt x="13561" y="5475"/>
                  </a:cubicBezTo>
                  <a:cubicBezTo>
                    <a:pt x="13926" y="5251"/>
                    <a:pt x="15217" y="4633"/>
                    <a:pt x="15330" y="4212"/>
                  </a:cubicBezTo>
                  <a:cubicBezTo>
                    <a:pt x="15414" y="3763"/>
                    <a:pt x="15133" y="3145"/>
                    <a:pt x="15133" y="2696"/>
                  </a:cubicBezTo>
                  <a:cubicBezTo>
                    <a:pt x="15133" y="2219"/>
                    <a:pt x="15302" y="534"/>
                    <a:pt x="15330" y="169"/>
                  </a:cubicBezTo>
                  <a:cubicBezTo>
                    <a:pt x="15338" y="57"/>
                    <a:pt x="15286"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42"/>
            <p:cNvSpPr/>
            <p:nvPr/>
          </p:nvSpPr>
          <p:spPr>
            <a:xfrm>
              <a:off x="7223291" y="1954870"/>
              <a:ext cx="448322" cy="313484"/>
            </a:xfrm>
            <a:custGeom>
              <a:avLst/>
              <a:gdLst/>
              <a:ahLst/>
              <a:cxnLst/>
              <a:rect l="l" t="t" r="r" b="b"/>
              <a:pathLst>
                <a:path w="15218" h="10641" extrusionOk="0">
                  <a:moveTo>
                    <a:pt x="15217" y="0"/>
                  </a:moveTo>
                  <a:cubicBezTo>
                    <a:pt x="14038" y="983"/>
                    <a:pt x="12803" y="1937"/>
                    <a:pt x="11455" y="2695"/>
                  </a:cubicBezTo>
                  <a:cubicBezTo>
                    <a:pt x="10781" y="3116"/>
                    <a:pt x="10051" y="3313"/>
                    <a:pt x="9350" y="3650"/>
                  </a:cubicBezTo>
                  <a:cubicBezTo>
                    <a:pt x="8648" y="3959"/>
                    <a:pt x="7974" y="4352"/>
                    <a:pt x="7300" y="4745"/>
                  </a:cubicBezTo>
                  <a:cubicBezTo>
                    <a:pt x="4661" y="6373"/>
                    <a:pt x="2191" y="8282"/>
                    <a:pt x="1" y="10500"/>
                  </a:cubicBezTo>
                  <a:lnTo>
                    <a:pt x="141" y="10640"/>
                  </a:lnTo>
                  <a:cubicBezTo>
                    <a:pt x="2219" y="9152"/>
                    <a:pt x="4352" y="7721"/>
                    <a:pt x="6654" y="6542"/>
                  </a:cubicBezTo>
                  <a:cubicBezTo>
                    <a:pt x="7777" y="5868"/>
                    <a:pt x="9069" y="5699"/>
                    <a:pt x="10248" y="5194"/>
                  </a:cubicBezTo>
                  <a:cubicBezTo>
                    <a:pt x="11427" y="4661"/>
                    <a:pt x="12522" y="3959"/>
                    <a:pt x="13505" y="3144"/>
                  </a:cubicBezTo>
                  <a:lnTo>
                    <a:pt x="13505" y="3144"/>
                  </a:lnTo>
                  <a:cubicBezTo>
                    <a:pt x="11989" y="4352"/>
                    <a:pt x="10276" y="5278"/>
                    <a:pt x="8367" y="5671"/>
                  </a:cubicBezTo>
                  <a:cubicBezTo>
                    <a:pt x="6514" y="6289"/>
                    <a:pt x="4886" y="7328"/>
                    <a:pt x="3229" y="8338"/>
                  </a:cubicBezTo>
                  <a:cubicBezTo>
                    <a:pt x="2460" y="8832"/>
                    <a:pt x="1704" y="9325"/>
                    <a:pt x="962" y="9828"/>
                  </a:cubicBezTo>
                  <a:lnTo>
                    <a:pt x="962" y="9828"/>
                  </a:lnTo>
                  <a:cubicBezTo>
                    <a:pt x="1807" y="9036"/>
                    <a:pt x="2685" y="8264"/>
                    <a:pt x="3594" y="7524"/>
                  </a:cubicBezTo>
                  <a:cubicBezTo>
                    <a:pt x="5391" y="6120"/>
                    <a:pt x="7300" y="4773"/>
                    <a:pt x="9378" y="3762"/>
                  </a:cubicBezTo>
                  <a:cubicBezTo>
                    <a:pt x="11596" y="2976"/>
                    <a:pt x="13477" y="1544"/>
                    <a:pt x="15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42"/>
            <p:cNvSpPr/>
            <p:nvPr/>
          </p:nvSpPr>
          <p:spPr>
            <a:xfrm>
              <a:off x="6576537" y="1970661"/>
              <a:ext cx="578152" cy="333075"/>
            </a:xfrm>
            <a:custGeom>
              <a:avLst/>
              <a:gdLst/>
              <a:ahLst/>
              <a:cxnLst/>
              <a:rect l="l" t="t" r="r" b="b"/>
              <a:pathLst>
                <a:path w="19625" h="11306" extrusionOk="0">
                  <a:moveTo>
                    <a:pt x="445" y="1"/>
                  </a:moveTo>
                  <a:cubicBezTo>
                    <a:pt x="394" y="1"/>
                    <a:pt x="349" y="9"/>
                    <a:pt x="309" y="26"/>
                  </a:cubicBezTo>
                  <a:cubicBezTo>
                    <a:pt x="0" y="194"/>
                    <a:pt x="56" y="419"/>
                    <a:pt x="309" y="1233"/>
                  </a:cubicBezTo>
                  <a:cubicBezTo>
                    <a:pt x="590" y="2019"/>
                    <a:pt x="1264" y="3310"/>
                    <a:pt x="1853" y="4742"/>
                  </a:cubicBezTo>
                  <a:cubicBezTo>
                    <a:pt x="2443" y="6174"/>
                    <a:pt x="3594" y="7437"/>
                    <a:pt x="4352" y="8083"/>
                  </a:cubicBezTo>
                  <a:cubicBezTo>
                    <a:pt x="5110" y="8701"/>
                    <a:pt x="6570" y="8532"/>
                    <a:pt x="8282" y="9431"/>
                  </a:cubicBezTo>
                  <a:cubicBezTo>
                    <a:pt x="10023" y="10329"/>
                    <a:pt x="13195" y="11115"/>
                    <a:pt x="14964" y="11284"/>
                  </a:cubicBezTo>
                  <a:lnTo>
                    <a:pt x="14936" y="11284"/>
                  </a:lnTo>
                  <a:cubicBezTo>
                    <a:pt x="15072" y="11299"/>
                    <a:pt x="15215" y="11306"/>
                    <a:pt x="15363" y="11306"/>
                  </a:cubicBezTo>
                  <a:cubicBezTo>
                    <a:pt x="17137" y="11306"/>
                    <a:pt x="19625" y="10301"/>
                    <a:pt x="19625" y="10301"/>
                  </a:cubicBezTo>
                  <a:cubicBezTo>
                    <a:pt x="13532" y="8448"/>
                    <a:pt x="9209" y="6707"/>
                    <a:pt x="7889" y="6539"/>
                  </a:cubicBezTo>
                  <a:cubicBezTo>
                    <a:pt x="6581" y="6344"/>
                    <a:pt x="4831" y="4742"/>
                    <a:pt x="4719" y="4742"/>
                  </a:cubicBezTo>
                  <a:cubicBezTo>
                    <a:pt x="4718" y="4742"/>
                    <a:pt x="4718" y="4742"/>
                    <a:pt x="4717" y="4742"/>
                  </a:cubicBezTo>
                  <a:cubicBezTo>
                    <a:pt x="4716" y="4743"/>
                    <a:pt x="4715" y="4743"/>
                    <a:pt x="4714" y="4743"/>
                  </a:cubicBezTo>
                  <a:cubicBezTo>
                    <a:pt x="4633" y="4743"/>
                    <a:pt x="4630" y="3729"/>
                    <a:pt x="4436" y="3535"/>
                  </a:cubicBezTo>
                  <a:cubicBezTo>
                    <a:pt x="4281" y="3354"/>
                    <a:pt x="3582" y="3079"/>
                    <a:pt x="3295" y="3079"/>
                  </a:cubicBezTo>
                  <a:cubicBezTo>
                    <a:pt x="3269" y="3079"/>
                    <a:pt x="3247" y="3081"/>
                    <a:pt x="3229" y="3086"/>
                  </a:cubicBezTo>
                  <a:cubicBezTo>
                    <a:pt x="3222" y="3088"/>
                    <a:pt x="3214" y="3088"/>
                    <a:pt x="3206" y="3088"/>
                  </a:cubicBezTo>
                  <a:cubicBezTo>
                    <a:pt x="2980" y="3088"/>
                    <a:pt x="2627" y="2300"/>
                    <a:pt x="2274" y="1485"/>
                  </a:cubicBezTo>
                  <a:cubicBezTo>
                    <a:pt x="1507" y="470"/>
                    <a:pt x="826" y="1"/>
                    <a:pt x="4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42"/>
            <p:cNvSpPr/>
            <p:nvPr/>
          </p:nvSpPr>
          <p:spPr>
            <a:xfrm>
              <a:off x="6626147" y="1993728"/>
              <a:ext cx="529367" cy="280400"/>
            </a:xfrm>
            <a:custGeom>
              <a:avLst/>
              <a:gdLst/>
              <a:ahLst/>
              <a:cxnLst/>
              <a:rect l="l" t="t" r="r" b="b"/>
              <a:pathLst>
                <a:path w="17969" h="9518" extrusionOk="0">
                  <a:moveTo>
                    <a:pt x="1" y="1"/>
                  </a:moveTo>
                  <a:lnTo>
                    <a:pt x="1" y="1"/>
                  </a:lnTo>
                  <a:cubicBezTo>
                    <a:pt x="169" y="927"/>
                    <a:pt x="366" y="1825"/>
                    <a:pt x="675" y="2696"/>
                  </a:cubicBezTo>
                  <a:cubicBezTo>
                    <a:pt x="2078" y="6514"/>
                    <a:pt x="3847" y="6177"/>
                    <a:pt x="7132" y="7300"/>
                  </a:cubicBezTo>
                  <a:cubicBezTo>
                    <a:pt x="8451" y="7749"/>
                    <a:pt x="9715" y="8367"/>
                    <a:pt x="11034" y="8788"/>
                  </a:cubicBezTo>
                  <a:cubicBezTo>
                    <a:pt x="13280" y="9378"/>
                    <a:pt x="15638" y="9462"/>
                    <a:pt x="17969" y="9518"/>
                  </a:cubicBezTo>
                  <a:cubicBezTo>
                    <a:pt x="15666" y="9378"/>
                    <a:pt x="13336" y="9209"/>
                    <a:pt x="11090" y="8620"/>
                  </a:cubicBezTo>
                  <a:cubicBezTo>
                    <a:pt x="9771" y="8198"/>
                    <a:pt x="8536" y="7553"/>
                    <a:pt x="7216" y="7104"/>
                  </a:cubicBezTo>
                  <a:cubicBezTo>
                    <a:pt x="3987" y="6009"/>
                    <a:pt x="2219" y="6374"/>
                    <a:pt x="787" y="2668"/>
                  </a:cubicBezTo>
                  <a:cubicBezTo>
                    <a:pt x="450" y="1797"/>
                    <a:pt x="197" y="9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42"/>
            <p:cNvSpPr/>
            <p:nvPr/>
          </p:nvSpPr>
          <p:spPr>
            <a:xfrm>
              <a:off x="6989235" y="1650225"/>
              <a:ext cx="369723" cy="623904"/>
            </a:xfrm>
            <a:custGeom>
              <a:avLst/>
              <a:gdLst/>
              <a:ahLst/>
              <a:cxnLst/>
              <a:rect l="l" t="t" r="r" b="b"/>
              <a:pathLst>
                <a:path w="12550" h="21178" extrusionOk="0">
                  <a:moveTo>
                    <a:pt x="5852" y="1"/>
                  </a:moveTo>
                  <a:cubicBezTo>
                    <a:pt x="5820" y="1"/>
                    <a:pt x="5788" y="4"/>
                    <a:pt x="5756" y="10"/>
                  </a:cubicBezTo>
                  <a:cubicBezTo>
                    <a:pt x="5290" y="92"/>
                    <a:pt x="4770" y="656"/>
                    <a:pt x="4406" y="656"/>
                  </a:cubicBezTo>
                  <a:cubicBezTo>
                    <a:pt x="4397" y="656"/>
                    <a:pt x="4389" y="656"/>
                    <a:pt x="4380" y="655"/>
                  </a:cubicBezTo>
                  <a:cubicBezTo>
                    <a:pt x="4259" y="637"/>
                    <a:pt x="4143" y="624"/>
                    <a:pt x="4037" y="624"/>
                  </a:cubicBezTo>
                  <a:cubicBezTo>
                    <a:pt x="3825" y="624"/>
                    <a:pt x="3650" y="674"/>
                    <a:pt x="3538" y="824"/>
                  </a:cubicBezTo>
                  <a:cubicBezTo>
                    <a:pt x="3347" y="1042"/>
                    <a:pt x="3262" y="2005"/>
                    <a:pt x="2844" y="2005"/>
                  </a:cubicBezTo>
                  <a:cubicBezTo>
                    <a:pt x="2832" y="2005"/>
                    <a:pt x="2820" y="2004"/>
                    <a:pt x="2808" y="2003"/>
                  </a:cubicBezTo>
                  <a:cubicBezTo>
                    <a:pt x="2359" y="1975"/>
                    <a:pt x="1854" y="1245"/>
                    <a:pt x="1629" y="1105"/>
                  </a:cubicBezTo>
                  <a:cubicBezTo>
                    <a:pt x="1594" y="1083"/>
                    <a:pt x="1558" y="1072"/>
                    <a:pt x="1521" y="1072"/>
                  </a:cubicBezTo>
                  <a:cubicBezTo>
                    <a:pt x="1321" y="1072"/>
                    <a:pt x="1102" y="1399"/>
                    <a:pt x="983" y="2087"/>
                  </a:cubicBezTo>
                  <a:cubicBezTo>
                    <a:pt x="843" y="2901"/>
                    <a:pt x="1" y="3407"/>
                    <a:pt x="253" y="5540"/>
                  </a:cubicBezTo>
                  <a:cubicBezTo>
                    <a:pt x="534" y="7674"/>
                    <a:pt x="1657" y="11520"/>
                    <a:pt x="3033" y="15114"/>
                  </a:cubicBezTo>
                  <a:cubicBezTo>
                    <a:pt x="4717" y="19606"/>
                    <a:pt x="6654" y="21178"/>
                    <a:pt x="6654" y="21178"/>
                  </a:cubicBezTo>
                  <a:cubicBezTo>
                    <a:pt x="6654" y="21178"/>
                    <a:pt x="9153" y="16461"/>
                    <a:pt x="10332" y="13879"/>
                  </a:cubicBezTo>
                  <a:cubicBezTo>
                    <a:pt x="11511" y="11296"/>
                    <a:pt x="12550" y="8123"/>
                    <a:pt x="12550" y="6354"/>
                  </a:cubicBezTo>
                  <a:cubicBezTo>
                    <a:pt x="12550" y="4586"/>
                    <a:pt x="11960" y="1834"/>
                    <a:pt x="11680" y="1105"/>
                  </a:cubicBezTo>
                  <a:cubicBezTo>
                    <a:pt x="11490" y="613"/>
                    <a:pt x="11085" y="414"/>
                    <a:pt x="10746" y="414"/>
                  </a:cubicBezTo>
                  <a:cubicBezTo>
                    <a:pt x="10581" y="414"/>
                    <a:pt x="10433" y="461"/>
                    <a:pt x="10332" y="543"/>
                  </a:cubicBezTo>
                  <a:cubicBezTo>
                    <a:pt x="10041" y="785"/>
                    <a:pt x="9604" y="1132"/>
                    <a:pt x="9363" y="1132"/>
                  </a:cubicBezTo>
                  <a:cubicBezTo>
                    <a:pt x="9325" y="1132"/>
                    <a:pt x="9292" y="1124"/>
                    <a:pt x="9265" y="1105"/>
                  </a:cubicBezTo>
                  <a:cubicBezTo>
                    <a:pt x="9097" y="964"/>
                    <a:pt x="8816" y="403"/>
                    <a:pt x="8367" y="403"/>
                  </a:cubicBezTo>
                  <a:cubicBezTo>
                    <a:pt x="7996" y="426"/>
                    <a:pt x="7416" y="697"/>
                    <a:pt x="7066" y="697"/>
                  </a:cubicBezTo>
                  <a:cubicBezTo>
                    <a:pt x="6992" y="697"/>
                    <a:pt x="6928" y="685"/>
                    <a:pt x="6879" y="655"/>
                  </a:cubicBezTo>
                  <a:cubicBezTo>
                    <a:pt x="6618" y="473"/>
                    <a:pt x="6261" y="1"/>
                    <a:pt x="58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42"/>
            <p:cNvSpPr/>
            <p:nvPr/>
          </p:nvSpPr>
          <p:spPr>
            <a:xfrm>
              <a:off x="7033071" y="1682749"/>
              <a:ext cx="250646" cy="599658"/>
            </a:xfrm>
            <a:custGeom>
              <a:avLst/>
              <a:gdLst/>
              <a:ahLst/>
              <a:cxnLst/>
              <a:rect l="l" t="t" r="r" b="b"/>
              <a:pathLst>
                <a:path w="8508" h="20355" extrusionOk="0">
                  <a:moveTo>
                    <a:pt x="7974" y="1"/>
                  </a:moveTo>
                  <a:lnTo>
                    <a:pt x="7974" y="1"/>
                  </a:lnTo>
                  <a:cubicBezTo>
                    <a:pt x="8311" y="2527"/>
                    <a:pt x="8367" y="5110"/>
                    <a:pt x="8114" y="7637"/>
                  </a:cubicBezTo>
                  <a:cubicBezTo>
                    <a:pt x="7592" y="11789"/>
                    <a:pt x="6342" y="15779"/>
                    <a:pt x="5130" y="19766"/>
                  </a:cubicBezTo>
                  <a:lnTo>
                    <a:pt x="5130" y="19766"/>
                  </a:lnTo>
                  <a:cubicBezTo>
                    <a:pt x="4452" y="18331"/>
                    <a:pt x="3870" y="16871"/>
                    <a:pt x="3313" y="15385"/>
                  </a:cubicBezTo>
                  <a:cubicBezTo>
                    <a:pt x="1629" y="10669"/>
                    <a:pt x="281" y="5672"/>
                    <a:pt x="787" y="618"/>
                  </a:cubicBezTo>
                  <a:lnTo>
                    <a:pt x="787" y="618"/>
                  </a:lnTo>
                  <a:cubicBezTo>
                    <a:pt x="1" y="7188"/>
                    <a:pt x="2415" y="14178"/>
                    <a:pt x="5082" y="20102"/>
                  </a:cubicBezTo>
                  <a:lnTo>
                    <a:pt x="5194" y="20355"/>
                  </a:lnTo>
                  <a:cubicBezTo>
                    <a:pt x="5700" y="18614"/>
                    <a:pt x="6205" y="16902"/>
                    <a:pt x="6654" y="15161"/>
                  </a:cubicBezTo>
                  <a:cubicBezTo>
                    <a:pt x="7300" y="12690"/>
                    <a:pt x="7974" y="10220"/>
                    <a:pt x="8255" y="7665"/>
                  </a:cubicBezTo>
                  <a:cubicBezTo>
                    <a:pt x="8507" y="5110"/>
                    <a:pt x="8367" y="2527"/>
                    <a:pt x="79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42"/>
            <p:cNvSpPr/>
            <p:nvPr/>
          </p:nvSpPr>
          <p:spPr>
            <a:xfrm>
              <a:off x="7084360" y="1669521"/>
              <a:ext cx="139788" cy="616215"/>
            </a:xfrm>
            <a:custGeom>
              <a:avLst/>
              <a:gdLst/>
              <a:ahLst/>
              <a:cxnLst/>
              <a:rect l="l" t="t" r="r" b="b"/>
              <a:pathLst>
                <a:path w="4745" h="20917" extrusionOk="0">
                  <a:moveTo>
                    <a:pt x="3650" y="0"/>
                  </a:moveTo>
                  <a:lnTo>
                    <a:pt x="3650" y="0"/>
                  </a:lnTo>
                  <a:cubicBezTo>
                    <a:pt x="4448" y="6660"/>
                    <a:pt x="4599" y="13481"/>
                    <a:pt x="3415" y="20094"/>
                  </a:cubicBezTo>
                  <a:lnTo>
                    <a:pt x="3415" y="20094"/>
                  </a:lnTo>
                  <a:cubicBezTo>
                    <a:pt x="2382" y="16925"/>
                    <a:pt x="1609" y="13656"/>
                    <a:pt x="1123" y="10360"/>
                  </a:cubicBezTo>
                  <a:cubicBezTo>
                    <a:pt x="590" y="6935"/>
                    <a:pt x="365" y="3454"/>
                    <a:pt x="618" y="0"/>
                  </a:cubicBezTo>
                  <a:lnTo>
                    <a:pt x="618" y="0"/>
                  </a:lnTo>
                  <a:cubicBezTo>
                    <a:pt x="0" y="6935"/>
                    <a:pt x="1235" y="13925"/>
                    <a:pt x="3341" y="20551"/>
                  </a:cubicBezTo>
                  <a:lnTo>
                    <a:pt x="3453" y="20916"/>
                  </a:lnTo>
                  <a:lnTo>
                    <a:pt x="3538" y="20523"/>
                  </a:lnTo>
                  <a:cubicBezTo>
                    <a:pt x="4745" y="13757"/>
                    <a:pt x="4604" y="6794"/>
                    <a:pt x="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42"/>
            <p:cNvSpPr/>
            <p:nvPr/>
          </p:nvSpPr>
          <p:spPr>
            <a:xfrm>
              <a:off x="6955710" y="2090504"/>
              <a:ext cx="456188" cy="1029745"/>
            </a:xfrm>
            <a:custGeom>
              <a:avLst/>
              <a:gdLst/>
              <a:ahLst/>
              <a:cxnLst/>
              <a:rect l="l" t="t" r="r" b="b"/>
              <a:pathLst>
                <a:path w="15485" h="34954" extrusionOk="0">
                  <a:moveTo>
                    <a:pt x="10965" y="0"/>
                  </a:moveTo>
                  <a:lnTo>
                    <a:pt x="10965" y="0"/>
                  </a:lnTo>
                  <a:cubicBezTo>
                    <a:pt x="10964" y="1"/>
                    <a:pt x="9645" y="3454"/>
                    <a:pt x="9140" y="4212"/>
                  </a:cubicBezTo>
                  <a:cubicBezTo>
                    <a:pt x="8663" y="4998"/>
                    <a:pt x="7961" y="5728"/>
                    <a:pt x="7961" y="5728"/>
                  </a:cubicBezTo>
                  <a:cubicBezTo>
                    <a:pt x="7961" y="5728"/>
                    <a:pt x="7652" y="4408"/>
                    <a:pt x="7118" y="3201"/>
                  </a:cubicBezTo>
                  <a:cubicBezTo>
                    <a:pt x="6557" y="1966"/>
                    <a:pt x="5378" y="225"/>
                    <a:pt x="5378" y="225"/>
                  </a:cubicBezTo>
                  <a:lnTo>
                    <a:pt x="5378" y="225"/>
                  </a:lnTo>
                  <a:cubicBezTo>
                    <a:pt x="5378" y="225"/>
                    <a:pt x="5967" y="2752"/>
                    <a:pt x="6276" y="3425"/>
                  </a:cubicBezTo>
                  <a:cubicBezTo>
                    <a:pt x="6613" y="4071"/>
                    <a:pt x="6754" y="5812"/>
                    <a:pt x="6754" y="5812"/>
                  </a:cubicBezTo>
                  <a:cubicBezTo>
                    <a:pt x="6754" y="5812"/>
                    <a:pt x="4834" y="5305"/>
                    <a:pt x="3905" y="5305"/>
                  </a:cubicBezTo>
                  <a:cubicBezTo>
                    <a:pt x="3881" y="5305"/>
                    <a:pt x="3857" y="5306"/>
                    <a:pt x="3834" y="5306"/>
                  </a:cubicBezTo>
                  <a:cubicBezTo>
                    <a:pt x="2907" y="5306"/>
                    <a:pt x="577" y="5138"/>
                    <a:pt x="100" y="4998"/>
                  </a:cubicBezTo>
                  <a:cubicBezTo>
                    <a:pt x="72" y="4990"/>
                    <a:pt x="56" y="4986"/>
                    <a:pt x="53" y="4986"/>
                  </a:cubicBezTo>
                  <a:cubicBezTo>
                    <a:pt x="1" y="4986"/>
                    <a:pt x="3357" y="6047"/>
                    <a:pt x="4311" y="6233"/>
                  </a:cubicBezTo>
                  <a:cubicBezTo>
                    <a:pt x="5294" y="6401"/>
                    <a:pt x="5967" y="6514"/>
                    <a:pt x="5967" y="6514"/>
                  </a:cubicBezTo>
                  <a:cubicBezTo>
                    <a:pt x="5967" y="6514"/>
                    <a:pt x="4058" y="6823"/>
                    <a:pt x="2907" y="7216"/>
                  </a:cubicBezTo>
                  <a:cubicBezTo>
                    <a:pt x="1756" y="7637"/>
                    <a:pt x="409" y="8170"/>
                    <a:pt x="409" y="8170"/>
                  </a:cubicBezTo>
                  <a:cubicBezTo>
                    <a:pt x="409" y="8170"/>
                    <a:pt x="2542" y="7889"/>
                    <a:pt x="3750" y="7721"/>
                  </a:cubicBezTo>
                  <a:cubicBezTo>
                    <a:pt x="4618" y="7583"/>
                    <a:pt x="5404" y="7431"/>
                    <a:pt x="5940" y="7431"/>
                  </a:cubicBezTo>
                  <a:cubicBezTo>
                    <a:pt x="6166" y="7431"/>
                    <a:pt x="6348" y="7458"/>
                    <a:pt x="6473" y="7524"/>
                  </a:cubicBezTo>
                  <a:cubicBezTo>
                    <a:pt x="6866" y="7777"/>
                    <a:pt x="8101" y="9181"/>
                    <a:pt x="8691" y="11174"/>
                  </a:cubicBezTo>
                  <a:cubicBezTo>
                    <a:pt x="9280" y="13167"/>
                    <a:pt x="10965" y="19737"/>
                    <a:pt x="11189" y="21702"/>
                  </a:cubicBezTo>
                  <a:cubicBezTo>
                    <a:pt x="11414" y="23695"/>
                    <a:pt x="11947" y="28412"/>
                    <a:pt x="12032" y="30461"/>
                  </a:cubicBezTo>
                  <a:cubicBezTo>
                    <a:pt x="12144" y="32483"/>
                    <a:pt x="11807" y="34953"/>
                    <a:pt x="11807" y="34953"/>
                  </a:cubicBezTo>
                  <a:lnTo>
                    <a:pt x="13183" y="34953"/>
                  </a:lnTo>
                  <a:cubicBezTo>
                    <a:pt x="13183" y="34953"/>
                    <a:pt x="13267" y="30461"/>
                    <a:pt x="12705" y="26924"/>
                  </a:cubicBezTo>
                  <a:cubicBezTo>
                    <a:pt x="12172" y="23387"/>
                    <a:pt x="11807" y="20298"/>
                    <a:pt x="10937" y="17042"/>
                  </a:cubicBezTo>
                  <a:cubicBezTo>
                    <a:pt x="10094" y="13785"/>
                    <a:pt x="8466" y="8788"/>
                    <a:pt x="8691" y="7805"/>
                  </a:cubicBezTo>
                  <a:cubicBezTo>
                    <a:pt x="8691" y="7805"/>
                    <a:pt x="9786" y="6598"/>
                    <a:pt x="10656" y="5952"/>
                  </a:cubicBezTo>
                  <a:cubicBezTo>
                    <a:pt x="11498" y="5306"/>
                    <a:pt x="11863" y="5138"/>
                    <a:pt x="12986" y="4857"/>
                  </a:cubicBezTo>
                  <a:cubicBezTo>
                    <a:pt x="14137" y="4577"/>
                    <a:pt x="15485" y="4127"/>
                    <a:pt x="15485" y="4127"/>
                  </a:cubicBezTo>
                  <a:lnTo>
                    <a:pt x="15485" y="4127"/>
                  </a:lnTo>
                  <a:cubicBezTo>
                    <a:pt x="15484" y="4127"/>
                    <a:pt x="13323" y="4380"/>
                    <a:pt x="12088" y="4689"/>
                  </a:cubicBezTo>
                  <a:cubicBezTo>
                    <a:pt x="10881" y="4970"/>
                    <a:pt x="9589" y="5868"/>
                    <a:pt x="9140" y="6233"/>
                  </a:cubicBezTo>
                  <a:cubicBezTo>
                    <a:pt x="9114" y="6252"/>
                    <a:pt x="9094" y="6262"/>
                    <a:pt x="9080" y="6262"/>
                  </a:cubicBezTo>
                  <a:cubicBezTo>
                    <a:pt x="8849" y="6262"/>
                    <a:pt x="10103" y="3798"/>
                    <a:pt x="10235" y="3004"/>
                  </a:cubicBezTo>
                  <a:cubicBezTo>
                    <a:pt x="10375" y="2162"/>
                    <a:pt x="10965" y="1"/>
                    <a:pt x="10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9" name="Google Shape;2129;p42"/>
          <p:cNvGrpSpPr/>
          <p:nvPr/>
        </p:nvGrpSpPr>
        <p:grpSpPr>
          <a:xfrm>
            <a:off x="593568" y="3989876"/>
            <a:ext cx="809736" cy="1205510"/>
            <a:chOff x="5582530" y="2106928"/>
            <a:chExt cx="1959197" cy="2916792"/>
          </a:xfrm>
        </p:grpSpPr>
        <p:sp>
          <p:nvSpPr>
            <p:cNvPr id="2130" name="Google Shape;2130;p42"/>
            <p:cNvSpPr/>
            <p:nvPr/>
          </p:nvSpPr>
          <p:spPr>
            <a:xfrm>
              <a:off x="6347198" y="2813284"/>
              <a:ext cx="638246" cy="2210436"/>
            </a:xfrm>
            <a:custGeom>
              <a:avLst/>
              <a:gdLst/>
              <a:ahLst/>
              <a:cxnLst/>
              <a:rect l="l" t="t" r="r" b="b"/>
              <a:pathLst>
                <a:path w="9631" h="33355" extrusionOk="0">
                  <a:moveTo>
                    <a:pt x="798" y="1"/>
                  </a:moveTo>
                  <a:cubicBezTo>
                    <a:pt x="68" y="1"/>
                    <a:pt x="520" y="1246"/>
                    <a:pt x="843" y="3292"/>
                  </a:cubicBezTo>
                  <a:cubicBezTo>
                    <a:pt x="1152" y="5426"/>
                    <a:pt x="0" y="9328"/>
                    <a:pt x="871" y="14522"/>
                  </a:cubicBezTo>
                  <a:cubicBezTo>
                    <a:pt x="1657" y="19099"/>
                    <a:pt x="3398" y="24152"/>
                    <a:pt x="5110" y="27240"/>
                  </a:cubicBezTo>
                  <a:cubicBezTo>
                    <a:pt x="6766" y="30356"/>
                    <a:pt x="7272" y="33192"/>
                    <a:pt x="7272" y="33192"/>
                  </a:cubicBezTo>
                  <a:cubicBezTo>
                    <a:pt x="7365" y="33314"/>
                    <a:pt x="7659" y="33354"/>
                    <a:pt x="8008" y="33354"/>
                  </a:cubicBezTo>
                  <a:cubicBezTo>
                    <a:pt x="8707" y="33354"/>
                    <a:pt x="9630" y="33192"/>
                    <a:pt x="9630" y="33192"/>
                  </a:cubicBezTo>
                  <a:cubicBezTo>
                    <a:pt x="9069" y="30104"/>
                    <a:pt x="6486" y="25949"/>
                    <a:pt x="4801" y="23394"/>
                  </a:cubicBezTo>
                  <a:cubicBezTo>
                    <a:pt x="3117" y="20783"/>
                    <a:pt x="2078" y="16095"/>
                    <a:pt x="1601" y="12697"/>
                  </a:cubicBezTo>
                  <a:cubicBezTo>
                    <a:pt x="1152" y="9300"/>
                    <a:pt x="2218" y="6240"/>
                    <a:pt x="3117" y="4977"/>
                  </a:cubicBezTo>
                  <a:cubicBezTo>
                    <a:pt x="3987" y="3714"/>
                    <a:pt x="8451" y="3854"/>
                    <a:pt x="7524" y="3798"/>
                  </a:cubicBezTo>
                  <a:cubicBezTo>
                    <a:pt x="1966" y="3405"/>
                    <a:pt x="1769" y="92"/>
                    <a:pt x="899" y="8"/>
                  </a:cubicBezTo>
                  <a:cubicBezTo>
                    <a:pt x="863" y="3"/>
                    <a:pt x="830"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42"/>
            <p:cNvSpPr/>
            <p:nvPr/>
          </p:nvSpPr>
          <p:spPr>
            <a:xfrm>
              <a:off x="6886754" y="3578421"/>
              <a:ext cx="327506" cy="1371259"/>
            </a:xfrm>
            <a:custGeom>
              <a:avLst/>
              <a:gdLst/>
              <a:ahLst/>
              <a:cxnLst/>
              <a:rect l="l" t="t" r="r" b="b"/>
              <a:pathLst>
                <a:path w="4942" h="20692" extrusionOk="0">
                  <a:moveTo>
                    <a:pt x="2330" y="0"/>
                  </a:moveTo>
                  <a:cubicBezTo>
                    <a:pt x="2330" y="0"/>
                    <a:pt x="1039" y="4408"/>
                    <a:pt x="1320" y="7917"/>
                  </a:cubicBezTo>
                  <a:cubicBezTo>
                    <a:pt x="1600" y="11427"/>
                    <a:pt x="0" y="15526"/>
                    <a:pt x="477" y="20691"/>
                  </a:cubicBezTo>
                  <a:cubicBezTo>
                    <a:pt x="477" y="20691"/>
                    <a:pt x="4941" y="14852"/>
                    <a:pt x="4857" y="10135"/>
                  </a:cubicBezTo>
                  <a:cubicBezTo>
                    <a:pt x="4745" y="5391"/>
                    <a:pt x="2471" y="1685"/>
                    <a:pt x="2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42"/>
            <p:cNvSpPr/>
            <p:nvPr/>
          </p:nvSpPr>
          <p:spPr>
            <a:xfrm>
              <a:off x="6903453" y="3595187"/>
              <a:ext cx="255007" cy="1412147"/>
            </a:xfrm>
            <a:custGeom>
              <a:avLst/>
              <a:gdLst/>
              <a:ahLst/>
              <a:cxnLst/>
              <a:rect l="l" t="t" r="r" b="b"/>
              <a:pathLst>
                <a:path w="3848" h="21309" extrusionOk="0">
                  <a:moveTo>
                    <a:pt x="2106" y="0"/>
                  </a:moveTo>
                  <a:cubicBezTo>
                    <a:pt x="1348" y="3594"/>
                    <a:pt x="1741" y="7271"/>
                    <a:pt x="1405" y="10893"/>
                  </a:cubicBezTo>
                  <a:cubicBezTo>
                    <a:pt x="1042" y="13490"/>
                    <a:pt x="484" y="17725"/>
                    <a:pt x="119" y="20395"/>
                  </a:cubicBezTo>
                  <a:lnTo>
                    <a:pt x="119" y="20395"/>
                  </a:lnTo>
                  <a:cubicBezTo>
                    <a:pt x="117" y="20400"/>
                    <a:pt x="115" y="20405"/>
                    <a:pt x="113" y="20410"/>
                  </a:cubicBezTo>
                  <a:lnTo>
                    <a:pt x="117" y="20411"/>
                  </a:lnTo>
                  <a:lnTo>
                    <a:pt x="117" y="20411"/>
                  </a:lnTo>
                  <a:cubicBezTo>
                    <a:pt x="116" y="20421"/>
                    <a:pt x="114" y="20430"/>
                    <a:pt x="113" y="20438"/>
                  </a:cubicBezTo>
                  <a:lnTo>
                    <a:pt x="1" y="21309"/>
                  </a:lnTo>
                  <a:cubicBezTo>
                    <a:pt x="731" y="19400"/>
                    <a:pt x="1489" y="17491"/>
                    <a:pt x="2163" y="15553"/>
                  </a:cubicBezTo>
                  <a:cubicBezTo>
                    <a:pt x="2977" y="13055"/>
                    <a:pt x="3847" y="10444"/>
                    <a:pt x="3482" y="7805"/>
                  </a:cubicBezTo>
                  <a:cubicBezTo>
                    <a:pt x="3117" y="5166"/>
                    <a:pt x="2612" y="2583"/>
                    <a:pt x="2106" y="0"/>
                  </a:cubicBezTo>
                  <a:lnTo>
                    <a:pt x="2106" y="0"/>
                  </a:lnTo>
                  <a:cubicBezTo>
                    <a:pt x="2584" y="2611"/>
                    <a:pt x="3005" y="5194"/>
                    <a:pt x="3342" y="7805"/>
                  </a:cubicBezTo>
                  <a:cubicBezTo>
                    <a:pt x="3679" y="10444"/>
                    <a:pt x="2780" y="12999"/>
                    <a:pt x="1966" y="15469"/>
                  </a:cubicBezTo>
                  <a:cubicBezTo>
                    <a:pt x="1495" y="16858"/>
                    <a:pt x="966" y="18226"/>
                    <a:pt x="426" y="19608"/>
                  </a:cubicBezTo>
                  <a:lnTo>
                    <a:pt x="426" y="19608"/>
                  </a:lnTo>
                  <a:cubicBezTo>
                    <a:pt x="786" y="16945"/>
                    <a:pt x="1270" y="13239"/>
                    <a:pt x="1573" y="10893"/>
                  </a:cubicBezTo>
                  <a:cubicBezTo>
                    <a:pt x="1882" y="7271"/>
                    <a:pt x="1433" y="3594"/>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42"/>
            <p:cNvSpPr/>
            <p:nvPr/>
          </p:nvSpPr>
          <p:spPr>
            <a:xfrm>
              <a:off x="6918364" y="3595187"/>
              <a:ext cx="152620" cy="1354493"/>
            </a:xfrm>
            <a:custGeom>
              <a:avLst/>
              <a:gdLst/>
              <a:ahLst/>
              <a:cxnLst/>
              <a:rect l="l" t="t" r="r" b="b"/>
              <a:pathLst>
                <a:path w="2303" h="20439" extrusionOk="0">
                  <a:moveTo>
                    <a:pt x="1881" y="0"/>
                  </a:moveTo>
                  <a:cubicBezTo>
                    <a:pt x="1853" y="1741"/>
                    <a:pt x="1881" y="3453"/>
                    <a:pt x="1909" y="5166"/>
                  </a:cubicBezTo>
                  <a:cubicBezTo>
                    <a:pt x="1909" y="6682"/>
                    <a:pt x="2106" y="8170"/>
                    <a:pt x="2022" y="9686"/>
                  </a:cubicBezTo>
                  <a:cubicBezTo>
                    <a:pt x="1657" y="13308"/>
                    <a:pt x="787" y="16873"/>
                    <a:pt x="0" y="20438"/>
                  </a:cubicBezTo>
                  <a:cubicBezTo>
                    <a:pt x="955" y="16901"/>
                    <a:pt x="1881" y="13336"/>
                    <a:pt x="2218" y="9686"/>
                  </a:cubicBezTo>
                  <a:cubicBezTo>
                    <a:pt x="2303" y="8479"/>
                    <a:pt x="2106" y="6429"/>
                    <a:pt x="2078" y="5166"/>
                  </a:cubicBezTo>
                  <a:lnTo>
                    <a:pt x="1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42"/>
            <p:cNvSpPr/>
            <p:nvPr/>
          </p:nvSpPr>
          <p:spPr>
            <a:xfrm>
              <a:off x="5608573" y="3504002"/>
              <a:ext cx="1088485" cy="1049385"/>
            </a:xfrm>
            <a:custGeom>
              <a:avLst/>
              <a:gdLst/>
              <a:ahLst/>
              <a:cxnLst/>
              <a:rect l="l" t="t" r="r" b="b"/>
              <a:pathLst>
                <a:path w="16425" h="15835" extrusionOk="0">
                  <a:moveTo>
                    <a:pt x="1" y="0"/>
                  </a:moveTo>
                  <a:cubicBezTo>
                    <a:pt x="1" y="1"/>
                    <a:pt x="1180" y="4324"/>
                    <a:pt x="4240" y="7272"/>
                  </a:cubicBezTo>
                  <a:cubicBezTo>
                    <a:pt x="7300" y="10192"/>
                    <a:pt x="11820" y="12101"/>
                    <a:pt x="16425" y="15835"/>
                  </a:cubicBezTo>
                  <a:cubicBezTo>
                    <a:pt x="16425" y="15835"/>
                    <a:pt x="12999" y="8563"/>
                    <a:pt x="10445" y="6177"/>
                  </a:cubicBezTo>
                  <a:cubicBezTo>
                    <a:pt x="7918" y="3790"/>
                    <a:pt x="2949" y="143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42"/>
            <p:cNvSpPr/>
            <p:nvPr/>
          </p:nvSpPr>
          <p:spPr>
            <a:xfrm>
              <a:off x="5582530" y="3481669"/>
              <a:ext cx="1114529" cy="1071718"/>
            </a:xfrm>
            <a:custGeom>
              <a:avLst/>
              <a:gdLst/>
              <a:ahLst/>
              <a:cxnLst/>
              <a:rect l="l" t="t" r="r" b="b"/>
              <a:pathLst>
                <a:path w="16818" h="16172" extrusionOk="0">
                  <a:moveTo>
                    <a:pt x="1" y="1"/>
                  </a:moveTo>
                  <a:lnTo>
                    <a:pt x="282" y="422"/>
                  </a:lnTo>
                  <a:cubicBezTo>
                    <a:pt x="2584" y="3482"/>
                    <a:pt x="4942" y="6542"/>
                    <a:pt x="7918" y="8984"/>
                  </a:cubicBezTo>
                  <a:cubicBezTo>
                    <a:pt x="8676" y="9602"/>
                    <a:pt x="9518" y="10051"/>
                    <a:pt x="10332" y="10557"/>
                  </a:cubicBezTo>
                  <a:cubicBezTo>
                    <a:pt x="12719" y="12129"/>
                    <a:pt x="14965" y="13954"/>
                    <a:pt x="16818" y="16172"/>
                  </a:cubicBezTo>
                  <a:cubicBezTo>
                    <a:pt x="15610" y="14684"/>
                    <a:pt x="14207" y="13336"/>
                    <a:pt x="12719" y="12157"/>
                  </a:cubicBezTo>
                  <a:cubicBezTo>
                    <a:pt x="11259" y="10894"/>
                    <a:pt x="9546" y="10023"/>
                    <a:pt x="8030" y="8844"/>
                  </a:cubicBezTo>
                  <a:cubicBezTo>
                    <a:pt x="5226" y="6521"/>
                    <a:pt x="2955" y="3638"/>
                    <a:pt x="807" y="729"/>
                  </a:cubicBezTo>
                  <a:lnTo>
                    <a:pt x="807" y="729"/>
                  </a:lnTo>
                  <a:cubicBezTo>
                    <a:pt x="3965" y="2607"/>
                    <a:pt x="7136" y="4548"/>
                    <a:pt x="10052" y="6795"/>
                  </a:cubicBezTo>
                  <a:cubicBezTo>
                    <a:pt x="11539" y="8002"/>
                    <a:pt x="12719" y="9602"/>
                    <a:pt x="13814" y="11174"/>
                  </a:cubicBezTo>
                  <a:cubicBezTo>
                    <a:pt x="14908" y="12803"/>
                    <a:pt x="15891" y="14459"/>
                    <a:pt x="16818" y="16172"/>
                  </a:cubicBezTo>
                  <a:cubicBezTo>
                    <a:pt x="14993" y="12775"/>
                    <a:pt x="13084" y="9237"/>
                    <a:pt x="10164" y="6654"/>
                  </a:cubicBezTo>
                  <a:cubicBezTo>
                    <a:pt x="7123" y="4283"/>
                    <a:pt x="3805" y="2272"/>
                    <a:pt x="485" y="291"/>
                  </a:cubicBezTo>
                  <a:lnTo>
                    <a:pt x="485" y="291"/>
                  </a:lnTo>
                  <a:cubicBezTo>
                    <a:pt x="483" y="288"/>
                    <a:pt x="480" y="284"/>
                    <a:pt x="478" y="281"/>
                  </a:cubicBezTo>
                  <a:lnTo>
                    <a:pt x="475" y="285"/>
                  </a:lnTo>
                  <a:lnTo>
                    <a:pt x="475" y="285"/>
                  </a:lnTo>
                  <a:cubicBezTo>
                    <a:pt x="457" y="274"/>
                    <a:pt x="440" y="264"/>
                    <a:pt x="422" y="253"/>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42"/>
            <p:cNvSpPr/>
            <p:nvPr/>
          </p:nvSpPr>
          <p:spPr>
            <a:xfrm>
              <a:off x="5608573" y="3504002"/>
              <a:ext cx="1079207" cy="1040108"/>
            </a:xfrm>
            <a:custGeom>
              <a:avLst/>
              <a:gdLst/>
              <a:ahLst/>
              <a:cxnLst/>
              <a:rect l="l" t="t" r="r" b="b"/>
              <a:pathLst>
                <a:path w="16285" h="15695" extrusionOk="0">
                  <a:moveTo>
                    <a:pt x="1" y="0"/>
                  </a:moveTo>
                  <a:cubicBezTo>
                    <a:pt x="3258" y="2864"/>
                    <a:pt x="7637" y="6261"/>
                    <a:pt x="10922" y="9097"/>
                  </a:cubicBezTo>
                  <a:cubicBezTo>
                    <a:pt x="12915" y="11090"/>
                    <a:pt x="14656" y="13364"/>
                    <a:pt x="16284" y="15694"/>
                  </a:cubicBezTo>
                  <a:cubicBezTo>
                    <a:pt x="14740" y="13308"/>
                    <a:pt x="13056" y="10978"/>
                    <a:pt x="11034" y="8956"/>
                  </a:cubicBezTo>
                  <a:cubicBezTo>
                    <a:pt x="9630" y="7609"/>
                    <a:pt x="6009" y="4829"/>
                    <a:pt x="4465" y="3538"/>
                  </a:cubicBezTo>
                  <a:cubicBezTo>
                    <a:pt x="3342" y="2639"/>
                    <a:pt x="1096" y="8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42"/>
            <p:cNvSpPr/>
            <p:nvPr/>
          </p:nvSpPr>
          <p:spPr>
            <a:xfrm>
              <a:off x="5917449" y="2106928"/>
              <a:ext cx="1624278" cy="1268474"/>
            </a:xfrm>
            <a:custGeom>
              <a:avLst/>
              <a:gdLst/>
              <a:ahLst/>
              <a:cxnLst/>
              <a:rect l="l" t="t" r="r" b="b"/>
              <a:pathLst>
                <a:path w="24510" h="19141" extrusionOk="0">
                  <a:moveTo>
                    <a:pt x="8090" y="1"/>
                  </a:moveTo>
                  <a:cubicBezTo>
                    <a:pt x="7926" y="1"/>
                    <a:pt x="7783" y="16"/>
                    <a:pt x="7665" y="26"/>
                  </a:cubicBezTo>
                  <a:cubicBezTo>
                    <a:pt x="7328" y="54"/>
                    <a:pt x="6935" y="504"/>
                    <a:pt x="6822" y="925"/>
                  </a:cubicBezTo>
                  <a:cubicBezTo>
                    <a:pt x="6710" y="1346"/>
                    <a:pt x="6289" y="1823"/>
                    <a:pt x="6008" y="2244"/>
                  </a:cubicBezTo>
                  <a:cubicBezTo>
                    <a:pt x="5727" y="2665"/>
                    <a:pt x="5924" y="4097"/>
                    <a:pt x="6008" y="4546"/>
                  </a:cubicBezTo>
                  <a:cubicBezTo>
                    <a:pt x="6048" y="4847"/>
                    <a:pt x="6045" y="5177"/>
                    <a:pt x="5979" y="5177"/>
                  </a:cubicBezTo>
                  <a:cubicBezTo>
                    <a:pt x="5953" y="5177"/>
                    <a:pt x="5916" y="5124"/>
                    <a:pt x="5868" y="4996"/>
                  </a:cubicBezTo>
                  <a:cubicBezTo>
                    <a:pt x="5671" y="4574"/>
                    <a:pt x="5054" y="3423"/>
                    <a:pt x="4464" y="2918"/>
                  </a:cubicBezTo>
                  <a:cubicBezTo>
                    <a:pt x="4252" y="2737"/>
                    <a:pt x="4107" y="2693"/>
                    <a:pt x="3989" y="2693"/>
                  </a:cubicBezTo>
                  <a:cubicBezTo>
                    <a:pt x="3877" y="2693"/>
                    <a:pt x="3788" y="2733"/>
                    <a:pt x="3686" y="2733"/>
                  </a:cubicBezTo>
                  <a:cubicBezTo>
                    <a:pt x="3611" y="2733"/>
                    <a:pt x="3529" y="2711"/>
                    <a:pt x="3425" y="2637"/>
                  </a:cubicBezTo>
                  <a:cubicBezTo>
                    <a:pt x="3032" y="2357"/>
                    <a:pt x="2387" y="1599"/>
                    <a:pt x="1965" y="1318"/>
                  </a:cubicBezTo>
                  <a:cubicBezTo>
                    <a:pt x="1814" y="1223"/>
                    <a:pt x="1726" y="1176"/>
                    <a:pt x="1663" y="1176"/>
                  </a:cubicBezTo>
                  <a:cubicBezTo>
                    <a:pt x="1538" y="1176"/>
                    <a:pt x="1506" y="1357"/>
                    <a:pt x="1264" y="1711"/>
                  </a:cubicBezTo>
                  <a:cubicBezTo>
                    <a:pt x="927" y="2244"/>
                    <a:pt x="1095" y="3620"/>
                    <a:pt x="730" y="4069"/>
                  </a:cubicBezTo>
                  <a:cubicBezTo>
                    <a:pt x="393" y="4546"/>
                    <a:pt x="0" y="5894"/>
                    <a:pt x="225" y="6287"/>
                  </a:cubicBezTo>
                  <a:cubicBezTo>
                    <a:pt x="478" y="6680"/>
                    <a:pt x="2415" y="9965"/>
                    <a:pt x="8254" y="11930"/>
                  </a:cubicBezTo>
                  <a:lnTo>
                    <a:pt x="11174" y="13755"/>
                  </a:lnTo>
                  <a:cubicBezTo>
                    <a:pt x="11174" y="13755"/>
                    <a:pt x="13392" y="16759"/>
                    <a:pt x="15554" y="17770"/>
                  </a:cubicBezTo>
                  <a:cubicBezTo>
                    <a:pt x="17477" y="18644"/>
                    <a:pt x="18822" y="19140"/>
                    <a:pt x="19570" y="19140"/>
                  </a:cubicBezTo>
                  <a:cubicBezTo>
                    <a:pt x="19663" y="19140"/>
                    <a:pt x="19747" y="19133"/>
                    <a:pt x="19821" y="19117"/>
                  </a:cubicBezTo>
                  <a:cubicBezTo>
                    <a:pt x="20495" y="18977"/>
                    <a:pt x="20691" y="18584"/>
                    <a:pt x="21084" y="18584"/>
                  </a:cubicBezTo>
                  <a:cubicBezTo>
                    <a:pt x="21313" y="18584"/>
                    <a:pt x="21626" y="18669"/>
                    <a:pt x="21915" y="18669"/>
                  </a:cubicBezTo>
                  <a:cubicBezTo>
                    <a:pt x="22123" y="18669"/>
                    <a:pt x="22319" y="18625"/>
                    <a:pt x="22460" y="18471"/>
                  </a:cubicBezTo>
                  <a:cubicBezTo>
                    <a:pt x="22825" y="18106"/>
                    <a:pt x="22853" y="17657"/>
                    <a:pt x="23190" y="17348"/>
                  </a:cubicBezTo>
                  <a:cubicBezTo>
                    <a:pt x="23499" y="17068"/>
                    <a:pt x="24229" y="16787"/>
                    <a:pt x="24369" y="16366"/>
                  </a:cubicBezTo>
                  <a:cubicBezTo>
                    <a:pt x="24509" y="15973"/>
                    <a:pt x="24341" y="15748"/>
                    <a:pt x="24144" y="15580"/>
                  </a:cubicBezTo>
                  <a:cubicBezTo>
                    <a:pt x="23981" y="15390"/>
                    <a:pt x="23739" y="14989"/>
                    <a:pt x="23393" y="14989"/>
                  </a:cubicBezTo>
                  <a:cubicBezTo>
                    <a:pt x="23382" y="14989"/>
                    <a:pt x="23370" y="14989"/>
                    <a:pt x="23358" y="14990"/>
                  </a:cubicBezTo>
                  <a:cubicBezTo>
                    <a:pt x="22993" y="15018"/>
                    <a:pt x="22348" y="15327"/>
                    <a:pt x="21702" y="15439"/>
                  </a:cubicBezTo>
                  <a:cubicBezTo>
                    <a:pt x="21593" y="15454"/>
                    <a:pt x="21443" y="15460"/>
                    <a:pt x="21268" y="15460"/>
                  </a:cubicBezTo>
                  <a:cubicBezTo>
                    <a:pt x="20402" y="15460"/>
                    <a:pt x="18922" y="15308"/>
                    <a:pt x="18782" y="15215"/>
                  </a:cubicBezTo>
                  <a:cubicBezTo>
                    <a:pt x="18586" y="15102"/>
                    <a:pt x="20579" y="14569"/>
                    <a:pt x="21758" y="13727"/>
                  </a:cubicBezTo>
                  <a:cubicBezTo>
                    <a:pt x="22937" y="12913"/>
                    <a:pt x="23864" y="12772"/>
                    <a:pt x="23892" y="12379"/>
                  </a:cubicBezTo>
                  <a:cubicBezTo>
                    <a:pt x="23920" y="11986"/>
                    <a:pt x="23751" y="11509"/>
                    <a:pt x="23695" y="11172"/>
                  </a:cubicBezTo>
                  <a:cubicBezTo>
                    <a:pt x="23611" y="10807"/>
                    <a:pt x="24229" y="10274"/>
                    <a:pt x="24032" y="9768"/>
                  </a:cubicBezTo>
                  <a:cubicBezTo>
                    <a:pt x="23864" y="9263"/>
                    <a:pt x="23358" y="8898"/>
                    <a:pt x="23190" y="8617"/>
                  </a:cubicBezTo>
                  <a:cubicBezTo>
                    <a:pt x="22993" y="8336"/>
                    <a:pt x="22516" y="8112"/>
                    <a:pt x="22179" y="8112"/>
                  </a:cubicBezTo>
                  <a:cubicBezTo>
                    <a:pt x="21842" y="8112"/>
                    <a:pt x="21505" y="8280"/>
                    <a:pt x="21225" y="8449"/>
                  </a:cubicBezTo>
                  <a:cubicBezTo>
                    <a:pt x="21179" y="8470"/>
                    <a:pt x="21136" y="8479"/>
                    <a:pt x="21095" y="8479"/>
                  </a:cubicBezTo>
                  <a:cubicBezTo>
                    <a:pt x="20861" y="8479"/>
                    <a:pt x="20689" y="8184"/>
                    <a:pt x="20354" y="8112"/>
                  </a:cubicBezTo>
                  <a:cubicBezTo>
                    <a:pt x="20307" y="8105"/>
                    <a:pt x="20259" y="8102"/>
                    <a:pt x="20212" y="8102"/>
                  </a:cubicBezTo>
                  <a:cubicBezTo>
                    <a:pt x="19867" y="8102"/>
                    <a:pt x="19528" y="8266"/>
                    <a:pt x="19231" y="8365"/>
                  </a:cubicBezTo>
                  <a:cubicBezTo>
                    <a:pt x="18993" y="8451"/>
                    <a:pt x="18637" y="8689"/>
                    <a:pt x="18487" y="8689"/>
                  </a:cubicBezTo>
                  <a:cubicBezTo>
                    <a:pt x="18443" y="8689"/>
                    <a:pt x="18417" y="8668"/>
                    <a:pt x="18417" y="8617"/>
                  </a:cubicBezTo>
                  <a:cubicBezTo>
                    <a:pt x="18417" y="8393"/>
                    <a:pt x="19681" y="7101"/>
                    <a:pt x="19484" y="6540"/>
                  </a:cubicBezTo>
                  <a:cubicBezTo>
                    <a:pt x="19316" y="5978"/>
                    <a:pt x="19091" y="5276"/>
                    <a:pt x="18866" y="5136"/>
                  </a:cubicBezTo>
                  <a:cubicBezTo>
                    <a:pt x="18670" y="4996"/>
                    <a:pt x="19035" y="4350"/>
                    <a:pt x="18698" y="3901"/>
                  </a:cubicBezTo>
                  <a:cubicBezTo>
                    <a:pt x="18416" y="3465"/>
                    <a:pt x="17805" y="2700"/>
                    <a:pt x="17295" y="2700"/>
                  </a:cubicBezTo>
                  <a:cubicBezTo>
                    <a:pt x="17247" y="2700"/>
                    <a:pt x="17200" y="2707"/>
                    <a:pt x="17154" y="2722"/>
                  </a:cubicBezTo>
                  <a:cubicBezTo>
                    <a:pt x="16661" y="2851"/>
                    <a:pt x="16072" y="3149"/>
                    <a:pt x="15786" y="3149"/>
                  </a:cubicBezTo>
                  <a:cubicBezTo>
                    <a:pt x="15763" y="3149"/>
                    <a:pt x="15741" y="3147"/>
                    <a:pt x="15722" y="3143"/>
                  </a:cubicBezTo>
                  <a:cubicBezTo>
                    <a:pt x="15670" y="3125"/>
                    <a:pt x="15592" y="3117"/>
                    <a:pt x="15499" y="3117"/>
                  </a:cubicBezTo>
                  <a:cubicBezTo>
                    <a:pt x="15140" y="3117"/>
                    <a:pt x="14564" y="3233"/>
                    <a:pt x="14431" y="3367"/>
                  </a:cubicBezTo>
                  <a:cubicBezTo>
                    <a:pt x="14262" y="3508"/>
                    <a:pt x="13560" y="4294"/>
                    <a:pt x="13280" y="4659"/>
                  </a:cubicBezTo>
                  <a:cubicBezTo>
                    <a:pt x="13019" y="4972"/>
                    <a:pt x="12660" y="5625"/>
                    <a:pt x="12521" y="5625"/>
                  </a:cubicBezTo>
                  <a:cubicBezTo>
                    <a:pt x="12511" y="5625"/>
                    <a:pt x="12501" y="5621"/>
                    <a:pt x="12493" y="5613"/>
                  </a:cubicBezTo>
                  <a:cubicBezTo>
                    <a:pt x="12381" y="5501"/>
                    <a:pt x="12830" y="3143"/>
                    <a:pt x="12578" y="2693"/>
                  </a:cubicBezTo>
                  <a:cubicBezTo>
                    <a:pt x="12325" y="2244"/>
                    <a:pt x="12213" y="2076"/>
                    <a:pt x="11764" y="1739"/>
                  </a:cubicBezTo>
                  <a:cubicBezTo>
                    <a:pt x="11671" y="1671"/>
                    <a:pt x="11568" y="1647"/>
                    <a:pt x="11460" y="1647"/>
                  </a:cubicBezTo>
                  <a:cubicBezTo>
                    <a:pt x="11176" y="1647"/>
                    <a:pt x="10857" y="1817"/>
                    <a:pt x="10613" y="1817"/>
                  </a:cubicBezTo>
                  <a:cubicBezTo>
                    <a:pt x="10527" y="1817"/>
                    <a:pt x="10451" y="1796"/>
                    <a:pt x="10388" y="1739"/>
                  </a:cubicBezTo>
                  <a:cubicBezTo>
                    <a:pt x="10051" y="1458"/>
                    <a:pt x="9602" y="447"/>
                    <a:pt x="9012" y="195"/>
                  </a:cubicBezTo>
                  <a:cubicBezTo>
                    <a:pt x="8666" y="39"/>
                    <a:pt x="8352" y="1"/>
                    <a:pt x="8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42"/>
            <p:cNvSpPr/>
            <p:nvPr/>
          </p:nvSpPr>
          <p:spPr>
            <a:xfrm>
              <a:off x="6226126" y="2463188"/>
              <a:ext cx="981658" cy="791595"/>
            </a:xfrm>
            <a:custGeom>
              <a:avLst/>
              <a:gdLst/>
              <a:ahLst/>
              <a:cxnLst/>
              <a:rect l="l" t="t" r="r" b="b"/>
              <a:pathLst>
                <a:path w="14813" h="11945" extrusionOk="0">
                  <a:moveTo>
                    <a:pt x="3945" y="1"/>
                  </a:moveTo>
                  <a:cubicBezTo>
                    <a:pt x="3290" y="1"/>
                    <a:pt x="3039" y="1547"/>
                    <a:pt x="3119" y="1922"/>
                  </a:cubicBezTo>
                  <a:cubicBezTo>
                    <a:pt x="3203" y="2624"/>
                    <a:pt x="3596" y="3241"/>
                    <a:pt x="3793" y="3915"/>
                  </a:cubicBezTo>
                  <a:cubicBezTo>
                    <a:pt x="3315" y="3522"/>
                    <a:pt x="2698" y="2343"/>
                    <a:pt x="2136" y="2287"/>
                  </a:cubicBezTo>
                  <a:lnTo>
                    <a:pt x="2136" y="2287"/>
                  </a:lnTo>
                  <a:cubicBezTo>
                    <a:pt x="2136" y="3045"/>
                    <a:pt x="3007" y="3718"/>
                    <a:pt x="3259" y="4420"/>
                  </a:cubicBezTo>
                  <a:cubicBezTo>
                    <a:pt x="2389" y="4224"/>
                    <a:pt x="2024" y="2989"/>
                    <a:pt x="1182" y="2736"/>
                  </a:cubicBezTo>
                  <a:cubicBezTo>
                    <a:pt x="1007" y="2685"/>
                    <a:pt x="874" y="2662"/>
                    <a:pt x="775" y="2662"/>
                  </a:cubicBezTo>
                  <a:cubicBezTo>
                    <a:pt x="1" y="2662"/>
                    <a:pt x="1354" y="4065"/>
                    <a:pt x="1603" y="4364"/>
                  </a:cubicBezTo>
                  <a:cubicBezTo>
                    <a:pt x="1968" y="4757"/>
                    <a:pt x="2249" y="5010"/>
                    <a:pt x="2726" y="5291"/>
                  </a:cubicBezTo>
                  <a:cubicBezTo>
                    <a:pt x="2922" y="5431"/>
                    <a:pt x="3456" y="5656"/>
                    <a:pt x="3624" y="5796"/>
                  </a:cubicBezTo>
                  <a:cubicBezTo>
                    <a:pt x="4467" y="6582"/>
                    <a:pt x="3007" y="6582"/>
                    <a:pt x="2586" y="6863"/>
                  </a:cubicBezTo>
                  <a:cubicBezTo>
                    <a:pt x="2670" y="7087"/>
                    <a:pt x="2810" y="7087"/>
                    <a:pt x="2922" y="7228"/>
                  </a:cubicBezTo>
                  <a:cubicBezTo>
                    <a:pt x="3259" y="7537"/>
                    <a:pt x="3624" y="7593"/>
                    <a:pt x="3961" y="7789"/>
                  </a:cubicBezTo>
                  <a:cubicBezTo>
                    <a:pt x="4438" y="8042"/>
                    <a:pt x="4354" y="8435"/>
                    <a:pt x="4747" y="8716"/>
                  </a:cubicBezTo>
                  <a:cubicBezTo>
                    <a:pt x="4890" y="8832"/>
                    <a:pt x="5025" y="8866"/>
                    <a:pt x="5155" y="8866"/>
                  </a:cubicBezTo>
                  <a:cubicBezTo>
                    <a:pt x="5332" y="8866"/>
                    <a:pt x="5501" y="8803"/>
                    <a:pt x="5669" y="8803"/>
                  </a:cubicBezTo>
                  <a:cubicBezTo>
                    <a:pt x="5764" y="8803"/>
                    <a:pt x="5858" y="8822"/>
                    <a:pt x="5954" y="8884"/>
                  </a:cubicBezTo>
                  <a:cubicBezTo>
                    <a:pt x="6263" y="9081"/>
                    <a:pt x="6095" y="9698"/>
                    <a:pt x="6376" y="9951"/>
                  </a:cubicBezTo>
                  <a:cubicBezTo>
                    <a:pt x="6501" y="10068"/>
                    <a:pt x="6624" y="10116"/>
                    <a:pt x="6739" y="10116"/>
                  </a:cubicBezTo>
                  <a:cubicBezTo>
                    <a:pt x="6982" y="10116"/>
                    <a:pt x="7187" y="9899"/>
                    <a:pt x="7302" y="9670"/>
                  </a:cubicBezTo>
                  <a:cubicBezTo>
                    <a:pt x="7462" y="9350"/>
                    <a:pt x="7394" y="9072"/>
                    <a:pt x="7566" y="9072"/>
                  </a:cubicBezTo>
                  <a:cubicBezTo>
                    <a:pt x="7635" y="9072"/>
                    <a:pt x="7743" y="9117"/>
                    <a:pt x="7920" y="9221"/>
                  </a:cubicBezTo>
                  <a:cubicBezTo>
                    <a:pt x="8734" y="9698"/>
                    <a:pt x="9211" y="10990"/>
                    <a:pt x="10250" y="11243"/>
                  </a:cubicBezTo>
                  <a:cubicBezTo>
                    <a:pt x="10138" y="10569"/>
                    <a:pt x="9464" y="9951"/>
                    <a:pt x="9520" y="9249"/>
                  </a:cubicBezTo>
                  <a:lnTo>
                    <a:pt x="9520" y="9249"/>
                  </a:lnTo>
                  <a:cubicBezTo>
                    <a:pt x="9969" y="9951"/>
                    <a:pt x="10811" y="10400"/>
                    <a:pt x="11513" y="10849"/>
                  </a:cubicBezTo>
                  <a:cubicBezTo>
                    <a:pt x="12159" y="11243"/>
                    <a:pt x="12973" y="11832"/>
                    <a:pt x="13731" y="11944"/>
                  </a:cubicBezTo>
                  <a:cubicBezTo>
                    <a:pt x="14152" y="10934"/>
                    <a:pt x="11373" y="10091"/>
                    <a:pt x="10868" y="9558"/>
                  </a:cubicBezTo>
                  <a:cubicBezTo>
                    <a:pt x="10633" y="9280"/>
                    <a:pt x="10697" y="9193"/>
                    <a:pt x="10875" y="9193"/>
                  </a:cubicBezTo>
                  <a:cubicBezTo>
                    <a:pt x="11038" y="9193"/>
                    <a:pt x="11298" y="9266"/>
                    <a:pt x="11513" y="9333"/>
                  </a:cubicBezTo>
                  <a:cubicBezTo>
                    <a:pt x="11888" y="9440"/>
                    <a:pt x="12161" y="9559"/>
                    <a:pt x="12468" y="9559"/>
                  </a:cubicBezTo>
                  <a:cubicBezTo>
                    <a:pt x="12644" y="9559"/>
                    <a:pt x="12832" y="9520"/>
                    <a:pt x="13057" y="9418"/>
                  </a:cubicBezTo>
                  <a:cubicBezTo>
                    <a:pt x="12889" y="9053"/>
                    <a:pt x="11373" y="9165"/>
                    <a:pt x="11569" y="8603"/>
                  </a:cubicBezTo>
                  <a:cubicBezTo>
                    <a:pt x="11710" y="8323"/>
                    <a:pt x="13535" y="8210"/>
                    <a:pt x="13900" y="8042"/>
                  </a:cubicBezTo>
                  <a:cubicBezTo>
                    <a:pt x="14812" y="7574"/>
                    <a:pt x="14360" y="7243"/>
                    <a:pt x="13729" y="7243"/>
                  </a:cubicBezTo>
                  <a:cubicBezTo>
                    <a:pt x="13602" y="7243"/>
                    <a:pt x="13469" y="7256"/>
                    <a:pt x="13338" y="7284"/>
                  </a:cubicBezTo>
                  <a:cubicBezTo>
                    <a:pt x="12764" y="7404"/>
                    <a:pt x="12210" y="7707"/>
                    <a:pt x="11607" y="7707"/>
                  </a:cubicBezTo>
                  <a:cubicBezTo>
                    <a:pt x="11502" y="7707"/>
                    <a:pt x="11396" y="7698"/>
                    <a:pt x="11289" y="7677"/>
                  </a:cubicBezTo>
                  <a:cubicBezTo>
                    <a:pt x="11569" y="7368"/>
                    <a:pt x="12103" y="7256"/>
                    <a:pt x="12215" y="6722"/>
                  </a:cubicBezTo>
                  <a:cubicBezTo>
                    <a:pt x="12173" y="6717"/>
                    <a:pt x="12131" y="6714"/>
                    <a:pt x="12090" y="6714"/>
                  </a:cubicBezTo>
                  <a:cubicBezTo>
                    <a:pt x="11666" y="6714"/>
                    <a:pt x="11296" y="6983"/>
                    <a:pt x="10896" y="6983"/>
                  </a:cubicBezTo>
                  <a:cubicBezTo>
                    <a:pt x="10743" y="6983"/>
                    <a:pt x="10585" y="6944"/>
                    <a:pt x="10418" y="6835"/>
                  </a:cubicBezTo>
                  <a:cubicBezTo>
                    <a:pt x="10643" y="6329"/>
                    <a:pt x="11317" y="5993"/>
                    <a:pt x="11766" y="5712"/>
                  </a:cubicBezTo>
                  <a:cubicBezTo>
                    <a:pt x="12047" y="5543"/>
                    <a:pt x="13170" y="5010"/>
                    <a:pt x="12552" y="4785"/>
                  </a:cubicBezTo>
                  <a:cubicBezTo>
                    <a:pt x="12474" y="4757"/>
                    <a:pt x="12389" y="4743"/>
                    <a:pt x="12297" y="4743"/>
                  </a:cubicBezTo>
                  <a:cubicBezTo>
                    <a:pt x="11489" y="4743"/>
                    <a:pt x="10195" y="5755"/>
                    <a:pt x="9716" y="6133"/>
                  </a:cubicBezTo>
                  <a:lnTo>
                    <a:pt x="9520" y="6414"/>
                  </a:lnTo>
                  <a:cubicBezTo>
                    <a:pt x="9716" y="5993"/>
                    <a:pt x="9857" y="5571"/>
                    <a:pt x="10166" y="5206"/>
                  </a:cubicBezTo>
                  <a:cubicBezTo>
                    <a:pt x="10587" y="4701"/>
                    <a:pt x="11345" y="4224"/>
                    <a:pt x="11569" y="3606"/>
                  </a:cubicBezTo>
                  <a:cubicBezTo>
                    <a:pt x="11479" y="3588"/>
                    <a:pt x="11394" y="3579"/>
                    <a:pt x="11313" y="3579"/>
                  </a:cubicBezTo>
                  <a:cubicBezTo>
                    <a:pt x="10157" y="3579"/>
                    <a:pt x="9877" y="5330"/>
                    <a:pt x="8958" y="5487"/>
                  </a:cubicBezTo>
                  <a:cubicBezTo>
                    <a:pt x="8958" y="5066"/>
                    <a:pt x="9239" y="4729"/>
                    <a:pt x="9155" y="4252"/>
                  </a:cubicBezTo>
                  <a:lnTo>
                    <a:pt x="9155" y="4252"/>
                  </a:lnTo>
                  <a:cubicBezTo>
                    <a:pt x="8958" y="4420"/>
                    <a:pt x="8565" y="5150"/>
                    <a:pt x="8313" y="5178"/>
                  </a:cubicBezTo>
                  <a:cubicBezTo>
                    <a:pt x="8275" y="5185"/>
                    <a:pt x="8240" y="5188"/>
                    <a:pt x="8208" y="5188"/>
                  </a:cubicBezTo>
                  <a:cubicBezTo>
                    <a:pt x="7836" y="5188"/>
                    <a:pt x="7838" y="4763"/>
                    <a:pt x="7864" y="4505"/>
                  </a:cubicBezTo>
                  <a:cubicBezTo>
                    <a:pt x="8004" y="3718"/>
                    <a:pt x="9099" y="2848"/>
                    <a:pt x="8706" y="1978"/>
                  </a:cubicBezTo>
                  <a:lnTo>
                    <a:pt x="8706" y="1978"/>
                  </a:lnTo>
                  <a:cubicBezTo>
                    <a:pt x="8088" y="2202"/>
                    <a:pt x="7527" y="2932"/>
                    <a:pt x="7077" y="3438"/>
                  </a:cubicBezTo>
                  <a:cubicBezTo>
                    <a:pt x="6882" y="3655"/>
                    <a:pt x="6636" y="4344"/>
                    <a:pt x="6365" y="4344"/>
                  </a:cubicBezTo>
                  <a:cubicBezTo>
                    <a:pt x="6286" y="4344"/>
                    <a:pt x="6205" y="4285"/>
                    <a:pt x="6123" y="4140"/>
                  </a:cubicBezTo>
                  <a:cubicBezTo>
                    <a:pt x="6011" y="3915"/>
                    <a:pt x="6319" y="2848"/>
                    <a:pt x="5926" y="2820"/>
                  </a:cubicBezTo>
                  <a:cubicBezTo>
                    <a:pt x="5923" y="2820"/>
                    <a:pt x="5920" y="2820"/>
                    <a:pt x="5917" y="2820"/>
                  </a:cubicBezTo>
                  <a:cubicBezTo>
                    <a:pt x="5642" y="2820"/>
                    <a:pt x="5475" y="3973"/>
                    <a:pt x="5281" y="4168"/>
                  </a:cubicBezTo>
                  <a:cubicBezTo>
                    <a:pt x="4888" y="3634"/>
                    <a:pt x="4860" y="2792"/>
                    <a:pt x="4719" y="2146"/>
                  </a:cubicBezTo>
                  <a:cubicBezTo>
                    <a:pt x="4663" y="1725"/>
                    <a:pt x="4438" y="125"/>
                    <a:pt x="4045" y="13"/>
                  </a:cubicBezTo>
                  <a:cubicBezTo>
                    <a:pt x="4011" y="5"/>
                    <a:pt x="3977" y="1"/>
                    <a:pt x="3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42"/>
            <p:cNvSpPr/>
            <p:nvPr/>
          </p:nvSpPr>
          <p:spPr>
            <a:xfrm>
              <a:off x="6133218" y="2411896"/>
              <a:ext cx="502459" cy="483771"/>
            </a:xfrm>
            <a:custGeom>
              <a:avLst/>
              <a:gdLst/>
              <a:ahLst/>
              <a:cxnLst/>
              <a:rect l="l" t="t" r="r" b="b"/>
              <a:pathLst>
                <a:path w="7582" h="7300" extrusionOk="0">
                  <a:moveTo>
                    <a:pt x="506" y="1"/>
                  </a:moveTo>
                  <a:lnTo>
                    <a:pt x="506" y="1"/>
                  </a:lnTo>
                  <a:cubicBezTo>
                    <a:pt x="1591" y="2436"/>
                    <a:pt x="3298" y="4623"/>
                    <a:pt x="5430" y="6223"/>
                  </a:cubicBezTo>
                  <a:lnTo>
                    <a:pt x="5430" y="6223"/>
                  </a:lnTo>
                  <a:cubicBezTo>
                    <a:pt x="3894" y="5484"/>
                    <a:pt x="2519" y="4377"/>
                    <a:pt x="1377" y="3145"/>
                  </a:cubicBezTo>
                  <a:cubicBezTo>
                    <a:pt x="871" y="2611"/>
                    <a:pt x="450" y="2050"/>
                    <a:pt x="1" y="1460"/>
                  </a:cubicBezTo>
                  <a:lnTo>
                    <a:pt x="1" y="1460"/>
                  </a:lnTo>
                  <a:cubicBezTo>
                    <a:pt x="394" y="2078"/>
                    <a:pt x="787" y="2668"/>
                    <a:pt x="1264" y="3229"/>
                  </a:cubicBezTo>
                  <a:cubicBezTo>
                    <a:pt x="2893" y="5194"/>
                    <a:pt x="5110" y="6654"/>
                    <a:pt x="7581" y="7300"/>
                  </a:cubicBezTo>
                  <a:lnTo>
                    <a:pt x="6683" y="6710"/>
                  </a:lnTo>
                  <a:cubicBezTo>
                    <a:pt x="4044" y="5110"/>
                    <a:pt x="1966" y="2696"/>
                    <a:pt x="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42"/>
            <p:cNvSpPr/>
            <p:nvPr/>
          </p:nvSpPr>
          <p:spPr>
            <a:xfrm>
              <a:off x="6388152" y="2344898"/>
              <a:ext cx="292118" cy="509881"/>
            </a:xfrm>
            <a:custGeom>
              <a:avLst/>
              <a:gdLst/>
              <a:ahLst/>
              <a:cxnLst/>
              <a:rect l="l" t="t" r="r" b="b"/>
              <a:pathLst>
                <a:path w="4408" h="7694" extrusionOk="0">
                  <a:moveTo>
                    <a:pt x="0" y="1"/>
                  </a:moveTo>
                  <a:lnTo>
                    <a:pt x="0" y="1"/>
                  </a:lnTo>
                  <a:cubicBezTo>
                    <a:pt x="197" y="1405"/>
                    <a:pt x="534" y="2752"/>
                    <a:pt x="1067" y="4044"/>
                  </a:cubicBezTo>
                  <a:cubicBezTo>
                    <a:pt x="1685" y="5391"/>
                    <a:pt x="2443" y="6711"/>
                    <a:pt x="3594" y="7693"/>
                  </a:cubicBezTo>
                  <a:cubicBezTo>
                    <a:pt x="4099" y="5223"/>
                    <a:pt x="4408" y="2696"/>
                    <a:pt x="4127" y="197"/>
                  </a:cubicBezTo>
                  <a:lnTo>
                    <a:pt x="4127" y="197"/>
                  </a:lnTo>
                  <a:cubicBezTo>
                    <a:pt x="4181" y="2528"/>
                    <a:pt x="3895" y="4859"/>
                    <a:pt x="3421" y="7165"/>
                  </a:cubicBezTo>
                  <a:lnTo>
                    <a:pt x="3421" y="7165"/>
                  </a:lnTo>
                  <a:cubicBezTo>
                    <a:pt x="2499" y="6262"/>
                    <a:pt x="1821" y="5123"/>
                    <a:pt x="1292" y="3959"/>
                  </a:cubicBezTo>
                  <a:cubicBezTo>
                    <a:pt x="702" y="2724"/>
                    <a:pt x="309" y="1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42"/>
            <p:cNvSpPr/>
            <p:nvPr/>
          </p:nvSpPr>
          <p:spPr>
            <a:xfrm>
              <a:off x="6525791" y="2318855"/>
              <a:ext cx="94965" cy="519159"/>
            </a:xfrm>
            <a:custGeom>
              <a:avLst/>
              <a:gdLst/>
              <a:ahLst/>
              <a:cxnLst/>
              <a:rect l="l" t="t" r="r" b="b"/>
              <a:pathLst>
                <a:path w="1433" h="7834" extrusionOk="0">
                  <a:moveTo>
                    <a:pt x="1" y="1"/>
                  </a:moveTo>
                  <a:lnTo>
                    <a:pt x="1" y="1"/>
                  </a:lnTo>
                  <a:cubicBezTo>
                    <a:pt x="534" y="2528"/>
                    <a:pt x="1067" y="5279"/>
                    <a:pt x="1432" y="7834"/>
                  </a:cubicBezTo>
                  <a:cubicBezTo>
                    <a:pt x="1432" y="5167"/>
                    <a:pt x="899" y="249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42"/>
            <p:cNvSpPr/>
            <p:nvPr/>
          </p:nvSpPr>
          <p:spPr>
            <a:xfrm>
              <a:off x="6682051" y="2411896"/>
              <a:ext cx="377805" cy="457727"/>
            </a:xfrm>
            <a:custGeom>
              <a:avLst/>
              <a:gdLst/>
              <a:ahLst/>
              <a:cxnLst/>
              <a:rect l="l" t="t" r="r" b="b"/>
              <a:pathLst>
                <a:path w="5701" h="6907" extrusionOk="0">
                  <a:moveTo>
                    <a:pt x="3875" y="1"/>
                  </a:moveTo>
                  <a:cubicBezTo>
                    <a:pt x="2893" y="2471"/>
                    <a:pt x="1545" y="4773"/>
                    <a:pt x="1" y="6907"/>
                  </a:cubicBezTo>
                  <a:cubicBezTo>
                    <a:pt x="1854" y="6009"/>
                    <a:pt x="3482" y="4661"/>
                    <a:pt x="4717" y="3005"/>
                  </a:cubicBezTo>
                  <a:cubicBezTo>
                    <a:pt x="5082" y="2499"/>
                    <a:pt x="5419" y="1966"/>
                    <a:pt x="5700" y="1432"/>
                  </a:cubicBezTo>
                  <a:lnTo>
                    <a:pt x="5700" y="1432"/>
                  </a:lnTo>
                  <a:cubicBezTo>
                    <a:pt x="4481" y="3325"/>
                    <a:pt x="2832" y="4979"/>
                    <a:pt x="883" y="6127"/>
                  </a:cubicBezTo>
                  <a:lnTo>
                    <a:pt x="883" y="6127"/>
                  </a:lnTo>
                  <a:cubicBezTo>
                    <a:pt x="2149" y="4234"/>
                    <a:pt x="3227" y="2177"/>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42"/>
            <p:cNvSpPr/>
            <p:nvPr/>
          </p:nvSpPr>
          <p:spPr>
            <a:xfrm>
              <a:off x="6808623" y="2744895"/>
              <a:ext cx="593514" cy="227704"/>
            </a:xfrm>
            <a:custGeom>
              <a:avLst/>
              <a:gdLst/>
              <a:ahLst/>
              <a:cxnLst/>
              <a:rect l="l" t="t" r="r" b="b"/>
              <a:pathLst>
                <a:path w="8956" h="3436" extrusionOk="0">
                  <a:moveTo>
                    <a:pt x="6738" y="1"/>
                  </a:moveTo>
                  <a:lnTo>
                    <a:pt x="6738" y="1"/>
                  </a:lnTo>
                  <a:cubicBezTo>
                    <a:pt x="4857" y="1629"/>
                    <a:pt x="2527" y="2893"/>
                    <a:pt x="28" y="3061"/>
                  </a:cubicBezTo>
                  <a:lnTo>
                    <a:pt x="0" y="3314"/>
                  </a:lnTo>
                  <a:cubicBezTo>
                    <a:pt x="569" y="3396"/>
                    <a:pt x="1142" y="3436"/>
                    <a:pt x="1714" y="3436"/>
                  </a:cubicBezTo>
                  <a:cubicBezTo>
                    <a:pt x="4275" y="3436"/>
                    <a:pt x="6822" y="2636"/>
                    <a:pt x="8956" y="1236"/>
                  </a:cubicBezTo>
                  <a:lnTo>
                    <a:pt x="8956" y="1236"/>
                  </a:lnTo>
                  <a:cubicBezTo>
                    <a:pt x="6934" y="2359"/>
                    <a:pt x="4632" y="3033"/>
                    <a:pt x="2330" y="3145"/>
                  </a:cubicBezTo>
                  <a:cubicBezTo>
                    <a:pt x="2154" y="3158"/>
                    <a:pt x="1978" y="3164"/>
                    <a:pt x="1802" y="3164"/>
                  </a:cubicBezTo>
                  <a:cubicBezTo>
                    <a:pt x="1611" y="3164"/>
                    <a:pt x="1421" y="3157"/>
                    <a:pt x="1230" y="3147"/>
                  </a:cubicBezTo>
                  <a:lnTo>
                    <a:pt x="1230" y="3147"/>
                  </a:lnTo>
                  <a:cubicBezTo>
                    <a:pt x="3325" y="2706"/>
                    <a:pt x="5250" y="1512"/>
                    <a:pt x="6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42"/>
            <p:cNvSpPr/>
            <p:nvPr/>
          </p:nvSpPr>
          <p:spPr>
            <a:xfrm>
              <a:off x="6776947" y="2934688"/>
              <a:ext cx="599147" cy="349839"/>
            </a:xfrm>
            <a:custGeom>
              <a:avLst/>
              <a:gdLst/>
              <a:ahLst/>
              <a:cxnLst/>
              <a:rect l="l" t="t" r="r" b="b"/>
              <a:pathLst>
                <a:path w="9041" h="5279" extrusionOk="0">
                  <a:moveTo>
                    <a:pt x="1" y="1"/>
                  </a:moveTo>
                  <a:lnTo>
                    <a:pt x="1" y="1"/>
                  </a:lnTo>
                  <a:cubicBezTo>
                    <a:pt x="927" y="2415"/>
                    <a:pt x="3061" y="4184"/>
                    <a:pt x="5475" y="4998"/>
                  </a:cubicBezTo>
                  <a:cubicBezTo>
                    <a:pt x="5685" y="5055"/>
                    <a:pt x="5894" y="5112"/>
                    <a:pt x="6094" y="5178"/>
                  </a:cubicBezTo>
                  <a:lnTo>
                    <a:pt x="6094" y="5178"/>
                  </a:lnTo>
                  <a:cubicBezTo>
                    <a:pt x="4426" y="4556"/>
                    <a:pt x="2827" y="3603"/>
                    <a:pt x="1657" y="2247"/>
                  </a:cubicBezTo>
                  <a:cubicBezTo>
                    <a:pt x="1478" y="2029"/>
                    <a:pt x="1299" y="1800"/>
                    <a:pt x="1136" y="1565"/>
                  </a:cubicBezTo>
                  <a:lnTo>
                    <a:pt x="1136" y="1565"/>
                  </a:lnTo>
                  <a:cubicBezTo>
                    <a:pt x="3271" y="3374"/>
                    <a:pt x="6290" y="3931"/>
                    <a:pt x="9041" y="3931"/>
                  </a:cubicBezTo>
                  <a:cubicBezTo>
                    <a:pt x="6037" y="3678"/>
                    <a:pt x="2724" y="2976"/>
                    <a:pt x="618" y="646"/>
                  </a:cubicBezTo>
                  <a:lnTo>
                    <a:pt x="1" y="1"/>
                  </a:lnTo>
                  <a:close/>
                  <a:moveTo>
                    <a:pt x="6094" y="5178"/>
                  </a:moveTo>
                  <a:cubicBezTo>
                    <a:pt x="6187" y="5212"/>
                    <a:pt x="6280" y="5246"/>
                    <a:pt x="6374" y="5279"/>
                  </a:cubicBezTo>
                  <a:cubicBezTo>
                    <a:pt x="6283" y="5242"/>
                    <a:pt x="6190" y="5209"/>
                    <a:pt x="6094" y="51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42"/>
            <p:cNvSpPr/>
            <p:nvPr/>
          </p:nvSpPr>
          <p:spPr>
            <a:xfrm>
              <a:off x="6486759" y="2793338"/>
              <a:ext cx="405639" cy="281117"/>
            </a:xfrm>
            <a:custGeom>
              <a:avLst/>
              <a:gdLst/>
              <a:ahLst/>
              <a:cxnLst/>
              <a:rect l="l" t="t" r="r" b="b"/>
              <a:pathLst>
                <a:path w="6121" h="4242" extrusionOk="0">
                  <a:moveTo>
                    <a:pt x="1483" y="1"/>
                  </a:moveTo>
                  <a:cubicBezTo>
                    <a:pt x="1310" y="1"/>
                    <a:pt x="1151" y="19"/>
                    <a:pt x="1011" y="56"/>
                  </a:cubicBezTo>
                  <a:cubicBezTo>
                    <a:pt x="56" y="337"/>
                    <a:pt x="0" y="1095"/>
                    <a:pt x="1348" y="2583"/>
                  </a:cubicBezTo>
                  <a:cubicBezTo>
                    <a:pt x="2667" y="4099"/>
                    <a:pt x="4183" y="4211"/>
                    <a:pt x="4969" y="4239"/>
                  </a:cubicBezTo>
                  <a:lnTo>
                    <a:pt x="4997" y="4239"/>
                  </a:lnTo>
                  <a:cubicBezTo>
                    <a:pt x="5017" y="4241"/>
                    <a:pt x="5037" y="4241"/>
                    <a:pt x="5057" y="4241"/>
                  </a:cubicBezTo>
                  <a:cubicBezTo>
                    <a:pt x="5827" y="4241"/>
                    <a:pt x="6120" y="3166"/>
                    <a:pt x="4997" y="1797"/>
                  </a:cubicBezTo>
                  <a:cubicBezTo>
                    <a:pt x="3991" y="623"/>
                    <a:pt x="2494" y="1"/>
                    <a:pt x="1483" y="1"/>
                  </a:cubicBezTo>
                  <a:close/>
                </a:path>
              </a:pathLst>
            </a:custGeom>
            <a:solidFill>
              <a:srgbClr val="E3C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42"/>
            <p:cNvSpPr/>
            <p:nvPr/>
          </p:nvSpPr>
          <p:spPr>
            <a:xfrm>
              <a:off x="6551834" y="2774716"/>
              <a:ext cx="333139" cy="257658"/>
            </a:xfrm>
            <a:custGeom>
              <a:avLst/>
              <a:gdLst/>
              <a:ahLst/>
              <a:cxnLst/>
              <a:rect l="l" t="t" r="r" b="b"/>
              <a:pathLst>
                <a:path w="5027" h="3888" extrusionOk="0">
                  <a:moveTo>
                    <a:pt x="1217" y="1"/>
                  </a:moveTo>
                  <a:cubicBezTo>
                    <a:pt x="1080" y="1"/>
                    <a:pt x="939" y="30"/>
                    <a:pt x="815" y="112"/>
                  </a:cubicBezTo>
                  <a:cubicBezTo>
                    <a:pt x="815" y="112"/>
                    <a:pt x="795" y="110"/>
                    <a:pt x="762" y="110"/>
                  </a:cubicBezTo>
                  <a:cubicBezTo>
                    <a:pt x="613" y="110"/>
                    <a:pt x="190" y="166"/>
                    <a:pt x="29" y="786"/>
                  </a:cubicBezTo>
                  <a:cubicBezTo>
                    <a:pt x="29" y="786"/>
                    <a:pt x="1" y="1544"/>
                    <a:pt x="562" y="2021"/>
                  </a:cubicBezTo>
                  <a:cubicBezTo>
                    <a:pt x="1122" y="2474"/>
                    <a:pt x="2338" y="3887"/>
                    <a:pt x="4139" y="3887"/>
                  </a:cubicBezTo>
                  <a:cubicBezTo>
                    <a:pt x="4236" y="3887"/>
                    <a:pt x="4336" y="3883"/>
                    <a:pt x="4436" y="3874"/>
                  </a:cubicBezTo>
                  <a:lnTo>
                    <a:pt x="4436" y="3846"/>
                  </a:lnTo>
                  <a:cubicBezTo>
                    <a:pt x="4745" y="3818"/>
                    <a:pt x="5026" y="3144"/>
                    <a:pt x="4605" y="2667"/>
                  </a:cubicBezTo>
                  <a:cubicBezTo>
                    <a:pt x="4605" y="2667"/>
                    <a:pt x="4914" y="1909"/>
                    <a:pt x="4240" y="1544"/>
                  </a:cubicBezTo>
                  <a:cubicBezTo>
                    <a:pt x="4240" y="1544"/>
                    <a:pt x="4043" y="702"/>
                    <a:pt x="3117" y="702"/>
                  </a:cubicBezTo>
                  <a:cubicBezTo>
                    <a:pt x="3117" y="702"/>
                    <a:pt x="2708" y="110"/>
                    <a:pt x="2153" y="110"/>
                  </a:cubicBezTo>
                  <a:cubicBezTo>
                    <a:pt x="2057" y="110"/>
                    <a:pt x="1957" y="127"/>
                    <a:pt x="1854" y="169"/>
                  </a:cubicBezTo>
                  <a:cubicBezTo>
                    <a:pt x="1854" y="169"/>
                    <a:pt x="1546"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42"/>
            <p:cNvSpPr/>
            <p:nvPr/>
          </p:nvSpPr>
          <p:spPr>
            <a:xfrm>
              <a:off x="6779465" y="2848473"/>
              <a:ext cx="24586" cy="22134"/>
            </a:xfrm>
            <a:custGeom>
              <a:avLst/>
              <a:gdLst/>
              <a:ahLst/>
              <a:cxnLst/>
              <a:rect l="l" t="t" r="r" b="b"/>
              <a:pathLst>
                <a:path w="371" h="334" extrusionOk="0">
                  <a:moveTo>
                    <a:pt x="188" y="0"/>
                  </a:moveTo>
                  <a:cubicBezTo>
                    <a:pt x="171" y="0"/>
                    <a:pt x="152" y="3"/>
                    <a:pt x="131" y="10"/>
                  </a:cubicBezTo>
                  <a:cubicBezTo>
                    <a:pt x="75" y="38"/>
                    <a:pt x="19" y="66"/>
                    <a:pt x="19" y="150"/>
                  </a:cubicBezTo>
                  <a:cubicBezTo>
                    <a:pt x="1" y="260"/>
                    <a:pt x="89" y="334"/>
                    <a:pt x="168" y="334"/>
                  </a:cubicBezTo>
                  <a:cubicBezTo>
                    <a:pt x="211" y="334"/>
                    <a:pt x="252" y="312"/>
                    <a:pt x="272" y="263"/>
                  </a:cubicBezTo>
                  <a:cubicBezTo>
                    <a:pt x="370" y="164"/>
                    <a:pt x="31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42"/>
            <p:cNvSpPr/>
            <p:nvPr/>
          </p:nvSpPr>
          <p:spPr>
            <a:xfrm>
              <a:off x="6693251" y="2904006"/>
              <a:ext cx="20544" cy="20544"/>
            </a:xfrm>
            <a:custGeom>
              <a:avLst/>
              <a:gdLst/>
              <a:ahLst/>
              <a:cxnLst/>
              <a:rect l="l" t="t" r="r" b="b"/>
              <a:pathLst>
                <a:path w="310" h="310" extrusionOk="0">
                  <a:moveTo>
                    <a:pt x="155" y="0"/>
                  </a:moveTo>
                  <a:cubicBezTo>
                    <a:pt x="78" y="0"/>
                    <a:pt x="0" y="42"/>
                    <a:pt x="0" y="127"/>
                  </a:cubicBezTo>
                  <a:lnTo>
                    <a:pt x="0" y="183"/>
                  </a:lnTo>
                  <a:cubicBezTo>
                    <a:pt x="0" y="267"/>
                    <a:pt x="78" y="309"/>
                    <a:pt x="155" y="309"/>
                  </a:cubicBezTo>
                  <a:cubicBezTo>
                    <a:pt x="232" y="309"/>
                    <a:pt x="309" y="267"/>
                    <a:pt x="309" y="183"/>
                  </a:cubicBezTo>
                  <a:lnTo>
                    <a:pt x="309" y="127"/>
                  </a:lnTo>
                  <a:cubicBezTo>
                    <a:pt x="309" y="42"/>
                    <a:pt x="232"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42"/>
            <p:cNvSpPr/>
            <p:nvPr/>
          </p:nvSpPr>
          <p:spPr>
            <a:xfrm>
              <a:off x="6767670" y="2945822"/>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42"/>
            <p:cNvSpPr/>
            <p:nvPr/>
          </p:nvSpPr>
          <p:spPr>
            <a:xfrm>
              <a:off x="6817901" y="2895590"/>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42"/>
            <p:cNvSpPr/>
            <p:nvPr/>
          </p:nvSpPr>
          <p:spPr>
            <a:xfrm>
              <a:off x="6814190" y="2960732"/>
              <a:ext cx="27966" cy="18688"/>
            </a:xfrm>
            <a:custGeom>
              <a:avLst/>
              <a:gdLst/>
              <a:ahLst/>
              <a:cxnLst/>
              <a:rect l="l" t="t" r="r" b="b"/>
              <a:pathLst>
                <a:path w="422" h="282" extrusionOk="0">
                  <a:moveTo>
                    <a:pt x="197" y="1"/>
                  </a:moveTo>
                  <a:cubicBezTo>
                    <a:pt x="0" y="1"/>
                    <a:pt x="0" y="281"/>
                    <a:pt x="197" y="281"/>
                  </a:cubicBezTo>
                  <a:lnTo>
                    <a:pt x="225" y="281"/>
                  </a:lnTo>
                  <a:cubicBezTo>
                    <a:pt x="421" y="281"/>
                    <a:pt x="421"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42"/>
            <p:cNvSpPr/>
            <p:nvPr/>
          </p:nvSpPr>
          <p:spPr>
            <a:xfrm>
              <a:off x="6769525" y="2895590"/>
              <a:ext cx="24255" cy="20544"/>
            </a:xfrm>
            <a:custGeom>
              <a:avLst/>
              <a:gdLst/>
              <a:ahLst/>
              <a:cxnLst/>
              <a:rect l="l" t="t" r="r" b="b"/>
              <a:pathLst>
                <a:path w="366" h="310" extrusionOk="0">
                  <a:moveTo>
                    <a:pt x="197" y="1"/>
                  </a:moveTo>
                  <a:cubicBezTo>
                    <a:pt x="0" y="1"/>
                    <a:pt x="0" y="310"/>
                    <a:pt x="197" y="310"/>
                  </a:cubicBezTo>
                  <a:cubicBezTo>
                    <a:pt x="365" y="310"/>
                    <a:pt x="365"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42"/>
            <p:cNvSpPr/>
            <p:nvPr/>
          </p:nvSpPr>
          <p:spPr>
            <a:xfrm>
              <a:off x="6797424" y="2929122"/>
              <a:ext cx="27966" cy="20544"/>
            </a:xfrm>
            <a:custGeom>
              <a:avLst/>
              <a:gdLst/>
              <a:ahLst/>
              <a:cxnLst/>
              <a:rect l="l" t="t" r="r" b="b"/>
              <a:pathLst>
                <a:path w="422" h="310" extrusionOk="0">
                  <a:moveTo>
                    <a:pt x="197" y="0"/>
                  </a:moveTo>
                  <a:cubicBezTo>
                    <a:pt x="1" y="0"/>
                    <a:pt x="1" y="309"/>
                    <a:pt x="197" y="309"/>
                  </a:cubicBezTo>
                  <a:lnTo>
                    <a:pt x="225" y="309"/>
                  </a:lnTo>
                  <a:cubicBezTo>
                    <a:pt x="422" y="309"/>
                    <a:pt x="422"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42"/>
            <p:cNvSpPr/>
            <p:nvPr/>
          </p:nvSpPr>
          <p:spPr>
            <a:xfrm>
              <a:off x="6730427" y="2828195"/>
              <a:ext cx="18688" cy="20080"/>
            </a:xfrm>
            <a:custGeom>
              <a:avLst/>
              <a:gdLst/>
              <a:ahLst/>
              <a:cxnLst/>
              <a:rect l="l" t="t" r="r" b="b"/>
              <a:pathLst>
                <a:path w="282" h="303" extrusionOk="0">
                  <a:moveTo>
                    <a:pt x="141" y="0"/>
                  </a:moveTo>
                  <a:cubicBezTo>
                    <a:pt x="71" y="0"/>
                    <a:pt x="1" y="49"/>
                    <a:pt x="1" y="148"/>
                  </a:cubicBezTo>
                  <a:lnTo>
                    <a:pt x="1" y="176"/>
                  </a:lnTo>
                  <a:cubicBezTo>
                    <a:pt x="1" y="260"/>
                    <a:pt x="71" y="302"/>
                    <a:pt x="141" y="302"/>
                  </a:cubicBezTo>
                  <a:cubicBezTo>
                    <a:pt x="211" y="302"/>
                    <a:pt x="282" y="260"/>
                    <a:pt x="282" y="176"/>
                  </a:cubicBezTo>
                  <a:lnTo>
                    <a:pt x="282" y="148"/>
                  </a:lnTo>
                  <a:cubicBezTo>
                    <a:pt x="282" y="49"/>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42"/>
            <p:cNvSpPr/>
            <p:nvPr/>
          </p:nvSpPr>
          <p:spPr>
            <a:xfrm>
              <a:off x="6715583" y="2869546"/>
              <a:ext cx="26110" cy="20544"/>
            </a:xfrm>
            <a:custGeom>
              <a:avLst/>
              <a:gdLst/>
              <a:ahLst/>
              <a:cxnLst/>
              <a:rect l="l" t="t" r="r" b="b"/>
              <a:pathLst>
                <a:path w="394" h="310" extrusionOk="0">
                  <a:moveTo>
                    <a:pt x="169" y="1"/>
                  </a:moveTo>
                  <a:cubicBezTo>
                    <a:pt x="0" y="1"/>
                    <a:pt x="0" y="310"/>
                    <a:pt x="169" y="310"/>
                  </a:cubicBezTo>
                  <a:lnTo>
                    <a:pt x="225" y="310"/>
                  </a:lnTo>
                  <a:cubicBezTo>
                    <a:pt x="393" y="310"/>
                    <a:pt x="393"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42"/>
            <p:cNvSpPr/>
            <p:nvPr/>
          </p:nvSpPr>
          <p:spPr>
            <a:xfrm>
              <a:off x="6750904" y="2863980"/>
              <a:ext cx="24255" cy="18688"/>
            </a:xfrm>
            <a:custGeom>
              <a:avLst/>
              <a:gdLst/>
              <a:ahLst/>
              <a:cxnLst/>
              <a:rect l="l" t="t" r="r" b="b"/>
              <a:pathLst>
                <a:path w="366" h="282" extrusionOk="0">
                  <a:moveTo>
                    <a:pt x="169" y="1"/>
                  </a:moveTo>
                  <a:cubicBezTo>
                    <a:pt x="1" y="1"/>
                    <a:pt x="1" y="281"/>
                    <a:pt x="169" y="281"/>
                  </a:cubicBezTo>
                  <a:cubicBezTo>
                    <a:pt x="366" y="281"/>
                    <a:pt x="366"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42"/>
            <p:cNvSpPr/>
            <p:nvPr/>
          </p:nvSpPr>
          <p:spPr>
            <a:xfrm>
              <a:off x="6734204" y="2917922"/>
              <a:ext cx="25514" cy="20743"/>
            </a:xfrm>
            <a:custGeom>
              <a:avLst/>
              <a:gdLst/>
              <a:ahLst/>
              <a:cxnLst/>
              <a:rect l="l" t="t" r="r" b="b"/>
              <a:pathLst>
                <a:path w="385" h="313" extrusionOk="0">
                  <a:moveTo>
                    <a:pt x="140" y="1"/>
                  </a:moveTo>
                  <a:cubicBezTo>
                    <a:pt x="56" y="1"/>
                    <a:pt x="0" y="85"/>
                    <a:pt x="0" y="141"/>
                  </a:cubicBezTo>
                  <a:lnTo>
                    <a:pt x="0" y="169"/>
                  </a:lnTo>
                  <a:cubicBezTo>
                    <a:pt x="0" y="282"/>
                    <a:pt x="84" y="310"/>
                    <a:pt x="140" y="310"/>
                  </a:cubicBezTo>
                  <a:cubicBezTo>
                    <a:pt x="151" y="312"/>
                    <a:pt x="161" y="313"/>
                    <a:pt x="172" y="313"/>
                  </a:cubicBezTo>
                  <a:cubicBezTo>
                    <a:pt x="296" y="313"/>
                    <a:pt x="385" y="163"/>
                    <a:pt x="281" y="85"/>
                  </a:cubicBezTo>
                  <a:cubicBezTo>
                    <a:pt x="253" y="29"/>
                    <a:pt x="19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42"/>
            <p:cNvSpPr/>
            <p:nvPr/>
          </p:nvSpPr>
          <p:spPr>
            <a:xfrm>
              <a:off x="6650441" y="2910037"/>
              <a:ext cx="20544" cy="21471"/>
            </a:xfrm>
            <a:custGeom>
              <a:avLst/>
              <a:gdLst/>
              <a:ahLst/>
              <a:cxnLst/>
              <a:rect l="l" t="t" r="r" b="b"/>
              <a:pathLst>
                <a:path w="310" h="324" extrusionOk="0">
                  <a:moveTo>
                    <a:pt x="155" y="1"/>
                  </a:moveTo>
                  <a:cubicBezTo>
                    <a:pt x="78" y="1"/>
                    <a:pt x="1" y="50"/>
                    <a:pt x="1" y="148"/>
                  </a:cubicBezTo>
                  <a:lnTo>
                    <a:pt x="1" y="176"/>
                  </a:lnTo>
                  <a:cubicBezTo>
                    <a:pt x="1" y="274"/>
                    <a:pt x="78" y="323"/>
                    <a:pt x="155" y="323"/>
                  </a:cubicBezTo>
                  <a:cubicBezTo>
                    <a:pt x="232" y="323"/>
                    <a:pt x="309" y="274"/>
                    <a:pt x="309" y="176"/>
                  </a:cubicBezTo>
                  <a:lnTo>
                    <a:pt x="309" y="148"/>
                  </a:lnTo>
                  <a:cubicBezTo>
                    <a:pt x="309" y="50"/>
                    <a:pt x="23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42"/>
            <p:cNvSpPr/>
            <p:nvPr/>
          </p:nvSpPr>
          <p:spPr>
            <a:xfrm>
              <a:off x="6721149" y="2957684"/>
              <a:ext cx="23990" cy="22068"/>
            </a:xfrm>
            <a:custGeom>
              <a:avLst/>
              <a:gdLst/>
              <a:ahLst/>
              <a:cxnLst/>
              <a:rect l="l" t="t" r="r" b="b"/>
              <a:pathLst>
                <a:path w="362" h="333" extrusionOk="0">
                  <a:moveTo>
                    <a:pt x="175" y="0"/>
                  </a:moveTo>
                  <a:cubicBezTo>
                    <a:pt x="137" y="0"/>
                    <a:pt x="101" y="14"/>
                    <a:pt x="85" y="47"/>
                  </a:cubicBezTo>
                  <a:cubicBezTo>
                    <a:pt x="29" y="103"/>
                    <a:pt x="29" y="131"/>
                    <a:pt x="29" y="187"/>
                  </a:cubicBezTo>
                  <a:cubicBezTo>
                    <a:pt x="0" y="271"/>
                    <a:pt x="85" y="327"/>
                    <a:pt x="141" y="327"/>
                  </a:cubicBezTo>
                  <a:cubicBezTo>
                    <a:pt x="156" y="331"/>
                    <a:pt x="170" y="333"/>
                    <a:pt x="185" y="333"/>
                  </a:cubicBezTo>
                  <a:cubicBezTo>
                    <a:pt x="280" y="333"/>
                    <a:pt x="362" y="256"/>
                    <a:pt x="337" y="159"/>
                  </a:cubicBezTo>
                  <a:cubicBezTo>
                    <a:pt x="337" y="103"/>
                    <a:pt x="309" y="47"/>
                    <a:pt x="253" y="19"/>
                  </a:cubicBezTo>
                  <a:cubicBezTo>
                    <a:pt x="230" y="7"/>
                    <a:pt x="202"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42"/>
            <p:cNvSpPr/>
            <p:nvPr/>
          </p:nvSpPr>
          <p:spPr>
            <a:xfrm>
              <a:off x="6802991" y="2988631"/>
              <a:ext cx="29821" cy="18688"/>
            </a:xfrm>
            <a:custGeom>
              <a:avLst/>
              <a:gdLst/>
              <a:ahLst/>
              <a:cxnLst/>
              <a:rect l="l" t="t" r="r" b="b"/>
              <a:pathLst>
                <a:path w="450" h="282" extrusionOk="0">
                  <a:moveTo>
                    <a:pt x="197" y="1"/>
                  </a:moveTo>
                  <a:cubicBezTo>
                    <a:pt x="1" y="1"/>
                    <a:pt x="1" y="281"/>
                    <a:pt x="197" y="281"/>
                  </a:cubicBezTo>
                  <a:lnTo>
                    <a:pt x="253" y="281"/>
                  </a:lnTo>
                  <a:cubicBezTo>
                    <a:pt x="450" y="281"/>
                    <a:pt x="450"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42"/>
            <p:cNvSpPr/>
            <p:nvPr/>
          </p:nvSpPr>
          <p:spPr>
            <a:xfrm>
              <a:off x="6678340" y="2931839"/>
              <a:ext cx="20544" cy="21869"/>
            </a:xfrm>
            <a:custGeom>
              <a:avLst/>
              <a:gdLst/>
              <a:ahLst/>
              <a:cxnLst/>
              <a:rect l="l" t="t" r="r" b="b"/>
              <a:pathLst>
                <a:path w="310" h="330" extrusionOk="0">
                  <a:moveTo>
                    <a:pt x="198" y="0"/>
                  </a:moveTo>
                  <a:cubicBezTo>
                    <a:pt x="181" y="0"/>
                    <a:pt x="162" y="5"/>
                    <a:pt x="141" y="15"/>
                  </a:cubicBezTo>
                  <a:lnTo>
                    <a:pt x="113" y="15"/>
                  </a:lnTo>
                  <a:cubicBezTo>
                    <a:pt x="57" y="44"/>
                    <a:pt x="1" y="72"/>
                    <a:pt x="1" y="156"/>
                  </a:cubicBezTo>
                  <a:lnTo>
                    <a:pt x="1" y="184"/>
                  </a:lnTo>
                  <a:cubicBezTo>
                    <a:pt x="1" y="240"/>
                    <a:pt x="57" y="268"/>
                    <a:pt x="113" y="296"/>
                  </a:cubicBezTo>
                  <a:cubicBezTo>
                    <a:pt x="113" y="296"/>
                    <a:pt x="113" y="324"/>
                    <a:pt x="141" y="324"/>
                  </a:cubicBezTo>
                  <a:cubicBezTo>
                    <a:pt x="156" y="328"/>
                    <a:pt x="170" y="330"/>
                    <a:pt x="183" y="330"/>
                  </a:cubicBezTo>
                  <a:cubicBezTo>
                    <a:pt x="267" y="330"/>
                    <a:pt x="310" y="253"/>
                    <a:pt x="310" y="156"/>
                  </a:cubicBezTo>
                  <a:cubicBezTo>
                    <a:pt x="310" y="87"/>
                    <a:pt x="272" y="0"/>
                    <a:pt x="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42"/>
            <p:cNvSpPr/>
            <p:nvPr/>
          </p:nvSpPr>
          <p:spPr>
            <a:xfrm>
              <a:off x="6587221" y="2859341"/>
              <a:ext cx="18622" cy="20080"/>
            </a:xfrm>
            <a:custGeom>
              <a:avLst/>
              <a:gdLst/>
              <a:ahLst/>
              <a:cxnLst/>
              <a:rect l="l" t="t" r="r" b="b"/>
              <a:pathLst>
                <a:path w="281" h="303" extrusionOk="0">
                  <a:moveTo>
                    <a:pt x="140" y="1"/>
                  </a:moveTo>
                  <a:cubicBezTo>
                    <a:pt x="70" y="1"/>
                    <a:pt x="0" y="43"/>
                    <a:pt x="0" y="127"/>
                  </a:cubicBezTo>
                  <a:lnTo>
                    <a:pt x="0" y="155"/>
                  </a:lnTo>
                  <a:cubicBezTo>
                    <a:pt x="0" y="253"/>
                    <a:pt x="70" y="302"/>
                    <a:pt x="140" y="302"/>
                  </a:cubicBezTo>
                  <a:cubicBezTo>
                    <a:pt x="211" y="302"/>
                    <a:pt x="281" y="253"/>
                    <a:pt x="281" y="155"/>
                  </a:cubicBezTo>
                  <a:lnTo>
                    <a:pt x="281" y="127"/>
                  </a:lnTo>
                  <a:cubicBezTo>
                    <a:pt x="281" y="43"/>
                    <a:pt x="211"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42"/>
            <p:cNvSpPr/>
            <p:nvPr/>
          </p:nvSpPr>
          <p:spPr>
            <a:xfrm>
              <a:off x="6687684" y="2856094"/>
              <a:ext cx="18622" cy="21471"/>
            </a:xfrm>
            <a:custGeom>
              <a:avLst/>
              <a:gdLst/>
              <a:ahLst/>
              <a:cxnLst/>
              <a:rect l="l" t="t" r="r" b="b"/>
              <a:pathLst>
                <a:path w="281" h="324" extrusionOk="0">
                  <a:moveTo>
                    <a:pt x="141" y="0"/>
                  </a:moveTo>
                  <a:cubicBezTo>
                    <a:pt x="70" y="0"/>
                    <a:pt x="0" y="50"/>
                    <a:pt x="0" y="148"/>
                  </a:cubicBezTo>
                  <a:lnTo>
                    <a:pt x="0" y="176"/>
                  </a:lnTo>
                  <a:cubicBezTo>
                    <a:pt x="0" y="274"/>
                    <a:pt x="70" y="323"/>
                    <a:pt x="141" y="323"/>
                  </a:cubicBezTo>
                  <a:cubicBezTo>
                    <a:pt x="211" y="323"/>
                    <a:pt x="281" y="274"/>
                    <a:pt x="281" y="176"/>
                  </a:cubicBezTo>
                  <a:lnTo>
                    <a:pt x="281" y="148"/>
                  </a:lnTo>
                  <a:cubicBezTo>
                    <a:pt x="281" y="50"/>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42"/>
            <p:cNvSpPr/>
            <p:nvPr/>
          </p:nvSpPr>
          <p:spPr>
            <a:xfrm>
              <a:off x="6633675" y="2869546"/>
              <a:ext cx="26177" cy="20544"/>
            </a:xfrm>
            <a:custGeom>
              <a:avLst/>
              <a:gdLst/>
              <a:ahLst/>
              <a:cxnLst/>
              <a:rect l="l" t="t" r="r" b="b"/>
              <a:pathLst>
                <a:path w="395" h="310" extrusionOk="0">
                  <a:moveTo>
                    <a:pt x="198" y="1"/>
                  </a:moveTo>
                  <a:cubicBezTo>
                    <a:pt x="1" y="1"/>
                    <a:pt x="1" y="310"/>
                    <a:pt x="198" y="310"/>
                  </a:cubicBezTo>
                  <a:cubicBezTo>
                    <a:pt x="394" y="310"/>
                    <a:pt x="394"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42"/>
            <p:cNvSpPr/>
            <p:nvPr/>
          </p:nvSpPr>
          <p:spPr>
            <a:xfrm>
              <a:off x="6654152" y="2834225"/>
              <a:ext cx="26110" cy="18688"/>
            </a:xfrm>
            <a:custGeom>
              <a:avLst/>
              <a:gdLst/>
              <a:ahLst/>
              <a:cxnLst/>
              <a:rect l="l" t="t" r="r" b="b"/>
              <a:pathLst>
                <a:path w="394" h="282" extrusionOk="0">
                  <a:moveTo>
                    <a:pt x="169" y="0"/>
                  </a:moveTo>
                  <a:cubicBezTo>
                    <a:pt x="1" y="0"/>
                    <a:pt x="1" y="281"/>
                    <a:pt x="169" y="281"/>
                  </a:cubicBezTo>
                  <a:lnTo>
                    <a:pt x="197" y="281"/>
                  </a:lnTo>
                  <a:cubicBezTo>
                    <a:pt x="394" y="281"/>
                    <a:pt x="39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42"/>
            <p:cNvSpPr/>
            <p:nvPr/>
          </p:nvSpPr>
          <p:spPr>
            <a:xfrm>
              <a:off x="6590932" y="2826803"/>
              <a:ext cx="26110" cy="20544"/>
            </a:xfrm>
            <a:custGeom>
              <a:avLst/>
              <a:gdLst/>
              <a:ahLst/>
              <a:cxnLst/>
              <a:rect l="l" t="t" r="r" b="b"/>
              <a:pathLst>
                <a:path w="394" h="310" extrusionOk="0">
                  <a:moveTo>
                    <a:pt x="197" y="0"/>
                  </a:moveTo>
                  <a:cubicBezTo>
                    <a:pt x="0" y="0"/>
                    <a:pt x="0" y="309"/>
                    <a:pt x="197" y="309"/>
                  </a:cubicBezTo>
                  <a:cubicBezTo>
                    <a:pt x="393" y="309"/>
                    <a:pt x="393"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42"/>
            <p:cNvSpPr/>
            <p:nvPr/>
          </p:nvSpPr>
          <p:spPr>
            <a:xfrm>
              <a:off x="6629964" y="2816532"/>
              <a:ext cx="18688" cy="20080"/>
            </a:xfrm>
            <a:custGeom>
              <a:avLst/>
              <a:gdLst/>
              <a:ahLst/>
              <a:cxnLst/>
              <a:rect l="l" t="t" r="r" b="b"/>
              <a:pathLst>
                <a:path w="282" h="303" extrusionOk="0">
                  <a:moveTo>
                    <a:pt x="141" y="1"/>
                  </a:moveTo>
                  <a:cubicBezTo>
                    <a:pt x="71" y="1"/>
                    <a:pt x="1" y="43"/>
                    <a:pt x="1" y="127"/>
                  </a:cubicBezTo>
                  <a:lnTo>
                    <a:pt x="1" y="155"/>
                  </a:lnTo>
                  <a:cubicBezTo>
                    <a:pt x="1" y="253"/>
                    <a:pt x="71" y="303"/>
                    <a:pt x="141" y="303"/>
                  </a:cubicBezTo>
                  <a:cubicBezTo>
                    <a:pt x="211" y="303"/>
                    <a:pt x="282" y="253"/>
                    <a:pt x="282" y="155"/>
                  </a:cubicBezTo>
                  <a:lnTo>
                    <a:pt x="282" y="127"/>
                  </a:lnTo>
                  <a:cubicBezTo>
                    <a:pt x="282" y="43"/>
                    <a:pt x="211"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42"/>
            <p:cNvSpPr/>
            <p:nvPr/>
          </p:nvSpPr>
          <p:spPr>
            <a:xfrm>
              <a:off x="6207969" y="2846750"/>
              <a:ext cx="1006310" cy="454877"/>
            </a:xfrm>
            <a:custGeom>
              <a:avLst/>
              <a:gdLst/>
              <a:ahLst/>
              <a:cxnLst/>
              <a:rect l="l" t="t" r="r" b="b"/>
              <a:pathLst>
                <a:path w="15185" h="6864" extrusionOk="0">
                  <a:moveTo>
                    <a:pt x="1368" y="0"/>
                  </a:moveTo>
                  <a:cubicBezTo>
                    <a:pt x="66" y="0"/>
                    <a:pt x="1" y="698"/>
                    <a:pt x="136" y="1047"/>
                  </a:cubicBezTo>
                  <a:cubicBezTo>
                    <a:pt x="361" y="1524"/>
                    <a:pt x="1400" y="1805"/>
                    <a:pt x="2158" y="2479"/>
                  </a:cubicBezTo>
                  <a:cubicBezTo>
                    <a:pt x="2888" y="3152"/>
                    <a:pt x="2663" y="3349"/>
                    <a:pt x="3084" y="3882"/>
                  </a:cubicBezTo>
                  <a:cubicBezTo>
                    <a:pt x="3505" y="4416"/>
                    <a:pt x="4628" y="4388"/>
                    <a:pt x="5162" y="4893"/>
                  </a:cubicBezTo>
                  <a:cubicBezTo>
                    <a:pt x="5723" y="5370"/>
                    <a:pt x="5948" y="6521"/>
                    <a:pt x="6537" y="6802"/>
                  </a:cubicBezTo>
                  <a:cubicBezTo>
                    <a:pt x="6619" y="6845"/>
                    <a:pt x="6701" y="6864"/>
                    <a:pt x="6782" y="6864"/>
                  </a:cubicBezTo>
                  <a:cubicBezTo>
                    <a:pt x="7286" y="6864"/>
                    <a:pt x="7786" y="6152"/>
                    <a:pt x="8390" y="6128"/>
                  </a:cubicBezTo>
                  <a:cubicBezTo>
                    <a:pt x="8413" y="6127"/>
                    <a:pt x="8439" y="6127"/>
                    <a:pt x="8468" y="6127"/>
                  </a:cubicBezTo>
                  <a:cubicBezTo>
                    <a:pt x="9233" y="6127"/>
                    <a:pt x="11796" y="6467"/>
                    <a:pt x="12805" y="6467"/>
                  </a:cubicBezTo>
                  <a:cubicBezTo>
                    <a:pt x="12842" y="6467"/>
                    <a:pt x="12877" y="6466"/>
                    <a:pt x="12910" y="6465"/>
                  </a:cubicBezTo>
                  <a:cubicBezTo>
                    <a:pt x="13036" y="6462"/>
                    <a:pt x="13165" y="6460"/>
                    <a:pt x="13296" y="6460"/>
                  </a:cubicBezTo>
                  <a:cubicBezTo>
                    <a:pt x="13637" y="6460"/>
                    <a:pt x="13984" y="6469"/>
                    <a:pt x="14286" y="6469"/>
                  </a:cubicBezTo>
                  <a:cubicBezTo>
                    <a:pt x="14775" y="6469"/>
                    <a:pt x="15141" y="6446"/>
                    <a:pt x="15156" y="6325"/>
                  </a:cubicBezTo>
                  <a:cubicBezTo>
                    <a:pt x="15184" y="6100"/>
                    <a:pt x="14567" y="5146"/>
                    <a:pt x="13556" y="4725"/>
                  </a:cubicBezTo>
                  <a:cubicBezTo>
                    <a:pt x="13277" y="4601"/>
                    <a:pt x="12996" y="4556"/>
                    <a:pt x="12736" y="4556"/>
                  </a:cubicBezTo>
                  <a:cubicBezTo>
                    <a:pt x="12051" y="4556"/>
                    <a:pt x="11507" y="4865"/>
                    <a:pt x="11507" y="4865"/>
                  </a:cubicBezTo>
                  <a:cubicBezTo>
                    <a:pt x="10355" y="4584"/>
                    <a:pt x="9429" y="3293"/>
                    <a:pt x="8811" y="2984"/>
                  </a:cubicBezTo>
                  <a:cubicBezTo>
                    <a:pt x="8488" y="2844"/>
                    <a:pt x="8243" y="2830"/>
                    <a:pt x="8008" y="2830"/>
                  </a:cubicBezTo>
                  <a:cubicBezTo>
                    <a:pt x="7949" y="2830"/>
                    <a:pt x="7891" y="2830"/>
                    <a:pt x="7832" y="2830"/>
                  </a:cubicBezTo>
                  <a:cubicBezTo>
                    <a:pt x="7657" y="2830"/>
                    <a:pt x="7478" y="2823"/>
                    <a:pt x="7267" y="2759"/>
                  </a:cubicBezTo>
                  <a:cubicBezTo>
                    <a:pt x="6706" y="2563"/>
                    <a:pt x="7071" y="2198"/>
                    <a:pt x="6369" y="1805"/>
                  </a:cubicBezTo>
                  <a:cubicBezTo>
                    <a:pt x="5695" y="1384"/>
                    <a:pt x="3954" y="513"/>
                    <a:pt x="3954" y="513"/>
                  </a:cubicBezTo>
                  <a:cubicBezTo>
                    <a:pt x="2782" y="140"/>
                    <a:pt x="1951" y="0"/>
                    <a:pt x="1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42"/>
            <p:cNvSpPr/>
            <p:nvPr/>
          </p:nvSpPr>
          <p:spPr>
            <a:xfrm>
              <a:off x="6408562" y="2908645"/>
              <a:ext cx="428038" cy="277274"/>
            </a:xfrm>
            <a:custGeom>
              <a:avLst/>
              <a:gdLst/>
              <a:ahLst/>
              <a:cxnLst/>
              <a:rect l="l" t="t" r="r" b="b"/>
              <a:pathLst>
                <a:path w="6459" h="4184" extrusionOk="0">
                  <a:moveTo>
                    <a:pt x="1770" y="0"/>
                  </a:moveTo>
                  <a:cubicBezTo>
                    <a:pt x="1517" y="29"/>
                    <a:pt x="1236" y="85"/>
                    <a:pt x="1012" y="225"/>
                  </a:cubicBezTo>
                  <a:cubicBezTo>
                    <a:pt x="1" y="871"/>
                    <a:pt x="2191" y="1067"/>
                    <a:pt x="2584" y="1095"/>
                  </a:cubicBezTo>
                  <a:cubicBezTo>
                    <a:pt x="2528" y="1432"/>
                    <a:pt x="1826" y="1994"/>
                    <a:pt x="2275" y="2275"/>
                  </a:cubicBezTo>
                  <a:cubicBezTo>
                    <a:pt x="2326" y="2315"/>
                    <a:pt x="2380" y="2333"/>
                    <a:pt x="2434" y="2333"/>
                  </a:cubicBezTo>
                  <a:cubicBezTo>
                    <a:pt x="2797" y="2333"/>
                    <a:pt x="3214" y="1547"/>
                    <a:pt x="3482" y="1376"/>
                  </a:cubicBezTo>
                  <a:cubicBezTo>
                    <a:pt x="3707" y="2190"/>
                    <a:pt x="3707" y="3566"/>
                    <a:pt x="4381" y="4184"/>
                  </a:cubicBezTo>
                  <a:cubicBezTo>
                    <a:pt x="5139" y="3734"/>
                    <a:pt x="4072" y="2668"/>
                    <a:pt x="4212" y="2078"/>
                  </a:cubicBezTo>
                  <a:lnTo>
                    <a:pt x="4212" y="2078"/>
                  </a:lnTo>
                  <a:cubicBezTo>
                    <a:pt x="4622" y="2129"/>
                    <a:pt x="5850" y="3349"/>
                    <a:pt x="6190" y="3349"/>
                  </a:cubicBezTo>
                  <a:cubicBezTo>
                    <a:pt x="6222" y="3349"/>
                    <a:pt x="6247" y="3338"/>
                    <a:pt x="6262" y="3313"/>
                  </a:cubicBezTo>
                  <a:cubicBezTo>
                    <a:pt x="6458" y="3033"/>
                    <a:pt x="5616" y="2303"/>
                    <a:pt x="5054" y="1881"/>
                  </a:cubicBezTo>
                  <a:cubicBezTo>
                    <a:pt x="4953" y="1881"/>
                    <a:pt x="4852" y="1886"/>
                    <a:pt x="4748" y="1886"/>
                  </a:cubicBezTo>
                  <a:cubicBezTo>
                    <a:pt x="4591" y="1886"/>
                    <a:pt x="4426" y="1876"/>
                    <a:pt x="4240" y="1825"/>
                  </a:cubicBezTo>
                  <a:cubicBezTo>
                    <a:pt x="3679" y="1657"/>
                    <a:pt x="4044" y="1292"/>
                    <a:pt x="3342" y="871"/>
                  </a:cubicBezTo>
                  <a:cubicBezTo>
                    <a:pt x="2977" y="646"/>
                    <a:pt x="2331" y="309"/>
                    <a:pt x="1770"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42"/>
            <p:cNvSpPr/>
            <p:nvPr/>
          </p:nvSpPr>
          <p:spPr>
            <a:xfrm>
              <a:off x="6706239" y="3033296"/>
              <a:ext cx="145198" cy="178664"/>
            </a:xfrm>
            <a:custGeom>
              <a:avLst/>
              <a:gdLst/>
              <a:ahLst/>
              <a:cxnLst/>
              <a:rect l="l" t="t" r="r" b="b"/>
              <a:pathLst>
                <a:path w="2191" h="2696" extrusionOk="0">
                  <a:moveTo>
                    <a:pt x="1" y="0"/>
                  </a:moveTo>
                  <a:lnTo>
                    <a:pt x="1" y="0"/>
                  </a:lnTo>
                  <a:cubicBezTo>
                    <a:pt x="647" y="983"/>
                    <a:pt x="1377" y="1853"/>
                    <a:pt x="2191" y="2696"/>
                  </a:cubicBezTo>
                  <a:cubicBezTo>
                    <a:pt x="1713" y="1629"/>
                    <a:pt x="927" y="70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42"/>
            <p:cNvSpPr/>
            <p:nvPr/>
          </p:nvSpPr>
          <p:spPr>
            <a:xfrm>
              <a:off x="6412340" y="2935682"/>
              <a:ext cx="240030" cy="47449"/>
            </a:xfrm>
            <a:custGeom>
              <a:avLst/>
              <a:gdLst/>
              <a:ahLst/>
              <a:cxnLst/>
              <a:rect l="l" t="t" r="r" b="b"/>
              <a:pathLst>
                <a:path w="3622" h="716" extrusionOk="0">
                  <a:moveTo>
                    <a:pt x="1113" y="0"/>
                  </a:moveTo>
                  <a:cubicBezTo>
                    <a:pt x="737" y="0"/>
                    <a:pt x="362" y="56"/>
                    <a:pt x="0" y="182"/>
                  </a:cubicBezTo>
                  <a:cubicBezTo>
                    <a:pt x="1235" y="182"/>
                    <a:pt x="2415" y="491"/>
                    <a:pt x="3622" y="715"/>
                  </a:cubicBezTo>
                  <a:cubicBezTo>
                    <a:pt x="2875" y="303"/>
                    <a:pt x="1991"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42"/>
            <p:cNvSpPr/>
            <p:nvPr/>
          </p:nvSpPr>
          <p:spPr>
            <a:xfrm>
              <a:off x="6629964" y="3018386"/>
              <a:ext cx="42877" cy="83832"/>
            </a:xfrm>
            <a:custGeom>
              <a:avLst/>
              <a:gdLst/>
              <a:ahLst/>
              <a:cxnLst/>
              <a:rect l="l" t="t" r="r" b="b"/>
              <a:pathLst>
                <a:path w="647" h="1265" extrusionOk="0">
                  <a:moveTo>
                    <a:pt x="647" y="1"/>
                  </a:moveTo>
                  <a:cubicBezTo>
                    <a:pt x="197" y="254"/>
                    <a:pt x="1" y="815"/>
                    <a:pt x="197" y="1264"/>
                  </a:cubicBezTo>
                  <a:cubicBezTo>
                    <a:pt x="422" y="843"/>
                    <a:pt x="506" y="478"/>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42"/>
            <p:cNvSpPr/>
            <p:nvPr/>
          </p:nvSpPr>
          <p:spPr>
            <a:xfrm>
              <a:off x="6641164" y="3148272"/>
              <a:ext cx="573103" cy="153349"/>
            </a:xfrm>
            <a:custGeom>
              <a:avLst/>
              <a:gdLst/>
              <a:ahLst/>
              <a:cxnLst/>
              <a:rect l="l" t="t" r="r" b="b"/>
              <a:pathLst>
                <a:path w="8648" h="2314" extrusionOk="0">
                  <a:moveTo>
                    <a:pt x="6171" y="0"/>
                  </a:moveTo>
                  <a:cubicBezTo>
                    <a:pt x="5499" y="0"/>
                    <a:pt x="4970" y="287"/>
                    <a:pt x="4970" y="287"/>
                  </a:cubicBezTo>
                  <a:cubicBezTo>
                    <a:pt x="4775" y="388"/>
                    <a:pt x="4601" y="424"/>
                    <a:pt x="4440" y="424"/>
                  </a:cubicBezTo>
                  <a:cubicBezTo>
                    <a:pt x="4021" y="424"/>
                    <a:pt x="3702" y="175"/>
                    <a:pt x="3397" y="175"/>
                  </a:cubicBezTo>
                  <a:cubicBezTo>
                    <a:pt x="2948" y="175"/>
                    <a:pt x="2359" y="231"/>
                    <a:pt x="1769" y="568"/>
                  </a:cubicBezTo>
                  <a:cubicBezTo>
                    <a:pt x="1228" y="892"/>
                    <a:pt x="974" y="2258"/>
                    <a:pt x="103" y="2258"/>
                  </a:cubicBezTo>
                  <a:cubicBezTo>
                    <a:pt x="70" y="2258"/>
                    <a:pt x="35" y="2256"/>
                    <a:pt x="0" y="2252"/>
                  </a:cubicBezTo>
                  <a:lnTo>
                    <a:pt x="0" y="2252"/>
                  </a:lnTo>
                  <a:cubicBezTo>
                    <a:pt x="82" y="2295"/>
                    <a:pt x="164" y="2314"/>
                    <a:pt x="245" y="2314"/>
                  </a:cubicBezTo>
                  <a:cubicBezTo>
                    <a:pt x="749" y="2314"/>
                    <a:pt x="1249" y="1602"/>
                    <a:pt x="1853" y="1578"/>
                  </a:cubicBezTo>
                  <a:cubicBezTo>
                    <a:pt x="1876" y="1577"/>
                    <a:pt x="1902" y="1577"/>
                    <a:pt x="1931" y="1577"/>
                  </a:cubicBezTo>
                  <a:cubicBezTo>
                    <a:pt x="2696" y="1577"/>
                    <a:pt x="5259" y="1917"/>
                    <a:pt x="6268" y="1917"/>
                  </a:cubicBezTo>
                  <a:cubicBezTo>
                    <a:pt x="6305" y="1917"/>
                    <a:pt x="6340" y="1916"/>
                    <a:pt x="6373" y="1915"/>
                  </a:cubicBezTo>
                  <a:cubicBezTo>
                    <a:pt x="6555" y="1910"/>
                    <a:pt x="6745" y="1909"/>
                    <a:pt x="6934" y="1909"/>
                  </a:cubicBezTo>
                  <a:cubicBezTo>
                    <a:pt x="7142" y="1909"/>
                    <a:pt x="7348" y="1910"/>
                    <a:pt x="7542" y="1910"/>
                  </a:cubicBezTo>
                  <a:cubicBezTo>
                    <a:pt x="8131" y="1910"/>
                    <a:pt x="8602" y="1895"/>
                    <a:pt x="8619" y="1775"/>
                  </a:cubicBezTo>
                  <a:cubicBezTo>
                    <a:pt x="8647" y="1550"/>
                    <a:pt x="8030" y="596"/>
                    <a:pt x="7019" y="175"/>
                  </a:cubicBezTo>
                  <a:cubicBezTo>
                    <a:pt x="6730" y="46"/>
                    <a:pt x="6439" y="0"/>
                    <a:pt x="6171"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74" name="Google Shape;2174;p42"/>
          <p:cNvSpPr/>
          <p:nvPr/>
        </p:nvSpPr>
        <p:spPr>
          <a:xfrm rot="10800000">
            <a:off x="5336197" y="5409020"/>
            <a:ext cx="49500" cy="495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5" name="Google Shape;2175;p42"/>
          <p:cNvGrpSpPr/>
          <p:nvPr/>
        </p:nvGrpSpPr>
        <p:grpSpPr>
          <a:xfrm>
            <a:off x="1665274" y="4206463"/>
            <a:ext cx="777963" cy="975342"/>
            <a:chOff x="4865025" y="1872525"/>
            <a:chExt cx="1999906" cy="2507306"/>
          </a:xfrm>
        </p:grpSpPr>
        <p:sp>
          <p:nvSpPr>
            <p:cNvPr id="2176" name="Google Shape;2176;p42"/>
            <p:cNvSpPr/>
            <p:nvPr/>
          </p:nvSpPr>
          <p:spPr>
            <a:xfrm>
              <a:off x="5686285" y="2882888"/>
              <a:ext cx="498008" cy="1496943"/>
            </a:xfrm>
            <a:custGeom>
              <a:avLst/>
              <a:gdLst/>
              <a:ahLst/>
              <a:cxnLst/>
              <a:rect l="l" t="t" r="r" b="b"/>
              <a:pathLst>
                <a:path w="5628" h="16917" extrusionOk="0">
                  <a:moveTo>
                    <a:pt x="4098" y="0"/>
                  </a:moveTo>
                  <a:cubicBezTo>
                    <a:pt x="4088" y="0"/>
                    <a:pt x="4065" y="14"/>
                    <a:pt x="4027" y="44"/>
                  </a:cubicBezTo>
                  <a:cubicBezTo>
                    <a:pt x="2669" y="1152"/>
                    <a:pt x="1450" y="1262"/>
                    <a:pt x="736" y="1262"/>
                  </a:cubicBezTo>
                  <a:cubicBezTo>
                    <a:pt x="559" y="1262"/>
                    <a:pt x="413" y="1255"/>
                    <a:pt x="304" y="1255"/>
                  </a:cubicBezTo>
                  <a:cubicBezTo>
                    <a:pt x="62" y="1255"/>
                    <a:pt x="1" y="1289"/>
                    <a:pt x="181" y="1504"/>
                  </a:cubicBezTo>
                  <a:cubicBezTo>
                    <a:pt x="742" y="2205"/>
                    <a:pt x="1669" y="2205"/>
                    <a:pt x="2287" y="2907"/>
                  </a:cubicBezTo>
                  <a:cubicBezTo>
                    <a:pt x="2932" y="3609"/>
                    <a:pt x="3185" y="8045"/>
                    <a:pt x="3325" y="10656"/>
                  </a:cubicBezTo>
                  <a:cubicBezTo>
                    <a:pt x="3466" y="13267"/>
                    <a:pt x="2371" y="16327"/>
                    <a:pt x="2399" y="16496"/>
                  </a:cubicBezTo>
                  <a:cubicBezTo>
                    <a:pt x="2427" y="16636"/>
                    <a:pt x="3157" y="16917"/>
                    <a:pt x="3157" y="16917"/>
                  </a:cubicBezTo>
                  <a:cubicBezTo>
                    <a:pt x="5627" y="12060"/>
                    <a:pt x="3073" y="4311"/>
                    <a:pt x="3157" y="2711"/>
                  </a:cubicBezTo>
                  <a:cubicBezTo>
                    <a:pt x="3208" y="1264"/>
                    <a:pt x="4200" y="0"/>
                    <a:pt x="40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42"/>
            <p:cNvSpPr/>
            <p:nvPr/>
          </p:nvSpPr>
          <p:spPr>
            <a:xfrm>
              <a:off x="4865025" y="1872525"/>
              <a:ext cx="1999906" cy="2149715"/>
            </a:xfrm>
            <a:custGeom>
              <a:avLst/>
              <a:gdLst/>
              <a:ahLst/>
              <a:cxnLst/>
              <a:rect l="l" t="t" r="r" b="b"/>
              <a:pathLst>
                <a:path w="22601" h="24294" extrusionOk="0">
                  <a:moveTo>
                    <a:pt x="13842" y="0"/>
                  </a:moveTo>
                  <a:cubicBezTo>
                    <a:pt x="13279" y="0"/>
                    <a:pt x="12655" y="60"/>
                    <a:pt x="12297" y="120"/>
                  </a:cubicBezTo>
                  <a:cubicBezTo>
                    <a:pt x="12227" y="135"/>
                    <a:pt x="12155" y="142"/>
                    <a:pt x="12081" y="142"/>
                  </a:cubicBezTo>
                  <a:cubicBezTo>
                    <a:pt x="11772" y="142"/>
                    <a:pt x="11439" y="28"/>
                    <a:pt x="11065" y="28"/>
                  </a:cubicBezTo>
                  <a:cubicBezTo>
                    <a:pt x="10895" y="28"/>
                    <a:pt x="10717" y="52"/>
                    <a:pt x="10529" y="120"/>
                  </a:cubicBezTo>
                  <a:cubicBezTo>
                    <a:pt x="9850" y="364"/>
                    <a:pt x="9460" y="3105"/>
                    <a:pt x="9283" y="3105"/>
                  </a:cubicBezTo>
                  <a:cubicBezTo>
                    <a:pt x="9277" y="3105"/>
                    <a:pt x="9271" y="3102"/>
                    <a:pt x="9265" y="3095"/>
                  </a:cubicBezTo>
                  <a:cubicBezTo>
                    <a:pt x="9125" y="2927"/>
                    <a:pt x="9069" y="2534"/>
                    <a:pt x="8985" y="2197"/>
                  </a:cubicBezTo>
                  <a:cubicBezTo>
                    <a:pt x="8872" y="1832"/>
                    <a:pt x="8732" y="1299"/>
                    <a:pt x="8423" y="990"/>
                  </a:cubicBezTo>
                  <a:cubicBezTo>
                    <a:pt x="8343" y="909"/>
                    <a:pt x="8235" y="876"/>
                    <a:pt x="8110" y="876"/>
                  </a:cubicBezTo>
                  <a:cubicBezTo>
                    <a:pt x="7756" y="876"/>
                    <a:pt x="7259" y="1140"/>
                    <a:pt x="6823" y="1327"/>
                  </a:cubicBezTo>
                  <a:cubicBezTo>
                    <a:pt x="6205" y="1579"/>
                    <a:pt x="5419" y="1579"/>
                    <a:pt x="4549" y="2141"/>
                  </a:cubicBezTo>
                  <a:cubicBezTo>
                    <a:pt x="3707" y="2702"/>
                    <a:pt x="3314" y="3938"/>
                    <a:pt x="3257" y="4443"/>
                  </a:cubicBezTo>
                  <a:cubicBezTo>
                    <a:pt x="3201" y="4948"/>
                    <a:pt x="2836" y="5061"/>
                    <a:pt x="1938" y="5313"/>
                  </a:cubicBezTo>
                  <a:cubicBezTo>
                    <a:pt x="1040" y="5566"/>
                    <a:pt x="1292" y="5791"/>
                    <a:pt x="787" y="6127"/>
                  </a:cubicBezTo>
                  <a:cubicBezTo>
                    <a:pt x="282" y="6436"/>
                    <a:pt x="29" y="6998"/>
                    <a:pt x="197" y="7868"/>
                  </a:cubicBezTo>
                  <a:cubicBezTo>
                    <a:pt x="366" y="8710"/>
                    <a:pt x="282" y="9412"/>
                    <a:pt x="225" y="10311"/>
                  </a:cubicBezTo>
                  <a:cubicBezTo>
                    <a:pt x="141" y="11209"/>
                    <a:pt x="338" y="11630"/>
                    <a:pt x="927" y="11911"/>
                  </a:cubicBezTo>
                  <a:cubicBezTo>
                    <a:pt x="1123" y="12000"/>
                    <a:pt x="1429" y="12030"/>
                    <a:pt x="1749" y="12030"/>
                  </a:cubicBezTo>
                  <a:cubicBezTo>
                    <a:pt x="2260" y="12030"/>
                    <a:pt x="2807" y="11954"/>
                    <a:pt x="3002" y="11923"/>
                  </a:cubicBezTo>
                  <a:lnTo>
                    <a:pt x="3002" y="11923"/>
                  </a:lnTo>
                  <a:cubicBezTo>
                    <a:pt x="2688" y="12000"/>
                    <a:pt x="1703" y="12406"/>
                    <a:pt x="1180" y="12641"/>
                  </a:cubicBezTo>
                  <a:cubicBezTo>
                    <a:pt x="646" y="12865"/>
                    <a:pt x="590" y="13539"/>
                    <a:pt x="282" y="14522"/>
                  </a:cubicBezTo>
                  <a:cubicBezTo>
                    <a:pt x="1" y="15533"/>
                    <a:pt x="703" y="15673"/>
                    <a:pt x="703" y="16234"/>
                  </a:cubicBezTo>
                  <a:cubicBezTo>
                    <a:pt x="703" y="16796"/>
                    <a:pt x="1180" y="17835"/>
                    <a:pt x="1685" y="18003"/>
                  </a:cubicBezTo>
                  <a:cubicBezTo>
                    <a:pt x="2191" y="18143"/>
                    <a:pt x="2134" y="19098"/>
                    <a:pt x="2556" y="19351"/>
                  </a:cubicBezTo>
                  <a:cubicBezTo>
                    <a:pt x="2723" y="19458"/>
                    <a:pt x="2910" y="19510"/>
                    <a:pt x="3129" y="19510"/>
                  </a:cubicBezTo>
                  <a:cubicBezTo>
                    <a:pt x="3424" y="19510"/>
                    <a:pt x="3777" y="19416"/>
                    <a:pt x="4212" y="19238"/>
                  </a:cubicBezTo>
                  <a:cubicBezTo>
                    <a:pt x="4840" y="18997"/>
                    <a:pt x="5718" y="18402"/>
                    <a:pt x="5915" y="18402"/>
                  </a:cubicBezTo>
                  <a:cubicBezTo>
                    <a:pt x="5946" y="18402"/>
                    <a:pt x="5960" y="18417"/>
                    <a:pt x="5953" y="18452"/>
                  </a:cubicBezTo>
                  <a:cubicBezTo>
                    <a:pt x="5896" y="18705"/>
                    <a:pt x="5307" y="19210"/>
                    <a:pt x="4942" y="19603"/>
                  </a:cubicBezTo>
                  <a:cubicBezTo>
                    <a:pt x="4605" y="19996"/>
                    <a:pt x="4352" y="21569"/>
                    <a:pt x="4465" y="22018"/>
                  </a:cubicBezTo>
                  <a:cubicBezTo>
                    <a:pt x="4549" y="22467"/>
                    <a:pt x="6458" y="23113"/>
                    <a:pt x="7076" y="23309"/>
                  </a:cubicBezTo>
                  <a:cubicBezTo>
                    <a:pt x="7411" y="23421"/>
                    <a:pt x="7655" y="23451"/>
                    <a:pt x="7886" y="23451"/>
                  </a:cubicBezTo>
                  <a:cubicBezTo>
                    <a:pt x="8062" y="23451"/>
                    <a:pt x="8229" y="23434"/>
                    <a:pt x="8423" y="23422"/>
                  </a:cubicBezTo>
                  <a:cubicBezTo>
                    <a:pt x="8439" y="23420"/>
                    <a:pt x="8455" y="23419"/>
                    <a:pt x="8472" y="23419"/>
                  </a:cubicBezTo>
                  <a:cubicBezTo>
                    <a:pt x="8913" y="23419"/>
                    <a:pt x="9459" y="24128"/>
                    <a:pt x="10136" y="24264"/>
                  </a:cubicBezTo>
                  <a:cubicBezTo>
                    <a:pt x="10220" y="24284"/>
                    <a:pt x="10294" y="24294"/>
                    <a:pt x="10361" y="24294"/>
                  </a:cubicBezTo>
                  <a:cubicBezTo>
                    <a:pt x="10851" y="24294"/>
                    <a:pt x="10945" y="23773"/>
                    <a:pt x="11736" y="23057"/>
                  </a:cubicBezTo>
                  <a:cubicBezTo>
                    <a:pt x="12634" y="22270"/>
                    <a:pt x="12269" y="21344"/>
                    <a:pt x="12269" y="20951"/>
                  </a:cubicBezTo>
                  <a:cubicBezTo>
                    <a:pt x="12269" y="20576"/>
                    <a:pt x="12090" y="19229"/>
                    <a:pt x="12245" y="19229"/>
                  </a:cubicBezTo>
                  <a:cubicBezTo>
                    <a:pt x="12252" y="19229"/>
                    <a:pt x="12260" y="19232"/>
                    <a:pt x="12269" y="19238"/>
                  </a:cubicBezTo>
                  <a:cubicBezTo>
                    <a:pt x="12494" y="19407"/>
                    <a:pt x="12775" y="20109"/>
                    <a:pt x="13196" y="20951"/>
                  </a:cubicBezTo>
                  <a:cubicBezTo>
                    <a:pt x="13589" y="21793"/>
                    <a:pt x="14291" y="21765"/>
                    <a:pt x="14880" y="21962"/>
                  </a:cubicBezTo>
                  <a:cubicBezTo>
                    <a:pt x="14987" y="21996"/>
                    <a:pt x="15095" y="22010"/>
                    <a:pt x="15201" y="22010"/>
                  </a:cubicBezTo>
                  <a:cubicBezTo>
                    <a:pt x="15708" y="22010"/>
                    <a:pt x="16178" y="21675"/>
                    <a:pt x="16340" y="21512"/>
                  </a:cubicBezTo>
                  <a:cubicBezTo>
                    <a:pt x="16537" y="21316"/>
                    <a:pt x="16986" y="20446"/>
                    <a:pt x="17239" y="20165"/>
                  </a:cubicBezTo>
                  <a:cubicBezTo>
                    <a:pt x="17491" y="19856"/>
                    <a:pt x="17940" y="20109"/>
                    <a:pt x="18502" y="19856"/>
                  </a:cubicBezTo>
                  <a:cubicBezTo>
                    <a:pt x="19063" y="19603"/>
                    <a:pt x="19204" y="18284"/>
                    <a:pt x="19148" y="17582"/>
                  </a:cubicBezTo>
                  <a:cubicBezTo>
                    <a:pt x="19065" y="16894"/>
                    <a:pt x="17231" y="15587"/>
                    <a:pt x="17342" y="15587"/>
                  </a:cubicBezTo>
                  <a:cubicBezTo>
                    <a:pt x="17344" y="15587"/>
                    <a:pt x="17347" y="15588"/>
                    <a:pt x="17351" y="15589"/>
                  </a:cubicBezTo>
                  <a:cubicBezTo>
                    <a:pt x="17547" y="15645"/>
                    <a:pt x="18446" y="16431"/>
                    <a:pt x="19148" y="16431"/>
                  </a:cubicBezTo>
                  <a:cubicBezTo>
                    <a:pt x="19821" y="16431"/>
                    <a:pt x="19906" y="16740"/>
                    <a:pt x="20664" y="16796"/>
                  </a:cubicBezTo>
                  <a:cubicBezTo>
                    <a:pt x="20702" y="16799"/>
                    <a:pt x="20739" y="16800"/>
                    <a:pt x="20774" y="16800"/>
                  </a:cubicBezTo>
                  <a:cubicBezTo>
                    <a:pt x="21432" y="16800"/>
                    <a:pt x="21535" y="16312"/>
                    <a:pt x="22067" y="15673"/>
                  </a:cubicBezTo>
                  <a:cubicBezTo>
                    <a:pt x="22601" y="15027"/>
                    <a:pt x="22264" y="14438"/>
                    <a:pt x="22264" y="13623"/>
                  </a:cubicBezTo>
                  <a:cubicBezTo>
                    <a:pt x="22264" y="12809"/>
                    <a:pt x="22376" y="12332"/>
                    <a:pt x="22264" y="11911"/>
                  </a:cubicBezTo>
                  <a:cubicBezTo>
                    <a:pt x="22152" y="11490"/>
                    <a:pt x="21618" y="11013"/>
                    <a:pt x="20916" y="10760"/>
                  </a:cubicBezTo>
                  <a:cubicBezTo>
                    <a:pt x="20780" y="10711"/>
                    <a:pt x="20637" y="10692"/>
                    <a:pt x="20498" y="10692"/>
                  </a:cubicBezTo>
                  <a:cubicBezTo>
                    <a:pt x="20084" y="10692"/>
                    <a:pt x="19701" y="10855"/>
                    <a:pt x="19609" y="10855"/>
                  </a:cubicBezTo>
                  <a:cubicBezTo>
                    <a:pt x="19574" y="10855"/>
                    <a:pt x="19583" y="10830"/>
                    <a:pt x="19653" y="10760"/>
                  </a:cubicBezTo>
                  <a:cubicBezTo>
                    <a:pt x="19962" y="10451"/>
                    <a:pt x="20495" y="10507"/>
                    <a:pt x="20973" y="10451"/>
                  </a:cubicBezTo>
                  <a:cubicBezTo>
                    <a:pt x="21422" y="10423"/>
                    <a:pt x="21422" y="10114"/>
                    <a:pt x="21759" y="9244"/>
                  </a:cubicBezTo>
                  <a:cubicBezTo>
                    <a:pt x="22124" y="8402"/>
                    <a:pt x="21815" y="7756"/>
                    <a:pt x="21759" y="7194"/>
                  </a:cubicBezTo>
                  <a:cubicBezTo>
                    <a:pt x="21702" y="6661"/>
                    <a:pt x="21113" y="6464"/>
                    <a:pt x="20720" y="6127"/>
                  </a:cubicBezTo>
                  <a:cubicBezTo>
                    <a:pt x="20299" y="5791"/>
                    <a:pt x="20523" y="5341"/>
                    <a:pt x="20523" y="4948"/>
                  </a:cubicBezTo>
                  <a:cubicBezTo>
                    <a:pt x="20523" y="4555"/>
                    <a:pt x="20018" y="4359"/>
                    <a:pt x="19063" y="4162"/>
                  </a:cubicBezTo>
                  <a:cubicBezTo>
                    <a:pt x="18885" y="4126"/>
                    <a:pt x="18669" y="4110"/>
                    <a:pt x="18435" y="4110"/>
                  </a:cubicBezTo>
                  <a:cubicBezTo>
                    <a:pt x="17417" y="4110"/>
                    <a:pt x="16051" y="4397"/>
                    <a:pt x="15891" y="4443"/>
                  </a:cubicBezTo>
                  <a:cubicBezTo>
                    <a:pt x="15891" y="4443"/>
                    <a:pt x="16761" y="3292"/>
                    <a:pt x="17154" y="2843"/>
                  </a:cubicBezTo>
                  <a:cubicBezTo>
                    <a:pt x="17547" y="2394"/>
                    <a:pt x="16593" y="1579"/>
                    <a:pt x="16340" y="1327"/>
                  </a:cubicBezTo>
                  <a:cubicBezTo>
                    <a:pt x="16116" y="1074"/>
                    <a:pt x="15638" y="1046"/>
                    <a:pt x="15358" y="737"/>
                  </a:cubicBezTo>
                  <a:cubicBezTo>
                    <a:pt x="15049" y="428"/>
                    <a:pt x="15161" y="120"/>
                    <a:pt x="14487" y="35"/>
                  </a:cubicBezTo>
                  <a:cubicBezTo>
                    <a:pt x="14298" y="11"/>
                    <a:pt x="14075" y="0"/>
                    <a:pt x="138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42"/>
            <p:cNvSpPr/>
            <p:nvPr/>
          </p:nvSpPr>
          <p:spPr>
            <a:xfrm>
              <a:off x="5202873" y="2264795"/>
              <a:ext cx="1242276" cy="1283600"/>
            </a:xfrm>
            <a:custGeom>
              <a:avLst/>
              <a:gdLst/>
              <a:ahLst/>
              <a:cxnLst/>
              <a:rect l="l" t="t" r="r" b="b"/>
              <a:pathLst>
                <a:path w="14039" h="14506" extrusionOk="0">
                  <a:moveTo>
                    <a:pt x="8240" y="1"/>
                  </a:moveTo>
                  <a:cubicBezTo>
                    <a:pt x="7722" y="1"/>
                    <a:pt x="7250" y="1580"/>
                    <a:pt x="7160" y="2031"/>
                  </a:cubicBezTo>
                  <a:cubicBezTo>
                    <a:pt x="6963" y="2846"/>
                    <a:pt x="7104" y="4783"/>
                    <a:pt x="6402" y="5232"/>
                  </a:cubicBezTo>
                  <a:cubicBezTo>
                    <a:pt x="6121" y="4698"/>
                    <a:pt x="6458" y="1779"/>
                    <a:pt x="5672" y="1638"/>
                  </a:cubicBezTo>
                  <a:cubicBezTo>
                    <a:pt x="5638" y="1633"/>
                    <a:pt x="5606" y="1630"/>
                    <a:pt x="5576" y="1630"/>
                  </a:cubicBezTo>
                  <a:cubicBezTo>
                    <a:pt x="4533" y="1630"/>
                    <a:pt x="5699" y="4849"/>
                    <a:pt x="5672" y="5204"/>
                  </a:cubicBezTo>
                  <a:cubicBezTo>
                    <a:pt x="5625" y="5506"/>
                    <a:pt x="5547" y="5622"/>
                    <a:pt x="5452" y="5622"/>
                  </a:cubicBezTo>
                  <a:cubicBezTo>
                    <a:pt x="5203" y="5622"/>
                    <a:pt x="4844" y="4827"/>
                    <a:pt x="4661" y="4502"/>
                  </a:cubicBezTo>
                  <a:cubicBezTo>
                    <a:pt x="4296" y="3884"/>
                    <a:pt x="3847" y="2930"/>
                    <a:pt x="3258" y="2593"/>
                  </a:cubicBezTo>
                  <a:cubicBezTo>
                    <a:pt x="3012" y="2443"/>
                    <a:pt x="2754" y="2333"/>
                    <a:pt x="2543" y="2333"/>
                  </a:cubicBezTo>
                  <a:cubicBezTo>
                    <a:pt x="2320" y="2333"/>
                    <a:pt x="2150" y="2457"/>
                    <a:pt x="2107" y="2789"/>
                  </a:cubicBezTo>
                  <a:cubicBezTo>
                    <a:pt x="1994" y="3435"/>
                    <a:pt x="3089" y="4390"/>
                    <a:pt x="3510" y="4755"/>
                  </a:cubicBezTo>
                  <a:cubicBezTo>
                    <a:pt x="3959" y="5204"/>
                    <a:pt x="4970" y="5709"/>
                    <a:pt x="4970" y="6411"/>
                  </a:cubicBezTo>
                  <a:cubicBezTo>
                    <a:pt x="4908" y="6425"/>
                    <a:pt x="4843" y="6431"/>
                    <a:pt x="4775" y="6431"/>
                  </a:cubicBezTo>
                  <a:cubicBezTo>
                    <a:pt x="3743" y="6431"/>
                    <a:pt x="2068" y="4943"/>
                    <a:pt x="865" y="4943"/>
                  </a:cubicBezTo>
                  <a:cubicBezTo>
                    <a:pt x="533" y="4943"/>
                    <a:pt x="237" y="5056"/>
                    <a:pt x="1" y="5344"/>
                  </a:cubicBezTo>
                  <a:cubicBezTo>
                    <a:pt x="478" y="5990"/>
                    <a:pt x="4409" y="6692"/>
                    <a:pt x="4268" y="7113"/>
                  </a:cubicBezTo>
                  <a:lnTo>
                    <a:pt x="4240" y="7085"/>
                  </a:lnTo>
                  <a:cubicBezTo>
                    <a:pt x="4100" y="7590"/>
                    <a:pt x="2303" y="7646"/>
                    <a:pt x="1882" y="7759"/>
                  </a:cubicBezTo>
                  <a:cubicBezTo>
                    <a:pt x="1180" y="8011"/>
                    <a:pt x="338" y="8545"/>
                    <a:pt x="197" y="9359"/>
                  </a:cubicBezTo>
                  <a:cubicBezTo>
                    <a:pt x="381" y="9415"/>
                    <a:pt x="565" y="9440"/>
                    <a:pt x="749" y="9440"/>
                  </a:cubicBezTo>
                  <a:cubicBezTo>
                    <a:pt x="2220" y="9440"/>
                    <a:pt x="3682" y="7837"/>
                    <a:pt x="5054" y="7787"/>
                  </a:cubicBezTo>
                  <a:lnTo>
                    <a:pt x="5054" y="7787"/>
                  </a:lnTo>
                  <a:cubicBezTo>
                    <a:pt x="4605" y="8601"/>
                    <a:pt x="1798" y="10622"/>
                    <a:pt x="2556" y="11773"/>
                  </a:cubicBezTo>
                  <a:cubicBezTo>
                    <a:pt x="2614" y="11866"/>
                    <a:pt x="2685" y="11905"/>
                    <a:pt x="2764" y="11905"/>
                  </a:cubicBezTo>
                  <a:cubicBezTo>
                    <a:pt x="3140" y="11905"/>
                    <a:pt x="3694" y="11008"/>
                    <a:pt x="3903" y="10706"/>
                  </a:cubicBezTo>
                  <a:cubicBezTo>
                    <a:pt x="4352" y="10061"/>
                    <a:pt x="4689" y="9415"/>
                    <a:pt x="5363" y="8966"/>
                  </a:cubicBezTo>
                  <a:lnTo>
                    <a:pt x="5363" y="8966"/>
                  </a:lnTo>
                  <a:cubicBezTo>
                    <a:pt x="5447" y="10117"/>
                    <a:pt x="3033" y="13626"/>
                    <a:pt x="4605" y="14469"/>
                  </a:cubicBezTo>
                  <a:cubicBezTo>
                    <a:pt x="4647" y="14494"/>
                    <a:pt x="4688" y="14506"/>
                    <a:pt x="4726" y="14506"/>
                  </a:cubicBezTo>
                  <a:cubicBezTo>
                    <a:pt x="5450" y="14506"/>
                    <a:pt x="5498" y="10179"/>
                    <a:pt x="6458" y="9752"/>
                  </a:cubicBezTo>
                  <a:cubicBezTo>
                    <a:pt x="6907" y="11100"/>
                    <a:pt x="7048" y="13767"/>
                    <a:pt x="9069" y="14075"/>
                  </a:cubicBezTo>
                  <a:cubicBezTo>
                    <a:pt x="9659" y="12475"/>
                    <a:pt x="6458" y="10566"/>
                    <a:pt x="7216" y="8938"/>
                  </a:cubicBezTo>
                  <a:cubicBezTo>
                    <a:pt x="7319" y="8741"/>
                    <a:pt x="7397" y="8666"/>
                    <a:pt x="7465" y="8666"/>
                  </a:cubicBezTo>
                  <a:cubicBezTo>
                    <a:pt x="7600" y="8666"/>
                    <a:pt x="7693" y="8966"/>
                    <a:pt x="7862" y="9190"/>
                  </a:cubicBezTo>
                  <a:cubicBezTo>
                    <a:pt x="8255" y="9808"/>
                    <a:pt x="8620" y="10370"/>
                    <a:pt x="9125" y="10847"/>
                  </a:cubicBezTo>
                  <a:cubicBezTo>
                    <a:pt x="9648" y="11392"/>
                    <a:pt x="10741" y="12342"/>
                    <a:pt x="11659" y="12342"/>
                  </a:cubicBezTo>
                  <a:cubicBezTo>
                    <a:pt x="11876" y="12342"/>
                    <a:pt x="12082" y="12289"/>
                    <a:pt x="12270" y="12166"/>
                  </a:cubicBezTo>
                  <a:cubicBezTo>
                    <a:pt x="11371" y="10706"/>
                    <a:pt x="9434" y="10061"/>
                    <a:pt x="8479" y="8545"/>
                  </a:cubicBezTo>
                  <a:cubicBezTo>
                    <a:pt x="8619" y="8435"/>
                    <a:pt x="8797" y="8392"/>
                    <a:pt x="8999" y="8392"/>
                  </a:cubicBezTo>
                  <a:cubicBezTo>
                    <a:pt x="9726" y="8392"/>
                    <a:pt x="10755" y="8962"/>
                    <a:pt x="11371" y="9050"/>
                  </a:cubicBezTo>
                  <a:cubicBezTo>
                    <a:pt x="11525" y="9061"/>
                    <a:pt x="11710" y="9071"/>
                    <a:pt x="11912" y="9071"/>
                  </a:cubicBezTo>
                  <a:cubicBezTo>
                    <a:pt x="12706" y="9071"/>
                    <a:pt x="13747" y="8930"/>
                    <a:pt x="14038" y="8236"/>
                  </a:cubicBezTo>
                  <a:cubicBezTo>
                    <a:pt x="13629" y="8122"/>
                    <a:pt x="13184" y="8091"/>
                    <a:pt x="12726" y="8091"/>
                  </a:cubicBezTo>
                  <a:cubicBezTo>
                    <a:pt x="12210" y="8091"/>
                    <a:pt x="11677" y="8130"/>
                    <a:pt x="11162" y="8130"/>
                  </a:cubicBezTo>
                  <a:cubicBezTo>
                    <a:pt x="10788" y="8130"/>
                    <a:pt x="10423" y="8110"/>
                    <a:pt x="10080" y="8039"/>
                  </a:cubicBezTo>
                  <a:cubicBezTo>
                    <a:pt x="9715" y="7955"/>
                    <a:pt x="8367" y="7646"/>
                    <a:pt x="8367" y="7253"/>
                  </a:cubicBezTo>
                  <a:cubicBezTo>
                    <a:pt x="8367" y="6692"/>
                    <a:pt x="9715" y="6748"/>
                    <a:pt x="10136" y="6692"/>
                  </a:cubicBezTo>
                  <a:cubicBezTo>
                    <a:pt x="10782" y="6551"/>
                    <a:pt x="13982" y="5400"/>
                    <a:pt x="12241" y="5035"/>
                  </a:cubicBezTo>
                  <a:cubicBezTo>
                    <a:pt x="12181" y="5024"/>
                    <a:pt x="12116" y="5019"/>
                    <a:pt x="12049" y="5019"/>
                  </a:cubicBezTo>
                  <a:cubicBezTo>
                    <a:pt x="11162" y="5019"/>
                    <a:pt x="9706" y="5908"/>
                    <a:pt x="8753" y="5908"/>
                  </a:cubicBezTo>
                  <a:cubicBezTo>
                    <a:pt x="8497" y="5908"/>
                    <a:pt x="8277" y="5844"/>
                    <a:pt x="8115" y="5681"/>
                  </a:cubicBezTo>
                  <a:cubicBezTo>
                    <a:pt x="8760" y="5035"/>
                    <a:pt x="9883" y="4923"/>
                    <a:pt x="10585" y="4277"/>
                  </a:cubicBezTo>
                  <a:cubicBezTo>
                    <a:pt x="10866" y="3997"/>
                    <a:pt x="12073" y="2284"/>
                    <a:pt x="11343" y="1919"/>
                  </a:cubicBezTo>
                  <a:cubicBezTo>
                    <a:pt x="11280" y="1891"/>
                    <a:pt x="11214" y="1878"/>
                    <a:pt x="11145" y="1878"/>
                  </a:cubicBezTo>
                  <a:cubicBezTo>
                    <a:pt x="10245" y="1878"/>
                    <a:pt x="8942" y="4138"/>
                    <a:pt x="8002" y="4895"/>
                  </a:cubicBezTo>
                  <a:cubicBezTo>
                    <a:pt x="8030" y="4586"/>
                    <a:pt x="8086" y="3997"/>
                    <a:pt x="8115" y="3800"/>
                  </a:cubicBezTo>
                  <a:cubicBezTo>
                    <a:pt x="8227" y="2930"/>
                    <a:pt x="9069" y="1133"/>
                    <a:pt x="8620" y="319"/>
                  </a:cubicBezTo>
                  <a:cubicBezTo>
                    <a:pt x="8494" y="94"/>
                    <a:pt x="8365" y="1"/>
                    <a:pt x="8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42"/>
            <p:cNvSpPr/>
            <p:nvPr/>
          </p:nvSpPr>
          <p:spPr>
            <a:xfrm>
              <a:off x="5800966" y="2027115"/>
              <a:ext cx="311299" cy="882043"/>
            </a:xfrm>
            <a:custGeom>
              <a:avLst/>
              <a:gdLst/>
              <a:ahLst/>
              <a:cxnLst/>
              <a:rect l="l" t="t" r="r" b="b"/>
              <a:pathLst>
                <a:path w="3518" h="9968" extrusionOk="0">
                  <a:moveTo>
                    <a:pt x="682" y="1"/>
                  </a:moveTo>
                  <a:lnTo>
                    <a:pt x="682" y="1"/>
                  </a:lnTo>
                  <a:cubicBezTo>
                    <a:pt x="26" y="2819"/>
                    <a:pt x="1" y="5742"/>
                    <a:pt x="97" y="8625"/>
                  </a:cubicBezTo>
                  <a:lnTo>
                    <a:pt x="97" y="8625"/>
                  </a:lnTo>
                  <a:cubicBezTo>
                    <a:pt x="95" y="8633"/>
                    <a:pt x="94" y="8640"/>
                    <a:pt x="92" y="8648"/>
                  </a:cubicBezTo>
                  <a:lnTo>
                    <a:pt x="97" y="8648"/>
                  </a:lnTo>
                  <a:lnTo>
                    <a:pt x="97" y="8648"/>
                  </a:lnTo>
                  <a:cubicBezTo>
                    <a:pt x="112" y="9089"/>
                    <a:pt x="130" y="9529"/>
                    <a:pt x="148" y="9967"/>
                  </a:cubicBezTo>
                  <a:cubicBezTo>
                    <a:pt x="219" y="9536"/>
                    <a:pt x="297" y="9105"/>
                    <a:pt x="385" y="8674"/>
                  </a:cubicBezTo>
                  <a:lnTo>
                    <a:pt x="385" y="8674"/>
                  </a:lnTo>
                  <a:lnTo>
                    <a:pt x="401" y="8676"/>
                  </a:lnTo>
                  <a:cubicBezTo>
                    <a:pt x="400" y="8653"/>
                    <a:pt x="399" y="8631"/>
                    <a:pt x="398" y="8608"/>
                  </a:cubicBezTo>
                  <a:lnTo>
                    <a:pt x="398" y="8608"/>
                  </a:lnTo>
                  <a:cubicBezTo>
                    <a:pt x="972" y="5814"/>
                    <a:pt x="1922" y="3071"/>
                    <a:pt x="3517" y="703"/>
                  </a:cubicBezTo>
                  <a:lnTo>
                    <a:pt x="3517" y="703"/>
                  </a:lnTo>
                  <a:cubicBezTo>
                    <a:pt x="2170" y="2415"/>
                    <a:pt x="1243" y="4437"/>
                    <a:pt x="626" y="6514"/>
                  </a:cubicBezTo>
                  <a:cubicBezTo>
                    <a:pt x="527" y="6823"/>
                    <a:pt x="439" y="7132"/>
                    <a:pt x="359" y="7443"/>
                  </a:cubicBezTo>
                  <a:lnTo>
                    <a:pt x="359" y="7443"/>
                  </a:lnTo>
                  <a:cubicBezTo>
                    <a:pt x="290" y="4957"/>
                    <a:pt x="320" y="2458"/>
                    <a:pt x="6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42"/>
            <p:cNvSpPr/>
            <p:nvPr/>
          </p:nvSpPr>
          <p:spPr>
            <a:xfrm>
              <a:off x="5031472" y="2168785"/>
              <a:ext cx="732942" cy="737897"/>
            </a:xfrm>
            <a:custGeom>
              <a:avLst/>
              <a:gdLst/>
              <a:ahLst/>
              <a:cxnLst/>
              <a:rect l="l" t="t" r="r" b="b"/>
              <a:pathLst>
                <a:path w="8283" h="8339" extrusionOk="0">
                  <a:moveTo>
                    <a:pt x="3931" y="0"/>
                  </a:moveTo>
                  <a:cubicBezTo>
                    <a:pt x="5538" y="2357"/>
                    <a:pt x="6762" y="4943"/>
                    <a:pt x="7699" y="7638"/>
                  </a:cubicBezTo>
                  <a:lnTo>
                    <a:pt x="7699" y="7638"/>
                  </a:lnTo>
                  <a:cubicBezTo>
                    <a:pt x="6573" y="6951"/>
                    <a:pt x="5402" y="6375"/>
                    <a:pt x="4184" y="5868"/>
                  </a:cubicBezTo>
                  <a:cubicBezTo>
                    <a:pt x="2836" y="5334"/>
                    <a:pt x="1433" y="4885"/>
                    <a:pt x="1" y="4604"/>
                  </a:cubicBezTo>
                  <a:lnTo>
                    <a:pt x="1" y="4604"/>
                  </a:lnTo>
                  <a:cubicBezTo>
                    <a:pt x="1405" y="5025"/>
                    <a:pt x="2780" y="5503"/>
                    <a:pt x="4100" y="6092"/>
                  </a:cubicBezTo>
                  <a:cubicBezTo>
                    <a:pt x="5531" y="6738"/>
                    <a:pt x="6963" y="7468"/>
                    <a:pt x="8283" y="8338"/>
                  </a:cubicBezTo>
                  <a:cubicBezTo>
                    <a:pt x="7272" y="5362"/>
                    <a:pt x="5925" y="2443"/>
                    <a:pt x="3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42"/>
            <p:cNvSpPr/>
            <p:nvPr/>
          </p:nvSpPr>
          <p:spPr>
            <a:xfrm>
              <a:off x="5120933" y="2409739"/>
              <a:ext cx="653480" cy="489513"/>
            </a:xfrm>
            <a:custGeom>
              <a:avLst/>
              <a:gdLst/>
              <a:ahLst/>
              <a:cxnLst/>
              <a:rect l="l" t="t" r="r" b="b"/>
              <a:pathLst>
                <a:path w="7385" h="5532" extrusionOk="0">
                  <a:moveTo>
                    <a:pt x="1713" y="0"/>
                  </a:moveTo>
                  <a:lnTo>
                    <a:pt x="1713" y="0"/>
                  </a:lnTo>
                  <a:cubicBezTo>
                    <a:pt x="3535" y="1453"/>
                    <a:pt x="5158" y="3153"/>
                    <a:pt x="6583" y="4986"/>
                  </a:cubicBezTo>
                  <a:lnTo>
                    <a:pt x="6583" y="4986"/>
                  </a:lnTo>
                  <a:cubicBezTo>
                    <a:pt x="4940" y="4536"/>
                    <a:pt x="3243" y="4279"/>
                    <a:pt x="1546" y="4279"/>
                  </a:cubicBezTo>
                  <a:cubicBezTo>
                    <a:pt x="1030" y="4279"/>
                    <a:pt x="515" y="4303"/>
                    <a:pt x="0" y="4352"/>
                  </a:cubicBezTo>
                  <a:cubicBezTo>
                    <a:pt x="2499" y="4352"/>
                    <a:pt x="5026" y="4745"/>
                    <a:pt x="7384" y="5531"/>
                  </a:cubicBezTo>
                  <a:cubicBezTo>
                    <a:pt x="5784" y="3425"/>
                    <a:pt x="3931" y="1460"/>
                    <a:pt x="17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42"/>
            <p:cNvSpPr/>
            <p:nvPr/>
          </p:nvSpPr>
          <p:spPr>
            <a:xfrm>
              <a:off x="5071203" y="2951290"/>
              <a:ext cx="715598" cy="437305"/>
            </a:xfrm>
            <a:custGeom>
              <a:avLst/>
              <a:gdLst/>
              <a:ahLst/>
              <a:cxnLst/>
              <a:rect l="l" t="t" r="r" b="b"/>
              <a:pathLst>
                <a:path w="8087" h="4942" extrusionOk="0">
                  <a:moveTo>
                    <a:pt x="8086" y="1"/>
                  </a:moveTo>
                  <a:lnTo>
                    <a:pt x="8086" y="1"/>
                  </a:lnTo>
                  <a:cubicBezTo>
                    <a:pt x="5335" y="309"/>
                    <a:pt x="2556" y="843"/>
                    <a:pt x="1" y="1994"/>
                  </a:cubicBezTo>
                  <a:lnTo>
                    <a:pt x="29" y="1994"/>
                  </a:lnTo>
                  <a:cubicBezTo>
                    <a:pt x="2300" y="1211"/>
                    <a:pt x="4644" y="719"/>
                    <a:pt x="7015" y="428"/>
                  </a:cubicBezTo>
                  <a:lnTo>
                    <a:pt x="7015" y="428"/>
                  </a:lnTo>
                  <a:cubicBezTo>
                    <a:pt x="6163" y="1079"/>
                    <a:pt x="5328" y="1747"/>
                    <a:pt x="4493" y="2415"/>
                  </a:cubicBezTo>
                  <a:cubicBezTo>
                    <a:pt x="3538" y="3229"/>
                    <a:pt x="2612" y="4071"/>
                    <a:pt x="1714" y="4942"/>
                  </a:cubicBezTo>
                  <a:cubicBezTo>
                    <a:pt x="3651" y="3370"/>
                    <a:pt x="5616" y="1826"/>
                    <a:pt x="7637" y="338"/>
                  </a:cubicBezTo>
                  <a:lnTo>
                    <a:pt x="8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42"/>
            <p:cNvSpPr/>
            <p:nvPr/>
          </p:nvSpPr>
          <p:spPr>
            <a:xfrm>
              <a:off x="5260037" y="2971200"/>
              <a:ext cx="479602" cy="241040"/>
            </a:xfrm>
            <a:custGeom>
              <a:avLst/>
              <a:gdLst/>
              <a:ahLst/>
              <a:cxnLst/>
              <a:rect l="l" t="t" r="r" b="b"/>
              <a:pathLst>
                <a:path w="5420" h="2724" extrusionOk="0">
                  <a:moveTo>
                    <a:pt x="5419" y="0"/>
                  </a:moveTo>
                  <a:lnTo>
                    <a:pt x="5419" y="0"/>
                  </a:lnTo>
                  <a:cubicBezTo>
                    <a:pt x="3426" y="449"/>
                    <a:pt x="1601" y="1488"/>
                    <a:pt x="1" y="2723"/>
                  </a:cubicBezTo>
                  <a:cubicBezTo>
                    <a:pt x="1825" y="1825"/>
                    <a:pt x="3566" y="842"/>
                    <a:pt x="5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42"/>
            <p:cNvSpPr/>
            <p:nvPr/>
          </p:nvSpPr>
          <p:spPr>
            <a:xfrm>
              <a:off x="5498513" y="2936424"/>
              <a:ext cx="320590" cy="782583"/>
            </a:xfrm>
            <a:custGeom>
              <a:avLst/>
              <a:gdLst/>
              <a:ahLst/>
              <a:cxnLst/>
              <a:rect l="l" t="t" r="r" b="b"/>
              <a:pathLst>
                <a:path w="3623" h="8844" extrusionOk="0">
                  <a:moveTo>
                    <a:pt x="3622" y="0"/>
                  </a:moveTo>
                  <a:cubicBezTo>
                    <a:pt x="3432" y="353"/>
                    <a:pt x="3247" y="710"/>
                    <a:pt x="3067" y="1069"/>
                  </a:cubicBezTo>
                  <a:lnTo>
                    <a:pt x="3067" y="1069"/>
                  </a:lnTo>
                  <a:lnTo>
                    <a:pt x="3061" y="1067"/>
                  </a:lnTo>
                  <a:cubicBezTo>
                    <a:pt x="3059" y="1075"/>
                    <a:pt x="3058" y="1083"/>
                    <a:pt x="3056" y="1091"/>
                  </a:cubicBezTo>
                  <a:lnTo>
                    <a:pt x="3056" y="1091"/>
                  </a:lnTo>
                  <a:cubicBezTo>
                    <a:pt x="1814" y="3579"/>
                    <a:pt x="833" y="6201"/>
                    <a:pt x="1" y="8844"/>
                  </a:cubicBezTo>
                  <a:cubicBezTo>
                    <a:pt x="787" y="6963"/>
                    <a:pt x="1601" y="4885"/>
                    <a:pt x="2443" y="3032"/>
                  </a:cubicBezTo>
                  <a:cubicBezTo>
                    <a:pt x="2582" y="2728"/>
                    <a:pt x="2727" y="2417"/>
                    <a:pt x="2875" y="2106"/>
                  </a:cubicBezTo>
                  <a:lnTo>
                    <a:pt x="2875" y="2106"/>
                  </a:lnTo>
                  <a:cubicBezTo>
                    <a:pt x="2519" y="4333"/>
                    <a:pt x="2433" y="6610"/>
                    <a:pt x="2724" y="8844"/>
                  </a:cubicBezTo>
                  <a:cubicBezTo>
                    <a:pt x="2696" y="8198"/>
                    <a:pt x="2668" y="7552"/>
                    <a:pt x="2696" y="6907"/>
                  </a:cubicBezTo>
                  <a:cubicBezTo>
                    <a:pt x="2752" y="4576"/>
                    <a:pt x="3061" y="2246"/>
                    <a:pt x="3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42"/>
            <p:cNvSpPr/>
            <p:nvPr/>
          </p:nvSpPr>
          <p:spPr>
            <a:xfrm>
              <a:off x="5833884" y="2936424"/>
              <a:ext cx="531721" cy="576408"/>
            </a:xfrm>
            <a:custGeom>
              <a:avLst/>
              <a:gdLst/>
              <a:ahLst/>
              <a:cxnLst/>
              <a:rect l="l" t="t" r="r" b="b"/>
              <a:pathLst>
                <a:path w="6009" h="6514" extrusionOk="0">
                  <a:moveTo>
                    <a:pt x="1" y="0"/>
                  </a:moveTo>
                  <a:lnTo>
                    <a:pt x="169" y="421"/>
                  </a:lnTo>
                  <a:cubicBezTo>
                    <a:pt x="1068" y="2527"/>
                    <a:pt x="1994" y="4576"/>
                    <a:pt x="3173" y="6514"/>
                  </a:cubicBezTo>
                  <a:cubicBezTo>
                    <a:pt x="2668" y="5503"/>
                    <a:pt x="2219" y="4464"/>
                    <a:pt x="1770" y="3453"/>
                  </a:cubicBezTo>
                  <a:cubicBezTo>
                    <a:pt x="1384" y="2562"/>
                    <a:pt x="998" y="1670"/>
                    <a:pt x="631" y="779"/>
                  </a:cubicBezTo>
                  <a:lnTo>
                    <a:pt x="631" y="779"/>
                  </a:lnTo>
                  <a:cubicBezTo>
                    <a:pt x="2683" y="2194"/>
                    <a:pt x="4507" y="3947"/>
                    <a:pt x="6009" y="5924"/>
                  </a:cubicBezTo>
                  <a:cubicBezTo>
                    <a:pt x="4605" y="3650"/>
                    <a:pt x="2640" y="1713"/>
                    <a:pt x="394" y="253"/>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42"/>
            <p:cNvSpPr/>
            <p:nvPr/>
          </p:nvSpPr>
          <p:spPr>
            <a:xfrm>
              <a:off x="5836362" y="2898551"/>
              <a:ext cx="732942" cy="224227"/>
            </a:xfrm>
            <a:custGeom>
              <a:avLst/>
              <a:gdLst/>
              <a:ahLst/>
              <a:cxnLst/>
              <a:rect l="l" t="t" r="r" b="b"/>
              <a:pathLst>
                <a:path w="8283" h="2534" extrusionOk="0">
                  <a:moveTo>
                    <a:pt x="3817" y="0"/>
                  </a:moveTo>
                  <a:cubicBezTo>
                    <a:pt x="2537" y="0"/>
                    <a:pt x="1259" y="70"/>
                    <a:pt x="1" y="260"/>
                  </a:cubicBezTo>
                  <a:cubicBezTo>
                    <a:pt x="2724" y="1046"/>
                    <a:pt x="5532" y="1860"/>
                    <a:pt x="8283" y="2534"/>
                  </a:cubicBezTo>
                  <a:cubicBezTo>
                    <a:pt x="6061" y="1768"/>
                    <a:pt x="3724" y="1048"/>
                    <a:pt x="1460" y="375"/>
                  </a:cubicBezTo>
                  <a:lnTo>
                    <a:pt x="1460" y="375"/>
                  </a:lnTo>
                  <a:cubicBezTo>
                    <a:pt x="2470" y="277"/>
                    <a:pt x="3496" y="254"/>
                    <a:pt x="4521" y="232"/>
                  </a:cubicBezTo>
                  <a:cubicBezTo>
                    <a:pt x="5756" y="232"/>
                    <a:pt x="7020" y="260"/>
                    <a:pt x="8283" y="316"/>
                  </a:cubicBezTo>
                  <a:cubicBezTo>
                    <a:pt x="7020" y="147"/>
                    <a:pt x="5784" y="35"/>
                    <a:pt x="4521" y="7"/>
                  </a:cubicBezTo>
                  <a:cubicBezTo>
                    <a:pt x="4286" y="3"/>
                    <a:pt x="4052" y="0"/>
                    <a:pt x="3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42"/>
            <p:cNvSpPr/>
            <p:nvPr/>
          </p:nvSpPr>
          <p:spPr>
            <a:xfrm>
              <a:off x="5841405" y="2409739"/>
              <a:ext cx="750286" cy="427395"/>
            </a:xfrm>
            <a:custGeom>
              <a:avLst/>
              <a:gdLst/>
              <a:ahLst/>
              <a:cxnLst/>
              <a:rect l="l" t="t" r="r" b="b"/>
              <a:pathLst>
                <a:path w="8479" h="4830" extrusionOk="0">
                  <a:moveTo>
                    <a:pt x="7721" y="0"/>
                  </a:moveTo>
                  <a:lnTo>
                    <a:pt x="7721" y="0"/>
                  </a:lnTo>
                  <a:cubicBezTo>
                    <a:pt x="7047" y="225"/>
                    <a:pt x="6401" y="450"/>
                    <a:pt x="5783" y="730"/>
                  </a:cubicBezTo>
                  <a:cubicBezTo>
                    <a:pt x="3622" y="1713"/>
                    <a:pt x="1657" y="3117"/>
                    <a:pt x="0" y="4829"/>
                  </a:cubicBezTo>
                  <a:cubicBezTo>
                    <a:pt x="269" y="4703"/>
                    <a:pt x="540" y="4580"/>
                    <a:pt x="812" y="4461"/>
                  </a:cubicBezTo>
                  <a:lnTo>
                    <a:pt x="812" y="4461"/>
                  </a:lnTo>
                  <a:lnTo>
                    <a:pt x="814" y="4464"/>
                  </a:lnTo>
                  <a:cubicBezTo>
                    <a:pt x="816" y="4462"/>
                    <a:pt x="818" y="4460"/>
                    <a:pt x="821" y="4458"/>
                  </a:cubicBezTo>
                  <a:lnTo>
                    <a:pt x="821" y="4458"/>
                  </a:lnTo>
                  <a:cubicBezTo>
                    <a:pt x="3269" y="3390"/>
                    <a:pt x="5828" y="2631"/>
                    <a:pt x="8479" y="2302"/>
                  </a:cubicBezTo>
                  <a:lnTo>
                    <a:pt x="8479" y="2302"/>
                  </a:lnTo>
                  <a:cubicBezTo>
                    <a:pt x="6036" y="2403"/>
                    <a:pt x="3662" y="3001"/>
                    <a:pt x="1416" y="3892"/>
                  </a:cubicBezTo>
                  <a:lnTo>
                    <a:pt x="1416" y="3892"/>
                  </a:lnTo>
                  <a:cubicBezTo>
                    <a:pt x="2742" y="2692"/>
                    <a:pt x="4259" y="1697"/>
                    <a:pt x="5840" y="871"/>
                  </a:cubicBezTo>
                  <a:cubicBezTo>
                    <a:pt x="6457" y="534"/>
                    <a:pt x="7075" y="281"/>
                    <a:pt x="7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42"/>
            <p:cNvSpPr/>
            <p:nvPr/>
          </p:nvSpPr>
          <p:spPr>
            <a:xfrm>
              <a:off x="5638148" y="2691487"/>
              <a:ext cx="404565" cy="365542"/>
            </a:xfrm>
            <a:custGeom>
              <a:avLst/>
              <a:gdLst/>
              <a:ahLst/>
              <a:cxnLst/>
              <a:rect l="l" t="t" r="r" b="b"/>
              <a:pathLst>
                <a:path w="4572" h="4131" extrusionOk="0">
                  <a:moveTo>
                    <a:pt x="1929" y="0"/>
                  </a:moveTo>
                  <a:cubicBezTo>
                    <a:pt x="671" y="0"/>
                    <a:pt x="0" y="995"/>
                    <a:pt x="23" y="2235"/>
                  </a:cubicBezTo>
                  <a:cubicBezTo>
                    <a:pt x="44" y="3384"/>
                    <a:pt x="1002" y="4130"/>
                    <a:pt x="2087" y="4130"/>
                  </a:cubicBezTo>
                  <a:cubicBezTo>
                    <a:pt x="2434" y="4130"/>
                    <a:pt x="2793" y="4054"/>
                    <a:pt x="3139" y="3891"/>
                  </a:cubicBezTo>
                  <a:cubicBezTo>
                    <a:pt x="4571" y="3189"/>
                    <a:pt x="4178" y="578"/>
                    <a:pt x="2859" y="157"/>
                  </a:cubicBezTo>
                  <a:cubicBezTo>
                    <a:pt x="2520" y="50"/>
                    <a:pt x="2210" y="0"/>
                    <a:pt x="1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42"/>
            <p:cNvSpPr/>
            <p:nvPr/>
          </p:nvSpPr>
          <p:spPr>
            <a:xfrm>
              <a:off x="5667437" y="2726086"/>
              <a:ext cx="295725" cy="295725"/>
            </a:xfrm>
            <a:custGeom>
              <a:avLst/>
              <a:gdLst/>
              <a:ahLst/>
              <a:cxnLst/>
              <a:rect l="l" t="t" r="r" b="b"/>
              <a:pathLst>
                <a:path w="3342" h="3342" extrusionOk="0">
                  <a:moveTo>
                    <a:pt x="1666" y="1"/>
                  </a:moveTo>
                  <a:cubicBezTo>
                    <a:pt x="1512" y="1"/>
                    <a:pt x="1375" y="55"/>
                    <a:pt x="1292" y="187"/>
                  </a:cubicBezTo>
                  <a:cubicBezTo>
                    <a:pt x="1068" y="187"/>
                    <a:pt x="871" y="300"/>
                    <a:pt x="759" y="440"/>
                  </a:cubicBezTo>
                  <a:cubicBezTo>
                    <a:pt x="338" y="496"/>
                    <a:pt x="1" y="805"/>
                    <a:pt x="169" y="1226"/>
                  </a:cubicBezTo>
                  <a:cubicBezTo>
                    <a:pt x="169" y="1254"/>
                    <a:pt x="169" y="1254"/>
                    <a:pt x="169" y="1254"/>
                  </a:cubicBezTo>
                  <a:cubicBezTo>
                    <a:pt x="1" y="1423"/>
                    <a:pt x="1" y="1703"/>
                    <a:pt x="85" y="1984"/>
                  </a:cubicBezTo>
                  <a:cubicBezTo>
                    <a:pt x="113" y="2153"/>
                    <a:pt x="169" y="2349"/>
                    <a:pt x="282" y="2461"/>
                  </a:cubicBezTo>
                  <a:cubicBezTo>
                    <a:pt x="338" y="2602"/>
                    <a:pt x="394" y="2742"/>
                    <a:pt x="478" y="2826"/>
                  </a:cubicBezTo>
                  <a:cubicBezTo>
                    <a:pt x="612" y="2960"/>
                    <a:pt x="799" y="3112"/>
                    <a:pt x="998" y="3112"/>
                  </a:cubicBezTo>
                  <a:cubicBezTo>
                    <a:pt x="1049" y="3112"/>
                    <a:pt x="1100" y="3102"/>
                    <a:pt x="1152" y="3079"/>
                  </a:cubicBezTo>
                  <a:cubicBezTo>
                    <a:pt x="1320" y="3219"/>
                    <a:pt x="1545" y="3332"/>
                    <a:pt x="1770" y="3332"/>
                  </a:cubicBezTo>
                  <a:cubicBezTo>
                    <a:pt x="1809" y="3338"/>
                    <a:pt x="1849" y="3342"/>
                    <a:pt x="1889" y="3342"/>
                  </a:cubicBezTo>
                  <a:cubicBezTo>
                    <a:pt x="2016" y="3342"/>
                    <a:pt x="2140" y="3305"/>
                    <a:pt x="2247" y="3219"/>
                  </a:cubicBezTo>
                  <a:cubicBezTo>
                    <a:pt x="2500" y="3219"/>
                    <a:pt x="2752" y="3079"/>
                    <a:pt x="2752" y="2770"/>
                  </a:cubicBezTo>
                  <a:lnTo>
                    <a:pt x="2752" y="2742"/>
                  </a:lnTo>
                  <a:cubicBezTo>
                    <a:pt x="3005" y="2602"/>
                    <a:pt x="3201" y="2349"/>
                    <a:pt x="3201" y="2068"/>
                  </a:cubicBezTo>
                  <a:cubicBezTo>
                    <a:pt x="3201" y="2040"/>
                    <a:pt x="3201" y="2012"/>
                    <a:pt x="3201" y="1984"/>
                  </a:cubicBezTo>
                  <a:cubicBezTo>
                    <a:pt x="3314" y="1816"/>
                    <a:pt x="3342" y="1591"/>
                    <a:pt x="3258" y="1367"/>
                  </a:cubicBezTo>
                  <a:cubicBezTo>
                    <a:pt x="3229" y="1254"/>
                    <a:pt x="3173" y="1142"/>
                    <a:pt x="3089" y="1058"/>
                  </a:cubicBezTo>
                  <a:cubicBezTo>
                    <a:pt x="3005" y="861"/>
                    <a:pt x="2836" y="665"/>
                    <a:pt x="2612" y="608"/>
                  </a:cubicBezTo>
                  <a:cubicBezTo>
                    <a:pt x="2513" y="312"/>
                    <a:pt x="2037" y="1"/>
                    <a:pt x="1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42"/>
            <p:cNvSpPr/>
            <p:nvPr/>
          </p:nvSpPr>
          <p:spPr>
            <a:xfrm>
              <a:off x="5886092" y="2831476"/>
              <a:ext cx="24953" cy="28581"/>
            </a:xfrm>
            <a:custGeom>
              <a:avLst/>
              <a:gdLst/>
              <a:ahLst/>
              <a:cxnLst/>
              <a:rect l="l" t="t" r="r" b="b"/>
              <a:pathLst>
                <a:path w="282" h="323" extrusionOk="0">
                  <a:moveTo>
                    <a:pt x="141" y="0"/>
                  </a:moveTo>
                  <a:cubicBezTo>
                    <a:pt x="71" y="0"/>
                    <a:pt x="0" y="49"/>
                    <a:pt x="0" y="147"/>
                  </a:cubicBezTo>
                  <a:lnTo>
                    <a:pt x="0" y="176"/>
                  </a:lnTo>
                  <a:cubicBezTo>
                    <a:pt x="0" y="274"/>
                    <a:pt x="71" y="323"/>
                    <a:pt x="141" y="323"/>
                  </a:cubicBezTo>
                  <a:cubicBezTo>
                    <a:pt x="211" y="323"/>
                    <a:pt x="281" y="274"/>
                    <a:pt x="281" y="176"/>
                  </a:cubicBezTo>
                  <a:lnTo>
                    <a:pt x="281" y="147"/>
                  </a:lnTo>
                  <a:cubicBezTo>
                    <a:pt x="281" y="49"/>
                    <a:pt x="21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42"/>
            <p:cNvSpPr/>
            <p:nvPr/>
          </p:nvSpPr>
          <p:spPr>
            <a:xfrm>
              <a:off x="5814062" y="2868730"/>
              <a:ext cx="27431" cy="28670"/>
            </a:xfrm>
            <a:custGeom>
              <a:avLst/>
              <a:gdLst/>
              <a:ahLst/>
              <a:cxnLst/>
              <a:rect l="l" t="t" r="r" b="b"/>
              <a:pathLst>
                <a:path w="310" h="324" extrusionOk="0">
                  <a:moveTo>
                    <a:pt x="155" y="0"/>
                  </a:moveTo>
                  <a:cubicBezTo>
                    <a:pt x="77" y="0"/>
                    <a:pt x="0" y="49"/>
                    <a:pt x="0" y="148"/>
                  </a:cubicBezTo>
                  <a:lnTo>
                    <a:pt x="0" y="176"/>
                  </a:lnTo>
                  <a:cubicBezTo>
                    <a:pt x="0" y="274"/>
                    <a:pt x="77" y="323"/>
                    <a:pt x="155" y="323"/>
                  </a:cubicBezTo>
                  <a:cubicBezTo>
                    <a:pt x="232" y="323"/>
                    <a:pt x="309" y="274"/>
                    <a:pt x="309" y="176"/>
                  </a:cubicBezTo>
                  <a:lnTo>
                    <a:pt x="309" y="148"/>
                  </a:lnTo>
                  <a:cubicBezTo>
                    <a:pt x="309" y="49"/>
                    <a:pt x="232" y="0"/>
                    <a:pt x="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42"/>
            <p:cNvSpPr/>
            <p:nvPr/>
          </p:nvSpPr>
          <p:spPr>
            <a:xfrm>
              <a:off x="5846361" y="2806611"/>
              <a:ext cx="27431" cy="28670"/>
            </a:xfrm>
            <a:custGeom>
              <a:avLst/>
              <a:gdLst/>
              <a:ahLst/>
              <a:cxnLst/>
              <a:rect l="l" t="t" r="r" b="b"/>
              <a:pathLst>
                <a:path w="310" h="324" extrusionOk="0">
                  <a:moveTo>
                    <a:pt x="155" y="0"/>
                  </a:moveTo>
                  <a:cubicBezTo>
                    <a:pt x="77" y="0"/>
                    <a:pt x="0" y="49"/>
                    <a:pt x="0" y="148"/>
                  </a:cubicBezTo>
                  <a:lnTo>
                    <a:pt x="0" y="176"/>
                  </a:lnTo>
                  <a:cubicBezTo>
                    <a:pt x="0" y="274"/>
                    <a:pt x="77" y="323"/>
                    <a:pt x="155" y="323"/>
                  </a:cubicBezTo>
                  <a:cubicBezTo>
                    <a:pt x="232" y="323"/>
                    <a:pt x="309" y="274"/>
                    <a:pt x="309" y="176"/>
                  </a:cubicBezTo>
                  <a:lnTo>
                    <a:pt x="309" y="148"/>
                  </a:lnTo>
                  <a:cubicBezTo>
                    <a:pt x="309" y="49"/>
                    <a:pt x="232" y="0"/>
                    <a:pt x="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42"/>
            <p:cNvSpPr/>
            <p:nvPr/>
          </p:nvSpPr>
          <p:spPr>
            <a:xfrm>
              <a:off x="5873704" y="2884215"/>
              <a:ext cx="32386" cy="27431"/>
            </a:xfrm>
            <a:custGeom>
              <a:avLst/>
              <a:gdLst/>
              <a:ahLst/>
              <a:cxnLst/>
              <a:rect l="l" t="t" r="r" b="b"/>
              <a:pathLst>
                <a:path w="366" h="310" extrusionOk="0">
                  <a:moveTo>
                    <a:pt x="197" y="1"/>
                  </a:moveTo>
                  <a:cubicBezTo>
                    <a:pt x="0" y="1"/>
                    <a:pt x="0" y="309"/>
                    <a:pt x="197" y="309"/>
                  </a:cubicBezTo>
                  <a:cubicBezTo>
                    <a:pt x="365" y="309"/>
                    <a:pt x="365" y="1"/>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42"/>
            <p:cNvSpPr/>
            <p:nvPr/>
          </p:nvSpPr>
          <p:spPr>
            <a:xfrm>
              <a:off x="5836362" y="2955626"/>
              <a:ext cx="27431" cy="28670"/>
            </a:xfrm>
            <a:custGeom>
              <a:avLst/>
              <a:gdLst/>
              <a:ahLst/>
              <a:cxnLst/>
              <a:rect l="l" t="t" r="r" b="b"/>
              <a:pathLst>
                <a:path w="310" h="324" extrusionOk="0">
                  <a:moveTo>
                    <a:pt x="155" y="1"/>
                  </a:moveTo>
                  <a:cubicBezTo>
                    <a:pt x="78" y="1"/>
                    <a:pt x="1" y="50"/>
                    <a:pt x="1" y="148"/>
                  </a:cubicBezTo>
                  <a:lnTo>
                    <a:pt x="1" y="176"/>
                  </a:lnTo>
                  <a:cubicBezTo>
                    <a:pt x="1" y="275"/>
                    <a:pt x="78" y="324"/>
                    <a:pt x="155" y="324"/>
                  </a:cubicBezTo>
                  <a:cubicBezTo>
                    <a:pt x="233" y="324"/>
                    <a:pt x="310" y="275"/>
                    <a:pt x="310" y="176"/>
                  </a:cubicBezTo>
                  <a:lnTo>
                    <a:pt x="310" y="148"/>
                  </a:lnTo>
                  <a:cubicBezTo>
                    <a:pt x="310" y="50"/>
                    <a:pt x="233"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42"/>
            <p:cNvSpPr/>
            <p:nvPr/>
          </p:nvSpPr>
          <p:spPr>
            <a:xfrm>
              <a:off x="5717433" y="2900143"/>
              <a:ext cx="35926" cy="32652"/>
            </a:xfrm>
            <a:custGeom>
              <a:avLst/>
              <a:gdLst/>
              <a:ahLst/>
              <a:cxnLst/>
              <a:rect l="l" t="t" r="r" b="b"/>
              <a:pathLst>
                <a:path w="406" h="369" extrusionOk="0">
                  <a:moveTo>
                    <a:pt x="220" y="1"/>
                  </a:moveTo>
                  <a:cubicBezTo>
                    <a:pt x="112" y="1"/>
                    <a:pt x="1" y="161"/>
                    <a:pt x="110" y="270"/>
                  </a:cubicBezTo>
                  <a:cubicBezTo>
                    <a:pt x="123" y="334"/>
                    <a:pt x="188" y="369"/>
                    <a:pt x="253" y="369"/>
                  </a:cubicBezTo>
                  <a:cubicBezTo>
                    <a:pt x="330" y="369"/>
                    <a:pt x="406" y="320"/>
                    <a:pt x="390" y="214"/>
                  </a:cubicBezTo>
                  <a:cubicBezTo>
                    <a:pt x="390" y="158"/>
                    <a:pt x="362" y="101"/>
                    <a:pt x="306" y="45"/>
                  </a:cubicBezTo>
                  <a:cubicBezTo>
                    <a:pt x="281" y="14"/>
                    <a:pt x="25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42"/>
            <p:cNvSpPr/>
            <p:nvPr/>
          </p:nvSpPr>
          <p:spPr>
            <a:xfrm>
              <a:off x="5806629" y="2918372"/>
              <a:ext cx="27343" cy="28670"/>
            </a:xfrm>
            <a:custGeom>
              <a:avLst/>
              <a:gdLst/>
              <a:ahLst/>
              <a:cxnLst/>
              <a:rect l="l" t="t" r="r" b="b"/>
              <a:pathLst>
                <a:path w="309" h="324" extrusionOk="0">
                  <a:moveTo>
                    <a:pt x="154" y="1"/>
                  </a:moveTo>
                  <a:cubicBezTo>
                    <a:pt x="77" y="1"/>
                    <a:pt x="0" y="50"/>
                    <a:pt x="0" y="148"/>
                  </a:cubicBezTo>
                  <a:lnTo>
                    <a:pt x="0" y="176"/>
                  </a:lnTo>
                  <a:cubicBezTo>
                    <a:pt x="0" y="274"/>
                    <a:pt x="77" y="324"/>
                    <a:pt x="154" y="324"/>
                  </a:cubicBezTo>
                  <a:cubicBezTo>
                    <a:pt x="232" y="324"/>
                    <a:pt x="309" y="274"/>
                    <a:pt x="309" y="176"/>
                  </a:cubicBezTo>
                  <a:lnTo>
                    <a:pt x="309" y="148"/>
                  </a:lnTo>
                  <a:cubicBezTo>
                    <a:pt x="309" y="50"/>
                    <a:pt x="232" y="1"/>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42"/>
            <p:cNvSpPr/>
            <p:nvPr/>
          </p:nvSpPr>
          <p:spPr>
            <a:xfrm>
              <a:off x="5751944" y="2936424"/>
              <a:ext cx="34864" cy="27431"/>
            </a:xfrm>
            <a:custGeom>
              <a:avLst/>
              <a:gdLst/>
              <a:ahLst/>
              <a:cxnLst/>
              <a:rect l="l" t="t" r="r" b="b"/>
              <a:pathLst>
                <a:path w="394" h="310" extrusionOk="0">
                  <a:moveTo>
                    <a:pt x="197" y="0"/>
                  </a:moveTo>
                  <a:cubicBezTo>
                    <a:pt x="0" y="0"/>
                    <a:pt x="0" y="309"/>
                    <a:pt x="197" y="309"/>
                  </a:cubicBezTo>
                  <a:cubicBezTo>
                    <a:pt x="393" y="309"/>
                    <a:pt x="393"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42"/>
            <p:cNvSpPr/>
            <p:nvPr/>
          </p:nvSpPr>
          <p:spPr>
            <a:xfrm>
              <a:off x="5878659" y="2928902"/>
              <a:ext cx="34864" cy="27431"/>
            </a:xfrm>
            <a:custGeom>
              <a:avLst/>
              <a:gdLst/>
              <a:ahLst/>
              <a:cxnLst/>
              <a:rect l="l" t="t" r="r" b="b"/>
              <a:pathLst>
                <a:path w="394" h="310" extrusionOk="0">
                  <a:moveTo>
                    <a:pt x="197" y="1"/>
                  </a:moveTo>
                  <a:cubicBezTo>
                    <a:pt x="0" y="1"/>
                    <a:pt x="0" y="310"/>
                    <a:pt x="197" y="310"/>
                  </a:cubicBezTo>
                  <a:cubicBezTo>
                    <a:pt x="393" y="310"/>
                    <a:pt x="393" y="1"/>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42"/>
            <p:cNvSpPr/>
            <p:nvPr/>
          </p:nvSpPr>
          <p:spPr>
            <a:xfrm>
              <a:off x="5751944" y="2874305"/>
              <a:ext cx="34864" cy="24953"/>
            </a:xfrm>
            <a:custGeom>
              <a:avLst/>
              <a:gdLst/>
              <a:ahLst/>
              <a:cxnLst/>
              <a:rect l="l" t="t" r="r" b="b"/>
              <a:pathLst>
                <a:path w="394" h="282" extrusionOk="0">
                  <a:moveTo>
                    <a:pt x="197" y="0"/>
                  </a:moveTo>
                  <a:cubicBezTo>
                    <a:pt x="0" y="0"/>
                    <a:pt x="0" y="281"/>
                    <a:pt x="197" y="281"/>
                  </a:cubicBezTo>
                  <a:cubicBezTo>
                    <a:pt x="393" y="281"/>
                    <a:pt x="393"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42"/>
            <p:cNvSpPr/>
            <p:nvPr/>
          </p:nvSpPr>
          <p:spPr>
            <a:xfrm>
              <a:off x="5826451" y="2761836"/>
              <a:ext cx="27431" cy="28670"/>
            </a:xfrm>
            <a:custGeom>
              <a:avLst/>
              <a:gdLst/>
              <a:ahLst/>
              <a:cxnLst/>
              <a:rect l="l" t="t" r="r" b="b"/>
              <a:pathLst>
                <a:path w="310" h="324" extrusionOk="0">
                  <a:moveTo>
                    <a:pt x="155" y="1"/>
                  </a:moveTo>
                  <a:cubicBezTo>
                    <a:pt x="78" y="1"/>
                    <a:pt x="1" y="50"/>
                    <a:pt x="1" y="148"/>
                  </a:cubicBezTo>
                  <a:lnTo>
                    <a:pt x="1" y="176"/>
                  </a:lnTo>
                  <a:cubicBezTo>
                    <a:pt x="1" y="275"/>
                    <a:pt x="78" y="324"/>
                    <a:pt x="155" y="324"/>
                  </a:cubicBezTo>
                  <a:cubicBezTo>
                    <a:pt x="232" y="324"/>
                    <a:pt x="309" y="275"/>
                    <a:pt x="309" y="176"/>
                  </a:cubicBezTo>
                  <a:lnTo>
                    <a:pt x="309" y="148"/>
                  </a:lnTo>
                  <a:cubicBezTo>
                    <a:pt x="309" y="50"/>
                    <a:pt x="232"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42"/>
            <p:cNvSpPr/>
            <p:nvPr/>
          </p:nvSpPr>
          <p:spPr>
            <a:xfrm>
              <a:off x="5791675" y="2822096"/>
              <a:ext cx="37342" cy="27431"/>
            </a:xfrm>
            <a:custGeom>
              <a:avLst/>
              <a:gdLst/>
              <a:ahLst/>
              <a:cxnLst/>
              <a:rect l="l" t="t" r="r" b="b"/>
              <a:pathLst>
                <a:path w="422" h="310" extrusionOk="0">
                  <a:moveTo>
                    <a:pt x="197" y="1"/>
                  </a:moveTo>
                  <a:cubicBezTo>
                    <a:pt x="1" y="1"/>
                    <a:pt x="1" y="310"/>
                    <a:pt x="197" y="310"/>
                  </a:cubicBezTo>
                  <a:lnTo>
                    <a:pt x="225" y="310"/>
                  </a:lnTo>
                  <a:cubicBezTo>
                    <a:pt x="422" y="310"/>
                    <a:pt x="422"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42"/>
            <p:cNvSpPr/>
            <p:nvPr/>
          </p:nvSpPr>
          <p:spPr>
            <a:xfrm>
              <a:off x="5771854" y="2776436"/>
              <a:ext cx="34864" cy="28404"/>
            </a:xfrm>
            <a:custGeom>
              <a:avLst/>
              <a:gdLst/>
              <a:ahLst/>
              <a:cxnLst/>
              <a:rect l="l" t="t" r="r" b="b"/>
              <a:pathLst>
                <a:path w="394" h="321" extrusionOk="0">
                  <a:moveTo>
                    <a:pt x="248" y="0"/>
                  </a:moveTo>
                  <a:cubicBezTo>
                    <a:pt x="198" y="0"/>
                    <a:pt x="146" y="23"/>
                    <a:pt x="112" y="68"/>
                  </a:cubicBezTo>
                  <a:cubicBezTo>
                    <a:pt x="0" y="124"/>
                    <a:pt x="28" y="320"/>
                    <a:pt x="197" y="320"/>
                  </a:cubicBezTo>
                  <a:cubicBezTo>
                    <a:pt x="309" y="320"/>
                    <a:pt x="365" y="236"/>
                    <a:pt x="393" y="152"/>
                  </a:cubicBezTo>
                  <a:cubicBezTo>
                    <a:pt x="393" y="51"/>
                    <a:pt x="322" y="0"/>
                    <a:pt x="2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42"/>
            <p:cNvSpPr/>
            <p:nvPr/>
          </p:nvSpPr>
          <p:spPr>
            <a:xfrm>
              <a:off x="5709735" y="2794753"/>
              <a:ext cx="37342" cy="27431"/>
            </a:xfrm>
            <a:custGeom>
              <a:avLst/>
              <a:gdLst/>
              <a:ahLst/>
              <a:cxnLst/>
              <a:rect l="l" t="t" r="r" b="b"/>
              <a:pathLst>
                <a:path w="422" h="310" extrusionOk="0">
                  <a:moveTo>
                    <a:pt x="197" y="1"/>
                  </a:moveTo>
                  <a:cubicBezTo>
                    <a:pt x="0" y="1"/>
                    <a:pt x="0" y="310"/>
                    <a:pt x="197" y="310"/>
                  </a:cubicBezTo>
                  <a:lnTo>
                    <a:pt x="225" y="310"/>
                  </a:lnTo>
                  <a:cubicBezTo>
                    <a:pt x="421" y="310"/>
                    <a:pt x="421"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42"/>
            <p:cNvSpPr/>
            <p:nvPr/>
          </p:nvSpPr>
          <p:spPr>
            <a:xfrm>
              <a:off x="5746988" y="2828910"/>
              <a:ext cx="27431" cy="28670"/>
            </a:xfrm>
            <a:custGeom>
              <a:avLst/>
              <a:gdLst/>
              <a:ahLst/>
              <a:cxnLst/>
              <a:rect l="l" t="t" r="r" b="b"/>
              <a:pathLst>
                <a:path w="310" h="324" extrusionOk="0">
                  <a:moveTo>
                    <a:pt x="155" y="1"/>
                  </a:moveTo>
                  <a:cubicBezTo>
                    <a:pt x="77" y="1"/>
                    <a:pt x="0" y="50"/>
                    <a:pt x="0" y="148"/>
                  </a:cubicBezTo>
                  <a:lnTo>
                    <a:pt x="0" y="176"/>
                  </a:lnTo>
                  <a:cubicBezTo>
                    <a:pt x="0" y="275"/>
                    <a:pt x="77" y="324"/>
                    <a:pt x="155" y="324"/>
                  </a:cubicBezTo>
                  <a:cubicBezTo>
                    <a:pt x="232" y="324"/>
                    <a:pt x="309" y="275"/>
                    <a:pt x="309" y="176"/>
                  </a:cubicBezTo>
                  <a:lnTo>
                    <a:pt x="309" y="148"/>
                  </a:lnTo>
                  <a:cubicBezTo>
                    <a:pt x="309" y="50"/>
                    <a:pt x="232"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42"/>
            <p:cNvSpPr/>
            <p:nvPr/>
          </p:nvSpPr>
          <p:spPr>
            <a:xfrm>
              <a:off x="5702213" y="2859350"/>
              <a:ext cx="37430" cy="27431"/>
            </a:xfrm>
            <a:custGeom>
              <a:avLst/>
              <a:gdLst/>
              <a:ahLst/>
              <a:cxnLst/>
              <a:rect l="l" t="t" r="r" b="b"/>
              <a:pathLst>
                <a:path w="423" h="310" extrusionOk="0">
                  <a:moveTo>
                    <a:pt x="197" y="1"/>
                  </a:moveTo>
                  <a:cubicBezTo>
                    <a:pt x="1" y="1"/>
                    <a:pt x="1" y="310"/>
                    <a:pt x="197" y="310"/>
                  </a:cubicBezTo>
                  <a:lnTo>
                    <a:pt x="226" y="310"/>
                  </a:lnTo>
                  <a:cubicBezTo>
                    <a:pt x="422" y="310"/>
                    <a:pt x="422" y="1"/>
                    <a:pt x="2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42"/>
            <p:cNvSpPr/>
            <p:nvPr/>
          </p:nvSpPr>
          <p:spPr>
            <a:xfrm>
              <a:off x="5789197" y="2971200"/>
              <a:ext cx="37342" cy="27431"/>
            </a:xfrm>
            <a:custGeom>
              <a:avLst/>
              <a:gdLst/>
              <a:ahLst/>
              <a:cxnLst/>
              <a:rect l="l" t="t" r="r" b="b"/>
              <a:pathLst>
                <a:path w="422" h="310" extrusionOk="0">
                  <a:moveTo>
                    <a:pt x="197" y="0"/>
                  </a:moveTo>
                  <a:cubicBezTo>
                    <a:pt x="1" y="0"/>
                    <a:pt x="1" y="309"/>
                    <a:pt x="197" y="309"/>
                  </a:cubicBezTo>
                  <a:lnTo>
                    <a:pt x="225" y="309"/>
                  </a:lnTo>
                  <a:cubicBezTo>
                    <a:pt x="422" y="309"/>
                    <a:pt x="422"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42"/>
            <p:cNvSpPr/>
            <p:nvPr/>
          </p:nvSpPr>
          <p:spPr>
            <a:xfrm>
              <a:off x="5714425" y="2939875"/>
              <a:ext cx="40350" cy="30351"/>
            </a:xfrm>
            <a:custGeom>
              <a:avLst/>
              <a:gdLst/>
              <a:ahLst/>
              <a:cxnLst/>
              <a:rect l="l" t="t" r="r" b="b"/>
              <a:pathLst>
                <a:path w="456" h="343" extrusionOk="0">
                  <a:moveTo>
                    <a:pt x="242" y="1"/>
                  </a:moveTo>
                  <a:cubicBezTo>
                    <a:pt x="209" y="1"/>
                    <a:pt x="175" y="14"/>
                    <a:pt x="144" y="45"/>
                  </a:cubicBezTo>
                  <a:lnTo>
                    <a:pt x="116" y="73"/>
                  </a:lnTo>
                  <a:lnTo>
                    <a:pt x="88" y="102"/>
                  </a:lnTo>
                  <a:cubicBezTo>
                    <a:pt x="1" y="189"/>
                    <a:pt x="99" y="343"/>
                    <a:pt x="213" y="343"/>
                  </a:cubicBezTo>
                  <a:cubicBezTo>
                    <a:pt x="246" y="343"/>
                    <a:pt x="280" y="330"/>
                    <a:pt x="312" y="298"/>
                  </a:cubicBezTo>
                  <a:lnTo>
                    <a:pt x="368" y="270"/>
                  </a:lnTo>
                  <a:cubicBezTo>
                    <a:pt x="456" y="161"/>
                    <a:pt x="356"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8" name="Google Shape;2208;p42"/>
          <p:cNvGrpSpPr/>
          <p:nvPr/>
        </p:nvGrpSpPr>
        <p:grpSpPr>
          <a:xfrm>
            <a:off x="6745925" y="4346667"/>
            <a:ext cx="776844" cy="835138"/>
            <a:chOff x="5732896" y="585025"/>
            <a:chExt cx="2382957" cy="2561772"/>
          </a:xfrm>
        </p:grpSpPr>
        <p:sp>
          <p:nvSpPr>
            <p:cNvPr id="2209" name="Google Shape;2209;p42"/>
            <p:cNvSpPr/>
            <p:nvPr/>
          </p:nvSpPr>
          <p:spPr>
            <a:xfrm>
              <a:off x="6689951" y="1333146"/>
              <a:ext cx="1389264" cy="1813651"/>
            </a:xfrm>
            <a:custGeom>
              <a:avLst/>
              <a:gdLst/>
              <a:ahLst/>
              <a:cxnLst/>
              <a:rect l="l" t="t" r="r" b="b"/>
              <a:pathLst>
                <a:path w="21311" h="27821" extrusionOk="0">
                  <a:moveTo>
                    <a:pt x="2576" y="1"/>
                  </a:moveTo>
                  <a:cubicBezTo>
                    <a:pt x="2026" y="1"/>
                    <a:pt x="2075" y="1862"/>
                    <a:pt x="1855" y="3373"/>
                  </a:cubicBezTo>
                  <a:cubicBezTo>
                    <a:pt x="1653" y="4760"/>
                    <a:pt x="1" y="6941"/>
                    <a:pt x="442" y="6941"/>
                  </a:cubicBezTo>
                  <a:cubicBezTo>
                    <a:pt x="492" y="6941"/>
                    <a:pt x="568" y="6914"/>
                    <a:pt x="676" y="6854"/>
                  </a:cubicBezTo>
                  <a:cubicBezTo>
                    <a:pt x="1478" y="6399"/>
                    <a:pt x="1878" y="5893"/>
                    <a:pt x="2472" y="5893"/>
                  </a:cubicBezTo>
                  <a:cubicBezTo>
                    <a:pt x="2647" y="5893"/>
                    <a:pt x="2838" y="5937"/>
                    <a:pt x="3062" y="6040"/>
                  </a:cubicBezTo>
                  <a:cubicBezTo>
                    <a:pt x="4073" y="6489"/>
                    <a:pt x="6094" y="9802"/>
                    <a:pt x="9127" y="12104"/>
                  </a:cubicBezTo>
                  <a:cubicBezTo>
                    <a:pt x="11092" y="13592"/>
                    <a:pt x="13619" y="15950"/>
                    <a:pt x="15696" y="19094"/>
                  </a:cubicBezTo>
                  <a:cubicBezTo>
                    <a:pt x="17802" y="22211"/>
                    <a:pt x="20020" y="27742"/>
                    <a:pt x="20020" y="27742"/>
                  </a:cubicBezTo>
                  <a:cubicBezTo>
                    <a:pt x="20105" y="27797"/>
                    <a:pt x="20195" y="27821"/>
                    <a:pt x="20286" y="27821"/>
                  </a:cubicBezTo>
                  <a:cubicBezTo>
                    <a:pt x="20787" y="27821"/>
                    <a:pt x="21311" y="27096"/>
                    <a:pt x="21311" y="27096"/>
                  </a:cubicBezTo>
                  <a:cubicBezTo>
                    <a:pt x="19879" y="22857"/>
                    <a:pt x="14854" y="14827"/>
                    <a:pt x="10530" y="11823"/>
                  </a:cubicBezTo>
                  <a:cubicBezTo>
                    <a:pt x="6235" y="8847"/>
                    <a:pt x="3961" y="6040"/>
                    <a:pt x="3203" y="4552"/>
                  </a:cubicBezTo>
                  <a:cubicBezTo>
                    <a:pt x="2445" y="3036"/>
                    <a:pt x="3287" y="116"/>
                    <a:pt x="2613" y="4"/>
                  </a:cubicBezTo>
                  <a:cubicBezTo>
                    <a:pt x="2601" y="2"/>
                    <a:pt x="2588" y="1"/>
                    <a:pt x="25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42"/>
            <p:cNvSpPr/>
            <p:nvPr/>
          </p:nvSpPr>
          <p:spPr>
            <a:xfrm>
              <a:off x="5732896" y="585025"/>
              <a:ext cx="1912609" cy="1896573"/>
            </a:xfrm>
            <a:custGeom>
              <a:avLst/>
              <a:gdLst/>
              <a:ahLst/>
              <a:cxnLst/>
              <a:rect l="l" t="t" r="r" b="b"/>
              <a:pathLst>
                <a:path w="29339" h="29093" extrusionOk="0">
                  <a:moveTo>
                    <a:pt x="13333" y="1"/>
                  </a:moveTo>
                  <a:cubicBezTo>
                    <a:pt x="12688" y="1"/>
                    <a:pt x="11989" y="158"/>
                    <a:pt x="11735" y="502"/>
                  </a:cubicBezTo>
                  <a:cubicBezTo>
                    <a:pt x="11561" y="724"/>
                    <a:pt x="11270" y="766"/>
                    <a:pt x="10955" y="766"/>
                  </a:cubicBezTo>
                  <a:cubicBezTo>
                    <a:pt x="10760" y="766"/>
                    <a:pt x="10555" y="750"/>
                    <a:pt x="10363" y="750"/>
                  </a:cubicBezTo>
                  <a:cubicBezTo>
                    <a:pt x="10120" y="750"/>
                    <a:pt x="9898" y="776"/>
                    <a:pt x="9742" y="895"/>
                  </a:cubicBezTo>
                  <a:cubicBezTo>
                    <a:pt x="9265" y="1232"/>
                    <a:pt x="9096" y="1850"/>
                    <a:pt x="9096" y="2889"/>
                  </a:cubicBezTo>
                  <a:cubicBezTo>
                    <a:pt x="9123" y="3842"/>
                    <a:pt x="9474" y="5320"/>
                    <a:pt x="9278" y="5320"/>
                  </a:cubicBezTo>
                  <a:cubicBezTo>
                    <a:pt x="9267" y="5320"/>
                    <a:pt x="9253" y="5314"/>
                    <a:pt x="9237" y="5303"/>
                  </a:cubicBezTo>
                  <a:cubicBezTo>
                    <a:pt x="8984" y="5135"/>
                    <a:pt x="8647" y="4208"/>
                    <a:pt x="8338" y="3591"/>
                  </a:cubicBezTo>
                  <a:cubicBezTo>
                    <a:pt x="8030" y="3001"/>
                    <a:pt x="6317" y="1990"/>
                    <a:pt x="5756" y="1906"/>
                  </a:cubicBezTo>
                  <a:cubicBezTo>
                    <a:pt x="5743" y="1904"/>
                    <a:pt x="5730" y="1903"/>
                    <a:pt x="5717" y="1903"/>
                  </a:cubicBezTo>
                  <a:cubicBezTo>
                    <a:pt x="5097" y="1903"/>
                    <a:pt x="3526" y="3772"/>
                    <a:pt x="3004" y="4377"/>
                  </a:cubicBezTo>
                  <a:cubicBezTo>
                    <a:pt x="2499" y="4994"/>
                    <a:pt x="2415" y="5387"/>
                    <a:pt x="2274" y="5921"/>
                  </a:cubicBezTo>
                  <a:cubicBezTo>
                    <a:pt x="2134" y="6482"/>
                    <a:pt x="983" y="6791"/>
                    <a:pt x="506" y="7549"/>
                  </a:cubicBezTo>
                  <a:cubicBezTo>
                    <a:pt x="0" y="8307"/>
                    <a:pt x="646" y="8560"/>
                    <a:pt x="1179" y="9992"/>
                  </a:cubicBezTo>
                  <a:cubicBezTo>
                    <a:pt x="1713" y="11423"/>
                    <a:pt x="2920" y="11423"/>
                    <a:pt x="3397" y="11592"/>
                  </a:cubicBezTo>
                  <a:cubicBezTo>
                    <a:pt x="3875" y="11788"/>
                    <a:pt x="5671" y="12210"/>
                    <a:pt x="5419" y="12378"/>
                  </a:cubicBezTo>
                  <a:cubicBezTo>
                    <a:pt x="5138" y="12546"/>
                    <a:pt x="4183" y="12575"/>
                    <a:pt x="2976" y="12659"/>
                  </a:cubicBezTo>
                  <a:cubicBezTo>
                    <a:pt x="1797" y="12743"/>
                    <a:pt x="1544" y="13585"/>
                    <a:pt x="1039" y="14203"/>
                  </a:cubicBezTo>
                  <a:cubicBezTo>
                    <a:pt x="506" y="14821"/>
                    <a:pt x="758" y="15803"/>
                    <a:pt x="899" y="16140"/>
                  </a:cubicBezTo>
                  <a:cubicBezTo>
                    <a:pt x="1039" y="16449"/>
                    <a:pt x="1825" y="17375"/>
                    <a:pt x="2078" y="17825"/>
                  </a:cubicBezTo>
                  <a:cubicBezTo>
                    <a:pt x="2302" y="18246"/>
                    <a:pt x="1797" y="18667"/>
                    <a:pt x="1853" y="19425"/>
                  </a:cubicBezTo>
                  <a:cubicBezTo>
                    <a:pt x="1881" y="20183"/>
                    <a:pt x="3369" y="20969"/>
                    <a:pt x="4211" y="21194"/>
                  </a:cubicBezTo>
                  <a:cubicBezTo>
                    <a:pt x="4273" y="21212"/>
                    <a:pt x="4344" y="21220"/>
                    <a:pt x="4420" y="21220"/>
                  </a:cubicBezTo>
                  <a:cubicBezTo>
                    <a:pt x="5352" y="21220"/>
                    <a:pt x="7254" y="19993"/>
                    <a:pt x="7385" y="19993"/>
                  </a:cubicBezTo>
                  <a:cubicBezTo>
                    <a:pt x="7395" y="19993"/>
                    <a:pt x="7395" y="20000"/>
                    <a:pt x="7384" y="20014"/>
                  </a:cubicBezTo>
                  <a:cubicBezTo>
                    <a:pt x="7244" y="20239"/>
                    <a:pt x="5896" y="20913"/>
                    <a:pt x="5587" y="21727"/>
                  </a:cubicBezTo>
                  <a:cubicBezTo>
                    <a:pt x="5250" y="22541"/>
                    <a:pt x="4857" y="22485"/>
                    <a:pt x="4464" y="23355"/>
                  </a:cubicBezTo>
                  <a:cubicBezTo>
                    <a:pt x="4071" y="24226"/>
                    <a:pt x="4604" y="24562"/>
                    <a:pt x="5110" y="25517"/>
                  </a:cubicBezTo>
                  <a:cubicBezTo>
                    <a:pt x="5643" y="26472"/>
                    <a:pt x="6514" y="26331"/>
                    <a:pt x="7468" y="26696"/>
                  </a:cubicBezTo>
                  <a:cubicBezTo>
                    <a:pt x="8423" y="27089"/>
                    <a:pt x="8928" y="27398"/>
                    <a:pt x="9489" y="27482"/>
                  </a:cubicBezTo>
                  <a:cubicBezTo>
                    <a:pt x="9533" y="27489"/>
                    <a:pt x="9577" y="27492"/>
                    <a:pt x="9623" y="27492"/>
                  </a:cubicBezTo>
                  <a:cubicBezTo>
                    <a:pt x="10149" y="27492"/>
                    <a:pt x="10859" y="27061"/>
                    <a:pt x="11427" y="26415"/>
                  </a:cubicBezTo>
                  <a:cubicBezTo>
                    <a:pt x="11950" y="25821"/>
                    <a:pt x="11848" y="24822"/>
                    <a:pt x="11942" y="24822"/>
                  </a:cubicBezTo>
                  <a:cubicBezTo>
                    <a:pt x="11959" y="24822"/>
                    <a:pt x="11982" y="24855"/>
                    <a:pt x="12016" y="24927"/>
                  </a:cubicBezTo>
                  <a:cubicBezTo>
                    <a:pt x="12213" y="25433"/>
                    <a:pt x="11904" y="26050"/>
                    <a:pt x="11764" y="26612"/>
                  </a:cubicBezTo>
                  <a:cubicBezTo>
                    <a:pt x="11623" y="27173"/>
                    <a:pt x="11960" y="27314"/>
                    <a:pt x="12830" y="28100"/>
                  </a:cubicBezTo>
                  <a:cubicBezTo>
                    <a:pt x="13673" y="28914"/>
                    <a:pt x="14571" y="28858"/>
                    <a:pt x="15245" y="29054"/>
                  </a:cubicBezTo>
                  <a:cubicBezTo>
                    <a:pt x="15331" y="29081"/>
                    <a:pt x="15414" y="29092"/>
                    <a:pt x="15497" y="29092"/>
                  </a:cubicBezTo>
                  <a:cubicBezTo>
                    <a:pt x="16033" y="29092"/>
                    <a:pt x="16499" y="28592"/>
                    <a:pt x="16985" y="28325"/>
                  </a:cubicBezTo>
                  <a:cubicBezTo>
                    <a:pt x="17139" y="28237"/>
                    <a:pt x="17281" y="28202"/>
                    <a:pt x="17415" y="28202"/>
                  </a:cubicBezTo>
                  <a:cubicBezTo>
                    <a:pt x="17798" y="28202"/>
                    <a:pt x="18120" y="28481"/>
                    <a:pt x="18473" y="28605"/>
                  </a:cubicBezTo>
                  <a:cubicBezTo>
                    <a:pt x="18537" y="28633"/>
                    <a:pt x="18602" y="28647"/>
                    <a:pt x="18667" y="28647"/>
                  </a:cubicBezTo>
                  <a:cubicBezTo>
                    <a:pt x="19062" y="28647"/>
                    <a:pt x="19492" y="28148"/>
                    <a:pt x="20046" y="27258"/>
                  </a:cubicBezTo>
                  <a:cubicBezTo>
                    <a:pt x="20719" y="26219"/>
                    <a:pt x="21140" y="23664"/>
                    <a:pt x="21169" y="23411"/>
                  </a:cubicBezTo>
                  <a:lnTo>
                    <a:pt x="21169" y="23383"/>
                  </a:lnTo>
                  <a:cubicBezTo>
                    <a:pt x="21169" y="23383"/>
                    <a:pt x="22123" y="24927"/>
                    <a:pt x="22488" y="25601"/>
                  </a:cubicBezTo>
                  <a:cubicBezTo>
                    <a:pt x="22590" y="25806"/>
                    <a:pt x="22788" y="25881"/>
                    <a:pt x="23026" y="25881"/>
                  </a:cubicBezTo>
                  <a:cubicBezTo>
                    <a:pt x="23572" y="25881"/>
                    <a:pt x="24328" y="25485"/>
                    <a:pt x="24622" y="25349"/>
                  </a:cubicBezTo>
                  <a:cubicBezTo>
                    <a:pt x="25015" y="25180"/>
                    <a:pt x="25296" y="24675"/>
                    <a:pt x="25773" y="24450"/>
                  </a:cubicBezTo>
                  <a:cubicBezTo>
                    <a:pt x="26278" y="24226"/>
                    <a:pt x="26587" y="24478"/>
                    <a:pt x="26980" y="23776"/>
                  </a:cubicBezTo>
                  <a:cubicBezTo>
                    <a:pt x="27401" y="23046"/>
                    <a:pt x="27766" y="21755"/>
                    <a:pt x="27878" y="21137"/>
                  </a:cubicBezTo>
                  <a:cubicBezTo>
                    <a:pt x="27991" y="20492"/>
                    <a:pt x="28664" y="19986"/>
                    <a:pt x="28693" y="19060"/>
                  </a:cubicBezTo>
                  <a:cubicBezTo>
                    <a:pt x="28721" y="18105"/>
                    <a:pt x="25492" y="16309"/>
                    <a:pt x="25773" y="16224"/>
                  </a:cubicBezTo>
                  <a:cubicBezTo>
                    <a:pt x="25847" y="16202"/>
                    <a:pt x="25935" y="16194"/>
                    <a:pt x="26032" y="16194"/>
                  </a:cubicBezTo>
                  <a:cubicBezTo>
                    <a:pt x="26304" y="16194"/>
                    <a:pt x="26649" y="16260"/>
                    <a:pt x="26980" y="16280"/>
                  </a:cubicBezTo>
                  <a:cubicBezTo>
                    <a:pt x="27219" y="16309"/>
                    <a:pt x="27513" y="16344"/>
                    <a:pt x="27812" y="16344"/>
                  </a:cubicBezTo>
                  <a:cubicBezTo>
                    <a:pt x="28110" y="16344"/>
                    <a:pt x="28412" y="16309"/>
                    <a:pt x="28664" y="16196"/>
                  </a:cubicBezTo>
                  <a:cubicBezTo>
                    <a:pt x="29142" y="15972"/>
                    <a:pt x="29001" y="14961"/>
                    <a:pt x="28973" y="14147"/>
                  </a:cubicBezTo>
                  <a:cubicBezTo>
                    <a:pt x="28973" y="13305"/>
                    <a:pt x="29338" y="12378"/>
                    <a:pt x="29058" y="11115"/>
                  </a:cubicBezTo>
                  <a:cubicBezTo>
                    <a:pt x="28805" y="9851"/>
                    <a:pt x="27513" y="8813"/>
                    <a:pt x="26952" y="8532"/>
                  </a:cubicBezTo>
                  <a:cubicBezTo>
                    <a:pt x="26390" y="8251"/>
                    <a:pt x="26419" y="7774"/>
                    <a:pt x="26531" y="6595"/>
                  </a:cubicBezTo>
                  <a:cubicBezTo>
                    <a:pt x="26671" y="5415"/>
                    <a:pt x="26250" y="5612"/>
                    <a:pt x="26110" y="4882"/>
                  </a:cubicBezTo>
                  <a:cubicBezTo>
                    <a:pt x="25969" y="4152"/>
                    <a:pt x="25408" y="3591"/>
                    <a:pt x="24341" y="3394"/>
                  </a:cubicBezTo>
                  <a:cubicBezTo>
                    <a:pt x="23246" y="3170"/>
                    <a:pt x="22460" y="2776"/>
                    <a:pt x="21421" y="2271"/>
                  </a:cubicBezTo>
                  <a:cubicBezTo>
                    <a:pt x="20961" y="2041"/>
                    <a:pt x="20594" y="1927"/>
                    <a:pt x="20273" y="1927"/>
                  </a:cubicBezTo>
                  <a:cubicBezTo>
                    <a:pt x="19888" y="1927"/>
                    <a:pt x="19568" y="2090"/>
                    <a:pt x="19231" y="2411"/>
                  </a:cubicBezTo>
                  <a:cubicBezTo>
                    <a:pt x="18720" y="2876"/>
                    <a:pt x="18363" y="4437"/>
                    <a:pt x="18287" y="4818"/>
                  </a:cubicBezTo>
                  <a:lnTo>
                    <a:pt x="18287" y="4818"/>
                  </a:lnTo>
                  <a:cubicBezTo>
                    <a:pt x="18329" y="4440"/>
                    <a:pt x="18303" y="3092"/>
                    <a:pt x="18277" y="2383"/>
                  </a:cubicBezTo>
                  <a:cubicBezTo>
                    <a:pt x="18221" y="1597"/>
                    <a:pt x="17491" y="1260"/>
                    <a:pt x="16452" y="446"/>
                  </a:cubicBezTo>
                  <a:cubicBezTo>
                    <a:pt x="16053" y="142"/>
                    <a:pt x="15737" y="57"/>
                    <a:pt x="15464" y="57"/>
                  </a:cubicBezTo>
                  <a:cubicBezTo>
                    <a:pt x="15119" y="57"/>
                    <a:pt x="14843" y="192"/>
                    <a:pt x="14555" y="192"/>
                  </a:cubicBezTo>
                  <a:cubicBezTo>
                    <a:pt x="14460" y="192"/>
                    <a:pt x="14363" y="177"/>
                    <a:pt x="14262" y="137"/>
                  </a:cubicBezTo>
                  <a:cubicBezTo>
                    <a:pt x="14024" y="48"/>
                    <a:pt x="13686" y="1"/>
                    <a:pt x="1333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42"/>
            <p:cNvSpPr/>
            <p:nvPr/>
          </p:nvSpPr>
          <p:spPr>
            <a:xfrm>
              <a:off x="6124558" y="921536"/>
              <a:ext cx="1175050" cy="1094540"/>
            </a:xfrm>
            <a:custGeom>
              <a:avLst/>
              <a:gdLst/>
              <a:ahLst/>
              <a:cxnLst/>
              <a:rect l="l" t="t" r="r" b="b"/>
              <a:pathLst>
                <a:path w="18025" h="16790" extrusionOk="0">
                  <a:moveTo>
                    <a:pt x="9630" y="1"/>
                  </a:moveTo>
                  <a:cubicBezTo>
                    <a:pt x="8282" y="1713"/>
                    <a:pt x="9883" y="4577"/>
                    <a:pt x="9209" y="6430"/>
                  </a:cubicBezTo>
                  <a:cubicBezTo>
                    <a:pt x="8509" y="5568"/>
                    <a:pt x="7499" y="1635"/>
                    <a:pt x="5907" y="1635"/>
                  </a:cubicBezTo>
                  <a:cubicBezTo>
                    <a:pt x="5839" y="1635"/>
                    <a:pt x="5770" y="1642"/>
                    <a:pt x="5699" y="1657"/>
                  </a:cubicBezTo>
                  <a:cubicBezTo>
                    <a:pt x="4885" y="1826"/>
                    <a:pt x="6036" y="3286"/>
                    <a:pt x="6317" y="3735"/>
                  </a:cubicBezTo>
                  <a:cubicBezTo>
                    <a:pt x="6879" y="4549"/>
                    <a:pt x="7496" y="5279"/>
                    <a:pt x="7721" y="6261"/>
                  </a:cubicBezTo>
                  <a:cubicBezTo>
                    <a:pt x="6511" y="5899"/>
                    <a:pt x="4091" y="2553"/>
                    <a:pt x="2349" y="2553"/>
                  </a:cubicBezTo>
                  <a:cubicBezTo>
                    <a:pt x="2070" y="2553"/>
                    <a:pt x="1809" y="2639"/>
                    <a:pt x="1572" y="2836"/>
                  </a:cubicBezTo>
                  <a:cubicBezTo>
                    <a:pt x="590" y="3622"/>
                    <a:pt x="6205" y="5784"/>
                    <a:pt x="6289" y="7188"/>
                  </a:cubicBezTo>
                  <a:cubicBezTo>
                    <a:pt x="5396" y="7146"/>
                    <a:pt x="4156" y="6862"/>
                    <a:pt x="2977" y="6862"/>
                  </a:cubicBezTo>
                  <a:cubicBezTo>
                    <a:pt x="1783" y="6862"/>
                    <a:pt x="650" y="7153"/>
                    <a:pt x="0" y="8283"/>
                  </a:cubicBezTo>
                  <a:cubicBezTo>
                    <a:pt x="344" y="8585"/>
                    <a:pt x="780" y="8695"/>
                    <a:pt x="1268" y="8695"/>
                  </a:cubicBezTo>
                  <a:cubicBezTo>
                    <a:pt x="2563" y="8695"/>
                    <a:pt x="4227" y="7925"/>
                    <a:pt x="5521" y="7925"/>
                  </a:cubicBezTo>
                  <a:cubicBezTo>
                    <a:pt x="6054" y="7925"/>
                    <a:pt x="6523" y="8055"/>
                    <a:pt x="6879" y="8423"/>
                  </a:cubicBezTo>
                  <a:cubicBezTo>
                    <a:pt x="7440" y="9069"/>
                    <a:pt x="6822" y="8957"/>
                    <a:pt x="6289" y="9097"/>
                  </a:cubicBezTo>
                  <a:cubicBezTo>
                    <a:pt x="5391" y="9294"/>
                    <a:pt x="4576" y="9434"/>
                    <a:pt x="3762" y="9799"/>
                  </a:cubicBezTo>
                  <a:cubicBezTo>
                    <a:pt x="2695" y="10276"/>
                    <a:pt x="477" y="11455"/>
                    <a:pt x="786" y="12915"/>
                  </a:cubicBezTo>
                  <a:cubicBezTo>
                    <a:pt x="2892" y="12522"/>
                    <a:pt x="4576" y="10529"/>
                    <a:pt x="6766" y="10108"/>
                  </a:cubicBezTo>
                  <a:lnTo>
                    <a:pt x="6766" y="10108"/>
                  </a:lnTo>
                  <a:cubicBezTo>
                    <a:pt x="7075" y="11090"/>
                    <a:pt x="5334" y="12382"/>
                    <a:pt x="4857" y="13280"/>
                  </a:cubicBezTo>
                  <a:cubicBezTo>
                    <a:pt x="4464" y="14151"/>
                    <a:pt x="3734" y="15975"/>
                    <a:pt x="4576" y="16790"/>
                  </a:cubicBezTo>
                  <a:cubicBezTo>
                    <a:pt x="5559" y="15526"/>
                    <a:pt x="5756" y="13561"/>
                    <a:pt x="6626" y="12213"/>
                  </a:cubicBezTo>
                  <a:cubicBezTo>
                    <a:pt x="6889" y="11871"/>
                    <a:pt x="7769" y="10567"/>
                    <a:pt x="8271" y="10567"/>
                  </a:cubicBezTo>
                  <a:cubicBezTo>
                    <a:pt x="8305" y="10567"/>
                    <a:pt x="8337" y="10573"/>
                    <a:pt x="8366" y="10585"/>
                  </a:cubicBezTo>
                  <a:cubicBezTo>
                    <a:pt x="9012" y="10838"/>
                    <a:pt x="8338" y="12410"/>
                    <a:pt x="8198" y="12887"/>
                  </a:cubicBezTo>
                  <a:cubicBezTo>
                    <a:pt x="8106" y="13579"/>
                    <a:pt x="8014" y="16600"/>
                    <a:pt x="8652" y="16600"/>
                  </a:cubicBezTo>
                  <a:cubicBezTo>
                    <a:pt x="8791" y="16600"/>
                    <a:pt x="8965" y="16457"/>
                    <a:pt x="9181" y="16116"/>
                  </a:cubicBezTo>
                  <a:cubicBezTo>
                    <a:pt x="9911" y="14993"/>
                    <a:pt x="8984" y="11568"/>
                    <a:pt x="10304" y="10978"/>
                  </a:cubicBezTo>
                  <a:cubicBezTo>
                    <a:pt x="10753" y="12045"/>
                    <a:pt x="10388" y="13392"/>
                    <a:pt x="10809" y="14515"/>
                  </a:cubicBezTo>
                  <a:cubicBezTo>
                    <a:pt x="11002" y="14950"/>
                    <a:pt x="12107" y="16628"/>
                    <a:pt x="12896" y="16628"/>
                  </a:cubicBezTo>
                  <a:cubicBezTo>
                    <a:pt x="13024" y="16628"/>
                    <a:pt x="13145" y="16583"/>
                    <a:pt x="13251" y="16481"/>
                  </a:cubicBezTo>
                  <a:cubicBezTo>
                    <a:pt x="14122" y="15638"/>
                    <a:pt x="11792" y="12775"/>
                    <a:pt x="11286" y="11203"/>
                  </a:cubicBezTo>
                  <a:lnTo>
                    <a:pt x="11286" y="11203"/>
                  </a:lnTo>
                  <a:cubicBezTo>
                    <a:pt x="11623" y="11371"/>
                    <a:pt x="12297" y="11736"/>
                    <a:pt x="12550" y="11848"/>
                  </a:cubicBezTo>
                  <a:cubicBezTo>
                    <a:pt x="13462" y="12358"/>
                    <a:pt x="15068" y="14049"/>
                    <a:pt x="16213" y="14049"/>
                  </a:cubicBezTo>
                  <a:cubicBezTo>
                    <a:pt x="16266" y="14049"/>
                    <a:pt x="16317" y="14046"/>
                    <a:pt x="16368" y="14038"/>
                  </a:cubicBezTo>
                  <a:cubicBezTo>
                    <a:pt x="18024" y="13786"/>
                    <a:pt x="15638" y="11905"/>
                    <a:pt x="15048" y="11540"/>
                  </a:cubicBezTo>
                  <a:cubicBezTo>
                    <a:pt x="14178" y="10950"/>
                    <a:pt x="11820" y="10220"/>
                    <a:pt x="11595" y="9181"/>
                  </a:cubicBezTo>
                  <a:cubicBezTo>
                    <a:pt x="11614" y="9179"/>
                    <a:pt x="11634" y="9178"/>
                    <a:pt x="11655" y="9178"/>
                  </a:cubicBezTo>
                  <a:cubicBezTo>
                    <a:pt x="12354" y="9178"/>
                    <a:pt x="14480" y="10212"/>
                    <a:pt x="15587" y="10212"/>
                  </a:cubicBezTo>
                  <a:cubicBezTo>
                    <a:pt x="15874" y="10212"/>
                    <a:pt x="16092" y="10142"/>
                    <a:pt x="16199" y="9967"/>
                  </a:cubicBezTo>
                  <a:cubicBezTo>
                    <a:pt x="16985" y="8648"/>
                    <a:pt x="12409" y="8564"/>
                    <a:pt x="12016" y="8339"/>
                  </a:cubicBezTo>
                  <a:cubicBezTo>
                    <a:pt x="10781" y="7665"/>
                    <a:pt x="12662" y="7553"/>
                    <a:pt x="13308" y="7469"/>
                  </a:cubicBezTo>
                  <a:cubicBezTo>
                    <a:pt x="14178" y="7328"/>
                    <a:pt x="15497" y="7244"/>
                    <a:pt x="16171" y="6683"/>
                  </a:cubicBezTo>
                  <a:cubicBezTo>
                    <a:pt x="16761" y="6233"/>
                    <a:pt x="17182" y="5672"/>
                    <a:pt x="16480" y="5251"/>
                  </a:cubicBezTo>
                  <a:cubicBezTo>
                    <a:pt x="16342" y="5171"/>
                    <a:pt x="16173" y="5138"/>
                    <a:pt x="15984" y="5138"/>
                  </a:cubicBezTo>
                  <a:cubicBezTo>
                    <a:pt x="15173" y="5138"/>
                    <a:pt x="14011" y="5758"/>
                    <a:pt x="13532" y="6009"/>
                  </a:cubicBezTo>
                  <a:cubicBezTo>
                    <a:pt x="12902" y="6276"/>
                    <a:pt x="12020" y="7024"/>
                    <a:pt x="11267" y="7024"/>
                  </a:cubicBezTo>
                  <a:cubicBezTo>
                    <a:pt x="11148" y="7024"/>
                    <a:pt x="11032" y="7005"/>
                    <a:pt x="10921" y="6963"/>
                  </a:cubicBezTo>
                  <a:cubicBezTo>
                    <a:pt x="11146" y="5335"/>
                    <a:pt x="15554" y="3594"/>
                    <a:pt x="14431" y="1601"/>
                  </a:cubicBezTo>
                  <a:lnTo>
                    <a:pt x="14431" y="1601"/>
                  </a:lnTo>
                  <a:cubicBezTo>
                    <a:pt x="13461" y="1870"/>
                    <a:pt x="11019" y="5834"/>
                    <a:pt x="10475" y="5834"/>
                  </a:cubicBezTo>
                  <a:cubicBezTo>
                    <a:pt x="10452" y="5834"/>
                    <a:pt x="10432" y="5827"/>
                    <a:pt x="10416" y="5812"/>
                  </a:cubicBezTo>
                  <a:cubicBezTo>
                    <a:pt x="9883" y="5391"/>
                    <a:pt x="10669" y="3257"/>
                    <a:pt x="10725" y="2724"/>
                  </a:cubicBezTo>
                  <a:cubicBezTo>
                    <a:pt x="10753" y="1798"/>
                    <a:pt x="10500" y="534"/>
                    <a:pt x="96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42"/>
            <p:cNvSpPr/>
            <p:nvPr/>
          </p:nvSpPr>
          <p:spPr>
            <a:xfrm>
              <a:off x="6737671" y="1512680"/>
              <a:ext cx="721132" cy="519890"/>
            </a:xfrm>
            <a:custGeom>
              <a:avLst/>
              <a:gdLst/>
              <a:ahLst/>
              <a:cxnLst/>
              <a:rect l="l" t="t" r="r" b="b"/>
              <a:pathLst>
                <a:path w="11062" h="7975" extrusionOk="0">
                  <a:moveTo>
                    <a:pt x="0" y="1"/>
                  </a:moveTo>
                  <a:cubicBezTo>
                    <a:pt x="3453" y="2050"/>
                    <a:pt x="6626" y="4661"/>
                    <a:pt x="8928" y="7974"/>
                  </a:cubicBezTo>
                  <a:cubicBezTo>
                    <a:pt x="7214" y="5150"/>
                    <a:pt x="4775" y="2847"/>
                    <a:pt x="2058" y="984"/>
                  </a:cubicBezTo>
                  <a:lnTo>
                    <a:pt x="2058" y="984"/>
                  </a:lnTo>
                  <a:cubicBezTo>
                    <a:pt x="5137" y="2072"/>
                    <a:pt x="8212" y="3306"/>
                    <a:pt x="11062" y="4970"/>
                  </a:cubicBezTo>
                  <a:cubicBezTo>
                    <a:pt x="8017" y="2957"/>
                    <a:pt x="4612" y="1599"/>
                    <a:pt x="1190" y="409"/>
                  </a:cubicBezTo>
                  <a:lnTo>
                    <a:pt x="1190" y="409"/>
                  </a:lnTo>
                  <a:cubicBezTo>
                    <a:pt x="1168" y="394"/>
                    <a:pt x="1146" y="380"/>
                    <a:pt x="1123" y="366"/>
                  </a:cubicBezTo>
                  <a:lnTo>
                    <a:pt x="1116" y="383"/>
                  </a:lnTo>
                  <a:lnTo>
                    <a:pt x="1116" y="383"/>
                  </a:lnTo>
                  <a:cubicBezTo>
                    <a:pt x="744" y="254"/>
                    <a:pt x="372" y="12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42"/>
            <p:cNvSpPr/>
            <p:nvPr/>
          </p:nvSpPr>
          <p:spPr>
            <a:xfrm>
              <a:off x="6739496" y="932553"/>
              <a:ext cx="759594" cy="522759"/>
            </a:xfrm>
            <a:custGeom>
              <a:avLst/>
              <a:gdLst/>
              <a:ahLst/>
              <a:cxnLst/>
              <a:rect l="l" t="t" r="r" b="b"/>
              <a:pathLst>
                <a:path w="11652" h="8019" extrusionOk="0">
                  <a:moveTo>
                    <a:pt x="11623" y="6710"/>
                  </a:moveTo>
                  <a:cubicBezTo>
                    <a:pt x="11588" y="6721"/>
                    <a:pt x="11552" y="6732"/>
                    <a:pt x="11517" y="6743"/>
                  </a:cubicBezTo>
                  <a:lnTo>
                    <a:pt x="11517" y="6743"/>
                  </a:lnTo>
                  <a:cubicBezTo>
                    <a:pt x="11562" y="6732"/>
                    <a:pt x="11606" y="6721"/>
                    <a:pt x="11651" y="6710"/>
                  </a:cubicBezTo>
                  <a:close/>
                  <a:moveTo>
                    <a:pt x="8002" y="0"/>
                  </a:moveTo>
                  <a:lnTo>
                    <a:pt x="8002" y="0"/>
                  </a:lnTo>
                  <a:cubicBezTo>
                    <a:pt x="5756" y="3032"/>
                    <a:pt x="3032" y="5756"/>
                    <a:pt x="0" y="7974"/>
                  </a:cubicBezTo>
                  <a:cubicBezTo>
                    <a:pt x="677" y="8003"/>
                    <a:pt x="1356" y="8018"/>
                    <a:pt x="2036" y="8018"/>
                  </a:cubicBezTo>
                  <a:cubicBezTo>
                    <a:pt x="5240" y="8018"/>
                    <a:pt x="8462" y="7670"/>
                    <a:pt x="11517" y="6743"/>
                  </a:cubicBezTo>
                  <a:lnTo>
                    <a:pt x="11517" y="6743"/>
                  </a:lnTo>
                  <a:cubicBezTo>
                    <a:pt x="8548" y="7455"/>
                    <a:pt x="5489" y="7767"/>
                    <a:pt x="2444" y="7767"/>
                  </a:cubicBezTo>
                  <a:cubicBezTo>
                    <a:pt x="1882" y="7767"/>
                    <a:pt x="1320" y="7757"/>
                    <a:pt x="759" y="7736"/>
                  </a:cubicBezTo>
                  <a:lnTo>
                    <a:pt x="759" y="7736"/>
                  </a:lnTo>
                  <a:cubicBezTo>
                    <a:pt x="1389" y="7259"/>
                    <a:pt x="2000" y="6743"/>
                    <a:pt x="2611" y="6205"/>
                  </a:cubicBezTo>
                  <a:cubicBezTo>
                    <a:pt x="4661" y="4380"/>
                    <a:pt x="6486" y="2302"/>
                    <a:pt x="80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42"/>
            <p:cNvSpPr/>
            <p:nvPr/>
          </p:nvSpPr>
          <p:spPr>
            <a:xfrm>
              <a:off x="6741321" y="936204"/>
              <a:ext cx="582082" cy="525301"/>
            </a:xfrm>
            <a:custGeom>
              <a:avLst/>
              <a:gdLst/>
              <a:ahLst/>
              <a:cxnLst/>
              <a:rect l="l" t="t" r="r" b="b"/>
              <a:pathLst>
                <a:path w="8929" h="8058" extrusionOk="0">
                  <a:moveTo>
                    <a:pt x="4605" y="0"/>
                  </a:moveTo>
                  <a:lnTo>
                    <a:pt x="4605" y="0"/>
                  </a:lnTo>
                  <a:cubicBezTo>
                    <a:pt x="3566" y="2780"/>
                    <a:pt x="2078" y="5391"/>
                    <a:pt x="253" y="7721"/>
                  </a:cubicBezTo>
                  <a:lnTo>
                    <a:pt x="0" y="8058"/>
                  </a:lnTo>
                  <a:cubicBezTo>
                    <a:pt x="3145" y="7159"/>
                    <a:pt x="6233" y="5868"/>
                    <a:pt x="8928" y="3987"/>
                  </a:cubicBezTo>
                  <a:lnTo>
                    <a:pt x="8928" y="3987"/>
                  </a:lnTo>
                  <a:cubicBezTo>
                    <a:pt x="6356" y="5514"/>
                    <a:pt x="3580" y="6683"/>
                    <a:pt x="722" y="7543"/>
                  </a:cubicBezTo>
                  <a:lnTo>
                    <a:pt x="722" y="7543"/>
                  </a:lnTo>
                  <a:cubicBezTo>
                    <a:pt x="1090" y="7060"/>
                    <a:pt x="1430" y="6562"/>
                    <a:pt x="1769" y="6065"/>
                  </a:cubicBezTo>
                  <a:cubicBezTo>
                    <a:pt x="2976" y="4184"/>
                    <a:pt x="3987" y="2134"/>
                    <a:pt x="46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42"/>
            <p:cNvSpPr/>
            <p:nvPr/>
          </p:nvSpPr>
          <p:spPr>
            <a:xfrm>
              <a:off x="6492425" y="782486"/>
              <a:ext cx="285532" cy="664416"/>
            </a:xfrm>
            <a:custGeom>
              <a:avLst/>
              <a:gdLst/>
              <a:ahLst/>
              <a:cxnLst/>
              <a:rect l="l" t="t" r="r" b="b"/>
              <a:pathLst>
                <a:path w="4380" h="10192" extrusionOk="0">
                  <a:moveTo>
                    <a:pt x="4268" y="0"/>
                  </a:moveTo>
                  <a:lnTo>
                    <a:pt x="4268" y="0"/>
                  </a:lnTo>
                  <a:cubicBezTo>
                    <a:pt x="4161" y="3095"/>
                    <a:pt x="3674" y="6164"/>
                    <a:pt x="2903" y="9160"/>
                  </a:cubicBezTo>
                  <a:lnTo>
                    <a:pt x="2903" y="9160"/>
                  </a:lnTo>
                  <a:cubicBezTo>
                    <a:pt x="2519" y="7778"/>
                    <a:pt x="2111" y="6418"/>
                    <a:pt x="1657" y="5082"/>
                  </a:cubicBezTo>
                  <a:cubicBezTo>
                    <a:pt x="1151" y="3594"/>
                    <a:pt x="618" y="2106"/>
                    <a:pt x="0" y="646"/>
                  </a:cubicBezTo>
                  <a:lnTo>
                    <a:pt x="0" y="646"/>
                  </a:lnTo>
                  <a:cubicBezTo>
                    <a:pt x="1039" y="3622"/>
                    <a:pt x="1937" y="6654"/>
                    <a:pt x="2780" y="9686"/>
                  </a:cubicBezTo>
                  <a:lnTo>
                    <a:pt x="2920" y="10191"/>
                  </a:lnTo>
                  <a:cubicBezTo>
                    <a:pt x="3790" y="6878"/>
                    <a:pt x="4380" y="3425"/>
                    <a:pt x="4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42"/>
            <p:cNvSpPr/>
            <p:nvPr/>
          </p:nvSpPr>
          <p:spPr>
            <a:xfrm>
              <a:off x="6635192" y="916060"/>
              <a:ext cx="65907" cy="496031"/>
            </a:xfrm>
            <a:custGeom>
              <a:avLst/>
              <a:gdLst/>
              <a:ahLst/>
              <a:cxnLst/>
              <a:rect l="l" t="t" r="r" b="b"/>
              <a:pathLst>
                <a:path w="1011" h="7609" extrusionOk="0">
                  <a:moveTo>
                    <a:pt x="0" y="1"/>
                  </a:moveTo>
                  <a:cubicBezTo>
                    <a:pt x="225" y="2219"/>
                    <a:pt x="674" y="5391"/>
                    <a:pt x="730" y="7609"/>
                  </a:cubicBezTo>
                  <a:cubicBezTo>
                    <a:pt x="1011" y="5054"/>
                    <a:pt x="646" y="2471"/>
                    <a:pt x="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42"/>
            <p:cNvSpPr/>
            <p:nvPr/>
          </p:nvSpPr>
          <p:spPr>
            <a:xfrm>
              <a:off x="6033031" y="952697"/>
              <a:ext cx="631496" cy="521650"/>
            </a:xfrm>
            <a:custGeom>
              <a:avLst/>
              <a:gdLst/>
              <a:ahLst/>
              <a:cxnLst/>
              <a:rect l="l" t="t" r="r" b="b"/>
              <a:pathLst>
                <a:path w="9687" h="8002" extrusionOk="0">
                  <a:moveTo>
                    <a:pt x="1264" y="0"/>
                  </a:moveTo>
                  <a:cubicBezTo>
                    <a:pt x="3594" y="2153"/>
                    <a:pt x="5946" y="4305"/>
                    <a:pt x="8095" y="6643"/>
                  </a:cubicBezTo>
                  <a:lnTo>
                    <a:pt x="8095" y="6643"/>
                  </a:lnTo>
                  <a:cubicBezTo>
                    <a:pt x="7686" y="6402"/>
                    <a:pt x="7273" y="6168"/>
                    <a:pt x="6851" y="5924"/>
                  </a:cubicBezTo>
                  <a:cubicBezTo>
                    <a:pt x="4689" y="4745"/>
                    <a:pt x="2387" y="3818"/>
                    <a:pt x="0" y="3173"/>
                  </a:cubicBezTo>
                  <a:lnTo>
                    <a:pt x="0" y="3173"/>
                  </a:lnTo>
                  <a:cubicBezTo>
                    <a:pt x="787" y="3453"/>
                    <a:pt x="1573" y="3706"/>
                    <a:pt x="2303" y="4043"/>
                  </a:cubicBezTo>
                  <a:cubicBezTo>
                    <a:pt x="4542" y="4944"/>
                    <a:pt x="6718" y="6055"/>
                    <a:pt x="8758" y="7378"/>
                  </a:cubicBezTo>
                  <a:lnTo>
                    <a:pt x="8758" y="7378"/>
                  </a:lnTo>
                  <a:cubicBezTo>
                    <a:pt x="8768" y="7389"/>
                    <a:pt x="8778" y="7401"/>
                    <a:pt x="8788" y="7412"/>
                  </a:cubicBezTo>
                  <a:lnTo>
                    <a:pt x="8796" y="7403"/>
                  </a:lnTo>
                  <a:lnTo>
                    <a:pt x="8796" y="7403"/>
                  </a:lnTo>
                  <a:cubicBezTo>
                    <a:pt x="9096" y="7598"/>
                    <a:pt x="9393" y="7797"/>
                    <a:pt x="9686" y="8001"/>
                  </a:cubicBezTo>
                  <a:cubicBezTo>
                    <a:pt x="9453" y="7730"/>
                    <a:pt x="9217" y="7461"/>
                    <a:pt x="8978" y="7195"/>
                  </a:cubicBezTo>
                  <a:lnTo>
                    <a:pt x="8978" y="7195"/>
                  </a:lnTo>
                  <a:lnTo>
                    <a:pt x="8984" y="7187"/>
                  </a:lnTo>
                  <a:cubicBezTo>
                    <a:pt x="8974" y="7181"/>
                    <a:pt x="8964" y="7174"/>
                    <a:pt x="8953" y="7167"/>
                  </a:cubicBezTo>
                  <a:lnTo>
                    <a:pt x="8953" y="7167"/>
                  </a:lnTo>
                  <a:cubicBezTo>
                    <a:pt x="6602" y="4557"/>
                    <a:pt x="3956" y="2210"/>
                    <a:pt x="12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42"/>
            <p:cNvSpPr/>
            <p:nvPr/>
          </p:nvSpPr>
          <p:spPr>
            <a:xfrm>
              <a:off x="6045873" y="1509029"/>
              <a:ext cx="622304" cy="280121"/>
            </a:xfrm>
            <a:custGeom>
              <a:avLst/>
              <a:gdLst/>
              <a:ahLst/>
              <a:cxnLst/>
              <a:rect l="l" t="t" r="r" b="b"/>
              <a:pathLst>
                <a:path w="9546" h="4297" extrusionOk="0">
                  <a:moveTo>
                    <a:pt x="9545" y="1"/>
                  </a:moveTo>
                  <a:lnTo>
                    <a:pt x="9124" y="29"/>
                  </a:lnTo>
                  <a:cubicBezTo>
                    <a:pt x="6261" y="85"/>
                    <a:pt x="3425" y="253"/>
                    <a:pt x="590" y="675"/>
                  </a:cubicBezTo>
                  <a:cubicBezTo>
                    <a:pt x="2021" y="562"/>
                    <a:pt x="3425" y="478"/>
                    <a:pt x="4857" y="422"/>
                  </a:cubicBezTo>
                  <a:cubicBezTo>
                    <a:pt x="6149" y="371"/>
                    <a:pt x="7419" y="321"/>
                    <a:pt x="8706" y="291"/>
                  </a:cubicBezTo>
                  <a:lnTo>
                    <a:pt x="8706" y="291"/>
                  </a:lnTo>
                  <a:cubicBezTo>
                    <a:pt x="6066" y="2110"/>
                    <a:pt x="3097" y="3461"/>
                    <a:pt x="0" y="4296"/>
                  </a:cubicBezTo>
                  <a:cubicBezTo>
                    <a:pt x="3453" y="3622"/>
                    <a:pt x="6738" y="2106"/>
                    <a:pt x="95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42"/>
            <p:cNvSpPr/>
            <p:nvPr/>
          </p:nvSpPr>
          <p:spPr>
            <a:xfrm>
              <a:off x="6270975" y="1530998"/>
              <a:ext cx="411805" cy="615002"/>
            </a:xfrm>
            <a:custGeom>
              <a:avLst/>
              <a:gdLst/>
              <a:ahLst/>
              <a:cxnLst/>
              <a:rect l="l" t="t" r="r" b="b"/>
              <a:pathLst>
                <a:path w="6317" h="9434" extrusionOk="0">
                  <a:moveTo>
                    <a:pt x="6317" y="1"/>
                  </a:moveTo>
                  <a:lnTo>
                    <a:pt x="6317" y="1"/>
                  </a:lnTo>
                  <a:cubicBezTo>
                    <a:pt x="4211" y="2752"/>
                    <a:pt x="2022" y="5616"/>
                    <a:pt x="0" y="8423"/>
                  </a:cubicBezTo>
                  <a:cubicBezTo>
                    <a:pt x="1909" y="6097"/>
                    <a:pt x="3841" y="3624"/>
                    <a:pt x="5730" y="1209"/>
                  </a:cubicBezTo>
                  <a:lnTo>
                    <a:pt x="5730" y="1209"/>
                  </a:lnTo>
                  <a:cubicBezTo>
                    <a:pt x="5379" y="2508"/>
                    <a:pt x="4918" y="3802"/>
                    <a:pt x="4436" y="5054"/>
                  </a:cubicBezTo>
                  <a:cubicBezTo>
                    <a:pt x="3874" y="6542"/>
                    <a:pt x="3229" y="8002"/>
                    <a:pt x="2583" y="9434"/>
                  </a:cubicBezTo>
                  <a:cubicBezTo>
                    <a:pt x="4073" y="6662"/>
                    <a:pt x="5344" y="3721"/>
                    <a:pt x="6147" y="676"/>
                  </a:cubicBezTo>
                  <a:lnTo>
                    <a:pt x="6147" y="676"/>
                  </a:lnTo>
                  <a:cubicBezTo>
                    <a:pt x="6148" y="676"/>
                    <a:pt x="6148" y="675"/>
                    <a:pt x="6149" y="675"/>
                  </a:cubicBezTo>
                  <a:lnTo>
                    <a:pt x="6148" y="674"/>
                  </a:lnTo>
                  <a:lnTo>
                    <a:pt x="6148" y="674"/>
                  </a:lnTo>
                  <a:cubicBezTo>
                    <a:pt x="6207" y="450"/>
                    <a:pt x="6263" y="226"/>
                    <a:pt x="6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42"/>
            <p:cNvSpPr/>
            <p:nvPr/>
          </p:nvSpPr>
          <p:spPr>
            <a:xfrm>
              <a:off x="6704684" y="1565810"/>
              <a:ext cx="212389" cy="715656"/>
            </a:xfrm>
            <a:custGeom>
              <a:avLst/>
              <a:gdLst/>
              <a:ahLst/>
              <a:cxnLst/>
              <a:rect l="l" t="t" r="r" b="b"/>
              <a:pathLst>
                <a:path w="3258" h="10978" extrusionOk="0">
                  <a:moveTo>
                    <a:pt x="955" y="0"/>
                  </a:moveTo>
                  <a:cubicBezTo>
                    <a:pt x="1180" y="3622"/>
                    <a:pt x="927" y="7300"/>
                    <a:pt x="1" y="10837"/>
                  </a:cubicBezTo>
                  <a:cubicBezTo>
                    <a:pt x="991" y="7813"/>
                    <a:pt x="1353" y="4620"/>
                    <a:pt x="1287" y="1459"/>
                  </a:cubicBezTo>
                  <a:lnTo>
                    <a:pt x="1287" y="1459"/>
                  </a:lnTo>
                  <a:cubicBezTo>
                    <a:pt x="1515" y="2044"/>
                    <a:pt x="1720" y="2651"/>
                    <a:pt x="1882" y="3257"/>
                  </a:cubicBezTo>
                  <a:cubicBezTo>
                    <a:pt x="2640" y="5755"/>
                    <a:pt x="3033" y="8366"/>
                    <a:pt x="3033" y="10977"/>
                  </a:cubicBezTo>
                  <a:cubicBezTo>
                    <a:pt x="3258" y="7243"/>
                    <a:pt x="2528" y="3425"/>
                    <a:pt x="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42"/>
            <p:cNvSpPr/>
            <p:nvPr/>
          </p:nvSpPr>
          <p:spPr>
            <a:xfrm>
              <a:off x="6556377" y="1345011"/>
              <a:ext cx="404634" cy="332795"/>
            </a:xfrm>
            <a:custGeom>
              <a:avLst/>
              <a:gdLst/>
              <a:ahLst/>
              <a:cxnLst/>
              <a:rect l="l" t="t" r="r" b="b"/>
              <a:pathLst>
                <a:path w="6207" h="5105" extrusionOk="0">
                  <a:moveTo>
                    <a:pt x="2675" y="0"/>
                  </a:moveTo>
                  <a:cubicBezTo>
                    <a:pt x="1205" y="0"/>
                    <a:pt x="1" y="1377"/>
                    <a:pt x="142" y="3050"/>
                  </a:cubicBezTo>
                  <a:cubicBezTo>
                    <a:pt x="251" y="4343"/>
                    <a:pt x="1648" y="5105"/>
                    <a:pt x="2923" y="5105"/>
                  </a:cubicBezTo>
                  <a:cubicBezTo>
                    <a:pt x="3613" y="5105"/>
                    <a:pt x="4268" y="4881"/>
                    <a:pt x="4662" y="4398"/>
                  </a:cubicBezTo>
                  <a:cubicBezTo>
                    <a:pt x="6206" y="2517"/>
                    <a:pt x="5308" y="832"/>
                    <a:pt x="3539" y="159"/>
                  </a:cubicBezTo>
                  <a:cubicBezTo>
                    <a:pt x="3246" y="50"/>
                    <a:pt x="2956" y="0"/>
                    <a:pt x="267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42"/>
            <p:cNvSpPr/>
            <p:nvPr/>
          </p:nvSpPr>
          <p:spPr>
            <a:xfrm>
              <a:off x="6594904" y="1378388"/>
              <a:ext cx="296549" cy="264345"/>
            </a:xfrm>
            <a:custGeom>
              <a:avLst/>
              <a:gdLst/>
              <a:ahLst/>
              <a:cxnLst/>
              <a:rect l="l" t="t" r="r" b="b"/>
              <a:pathLst>
                <a:path w="4549" h="4055" extrusionOk="0">
                  <a:moveTo>
                    <a:pt x="2271" y="0"/>
                  </a:moveTo>
                  <a:cubicBezTo>
                    <a:pt x="2143" y="0"/>
                    <a:pt x="2018" y="21"/>
                    <a:pt x="1909" y="68"/>
                  </a:cubicBezTo>
                  <a:cubicBezTo>
                    <a:pt x="1848" y="57"/>
                    <a:pt x="1782" y="51"/>
                    <a:pt x="1717" y="51"/>
                  </a:cubicBezTo>
                  <a:cubicBezTo>
                    <a:pt x="1605" y="51"/>
                    <a:pt x="1493" y="70"/>
                    <a:pt x="1404" y="124"/>
                  </a:cubicBezTo>
                  <a:cubicBezTo>
                    <a:pt x="1123" y="208"/>
                    <a:pt x="786" y="433"/>
                    <a:pt x="815" y="770"/>
                  </a:cubicBezTo>
                  <a:cubicBezTo>
                    <a:pt x="562" y="910"/>
                    <a:pt x="309" y="1106"/>
                    <a:pt x="225" y="1387"/>
                  </a:cubicBezTo>
                  <a:cubicBezTo>
                    <a:pt x="113" y="1584"/>
                    <a:pt x="57" y="1808"/>
                    <a:pt x="113" y="2033"/>
                  </a:cubicBezTo>
                  <a:cubicBezTo>
                    <a:pt x="0" y="2342"/>
                    <a:pt x="85" y="2651"/>
                    <a:pt x="450" y="2819"/>
                  </a:cubicBezTo>
                  <a:lnTo>
                    <a:pt x="478" y="2819"/>
                  </a:lnTo>
                  <a:cubicBezTo>
                    <a:pt x="506" y="3184"/>
                    <a:pt x="702" y="3521"/>
                    <a:pt x="1067" y="3661"/>
                  </a:cubicBezTo>
                  <a:cubicBezTo>
                    <a:pt x="1095" y="3689"/>
                    <a:pt x="1123" y="3689"/>
                    <a:pt x="1151" y="3689"/>
                  </a:cubicBezTo>
                  <a:cubicBezTo>
                    <a:pt x="1292" y="3886"/>
                    <a:pt x="1545" y="4054"/>
                    <a:pt x="1853" y="4054"/>
                  </a:cubicBezTo>
                  <a:cubicBezTo>
                    <a:pt x="1994" y="4054"/>
                    <a:pt x="2134" y="4026"/>
                    <a:pt x="2274" y="3998"/>
                  </a:cubicBezTo>
                  <a:cubicBezTo>
                    <a:pt x="2583" y="3970"/>
                    <a:pt x="2864" y="3858"/>
                    <a:pt x="3032" y="3633"/>
                  </a:cubicBezTo>
                  <a:cubicBezTo>
                    <a:pt x="3622" y="3633"/>
                    <a:pt x="4549" y="2791"/>
                    <a:pt x="4155" y="2257"/>
                  </a:cubicBezTo>
                  <a:cubicBezTo>
                    <a:pt x="4240" y="2005"/>
                    <a:pt x="4212" y="1724"/>
                    <a:pt x="4071" y="1528"/>
                  </a:cubicBezTo>
                  <a:cubicBezTo>
                    <a:pt x="4212" y="1022"/>
                    <a:pt x="3987" y="461"/>
                    <a:pt x="3426" y="461"/>
                  </a:cubicBezTo>
                  <a:lnTo>
                    <a:pt x="3397" y="461"/>
                  </a:lnTo>
                  <a:cubicBezTo>
                    <a:pt x="3285" y="180"/>
                    <a:pt x="2948" y="40"/>
                    <a:pt x="2583" y="40"/>
                  </a:cubicBezTo>
                  <a:cubicBezTo>
                    <a:pt x="2482" y="14"/>
                    <a:pt x="2376" y="0"/>
                    <a:pt x="2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42"/>
            <p:cNvSpPr/>
            <p:nvPr/>
          </p:nvSpPr>
          <p:spPr>
            <a:xfrm>
              <a:off x="6717266" y="1579565"/>
              <a:ext cx="38788" cy="25620"/>
            </a:xfrm>
            <a:custGeom>
              <a:avLst/>
              <a:gdLst/>
              <a:ahLst/>
              <a:cxnLst/>
              <a:rect l="l" t="t" r="r" b="b"/>
              <a:pathLst>
                <a:path w="595" h="393" extrusionOk="0">
                  <a:moveTo>
                    <a:pt x="271" y="0"/>
                  </a:moveTo>
                  <a:cubicBezTo>
                    <a:pt x="90" y="0"/>
                    <a:pt x="1" y="279"/>
                    <a:pt x="201" y="379"/>
                  </a:cubicBezTo>
                  <a:lnTo>
                    <a:pt x="257" y="379"/>
                  </a:lnTo>
                  <a:cubicBezTo>
                    <a:pt x="282" y="388"/>
                    <a:pt x="305" y="392"/>
                    <a:pt x="327" y="392"/>
                  </a:cubicBezTo>
                  <a:cubicBezTo>
                    <a:pt x="508" y="392"/>
                    <a:pt x="594" y="117"/>
                    <a:pt x="369" y="42"/>
                  </a:cubicBezTo>
                  <a:cubicBezTo>
                    <a:pt x="369" y="14"/>
                    <a:pt x="369" y="14"/>
                    <a:pt x="369" y="14"/>
                  </a:cubicBezTo>
                  <a:lnTo>
                    <a:pt x="341" y="14"/>
                  </a:lnTo>
                  <a:cubicBezTo>
                    <a:pt x="317" y="5"/>
                    <a:pt x="293" y="0"/>
                    <a:pt x="2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42"/>
            <p:cNvSpPr/>
            <p:nvPr/>
          </p:nvSpPr>
          <p:spPr>
            <a:xfrm>
              <a:off x="6708009" y="1506422"/>
              <a:ext cx="38788" cy="26011"/>
            </a:xfrm>
            <a:custGeom>
              <a:avLst/>
              <a:gdLst/>
              <a:ahLst/>
              <a:cxnLst/>
              <a:rect l="l" t="t" r="r" b="b"/>
              <a:pathLst>
                <a:path w="595" h="399" extrusionOk="0">
                  <a:moveTo>
                    <a:pt x="277" y="0"/>
                  </a:moveTo>
                  <a:cubicBezTo>
                    <a:pt x="93" y="0"/>
                    <a:pt x="1" y="302"/>
                    <a:pt x="203" y="378"/>
                  </a:cubicBezTo>
                  <a:lnTo>
                    <a:pt x="259" y="378"/>
                  </a:lnTo>
                  <a:cubicBezTo>
                    <a:pt x="288" y="392"/>
                    <a:pt x="316" y="399"/>
                    <a:pt x="342" y="399"/>
                  </a:cubicBezTo>
                  <a:cubicBezTo>
                    <a:pt x="514" y="399"/>
                    <a:pt x="594" y="114"/>
                    <a:pt x="399" y="41"/>
                  </a:cubicBezTo>
                  <a:cubicBezTo>
                    <a:pt x="371" y="41"/>
                    <a:pt x="371" y="13"/>
                    <a:pt x="343" y="13"/>
                  </a:cubicBezTo>
                  <a:cubicBezTo>
                    <a:pt x="320" y="4"/>
                    <a:pt x="298"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42"/>
            <p:cNvSpPr/>
            <p:nvPr/>
          </p:nvSpPr>
          <p:spPr>
            <a:xfrm>
              <a:off x="6751947" y="1554011"/>
              <a:ext cx="37223" cy="25554"/>
            </a:xfrm>
            <a:custGeom>
              <a:avLst/>
              <a:gdLst/>
              <a:ahLst/>
              <a:cxnLst/>
              <a:rect l="l" t="t" r="r" b="b"/>
              <a:pathLst>
                <a:path w="571" h="392" extrusionOk="0">
                  <a:moveTo>
                    <a:pt x="277" y="0"/>
                  </a:moveTo>
                  <a:cubicBezTo>
                    <a:pt x="93" y="0"/>
                    <a:pt x="1" y="302"/>
                    <a:pt x="202" y="378"/>
                  </a:cubicBezTo>
                  <a:lnTo>
                    <a:pt x="230" y="378"/>
                  </a:lnTo>
                  <a:cubicBezTo>
                    <a:pt x="258" y="387"/>
                    <a:pt x="284" y="391"/>
                    <a:pt x="308" y="391"/>
                  </a:cubicBezTo>
                  <a:cubicBezTo>
                    <a:pt x="504" y="391"/>
                    <a:pt x="571" y="116"/>
                    <a:pt x="371" y="41"/>
                  </a:cubicBezTo>
                  <a:cubicBezTo>
                    <a:pt x="371" y="13"/>
                    <a:pt x="343" y="13"/>
                    <a:pt x="343" y="13"/>
                  </a:cubicBezTo>
                  <a:cubicBezTo>
                    <a:pt x="320" y="4"/>
                    <a:pt x="298"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42"/>
            <p:cNvSpPr/>
            <p:nvPr/>
          </p:nvSpPr>
          <p:spPr>
            <a:xfrm>
              <a:off x="6679195" y="1556097"/>
              <a:ext cx="30183" cy="24511"/>
            </a:xfrm>
            <a:custGeom>
              <a:avLst/>
              <a:gdLst/>
              <a:ahLst/>
              <a:cxnLst/>
              <a:rect l="l" t="t" r="r" b="b"/>
              <a:pathLst>
                <a:path w="463" h="376" extrusionOk="0">
                  <a:moveTo>
                    <a:pt x="228" y="0"/>
                  </a:moveTo>
                  <a:cubicBezTo>
                    <a:pt x="157" y="0"/>
                    <a:pt x="87" y="37"/>
                    <a:pt x="55" y="121"/>
                  </a:cubicBezTo>
                  <a:cubicBezTo>
                    <a:pt x="1" y="266"/>
                    <a:pt x="121" y="375"/>
                    <a:pt x="236" y="375"/>
                  </a:cubicBezTo>
                  <a:cubicBezTo>
                    <a:pt x="300" y="375"/>
                    <a:pt x="362" y="342"/>
                    <a:pt x="392" y="261"/>
                  </a:cubicBezTo>
                  <a:cubicBezTo>
                    <a:pt x="462" y="103"/>
                    <a:pt x="346" y="0"/>
                    <a:pt x="22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42"/>
            <p:cNvSpPr/>
            <p:nvPr/>
          </p:nvSpPr>
          <p:spPr>
            <a:xfrm>
              <a:off x="6625804" y="1497165"/>
              <a:ext cx="38918" cy="25620"/>
            </a:xfrm>
            <a:custGeom>
              <a:avLst/>
              <a:gdLst/>
              <a:ahLst/>
              <a:cxnLst/>
              <a:rect l="l" t="t" r="r" b="b"/>
              <a:pathLst>
                <a:path w="597" h="393" extrusionOk="0">
                  <a:moveTo>
                    <a:pt x="270" y="1"/>
                  </a:moveTo>
                  <a:cubicBezTo>
                    <a:pt x="90" y="1"/>
                    <a:pt x="0" y="276"/>
                    <a:pt x="200" y="351"/>
                  </a:cubicBezTo>
                  <a:cubicBezTo>
                    <a:pt x="228" y="379"/>
                    <a:pt x="256" y="379"/>
                    <a:pt x="256" y="379"/>
                  </a:cubicBezTo>
                  <a:cubicBezTo>
                    <a:pt x="281" y="389"/>
                    <a:pt x="304" y="393"/>
                    <a:pt x="327" y="393"/>
                  </a:cubicBezTo>
                  <a:cubicBezTo>
                    <a:pt x="507" y="393"/>
                    <a:pt x="597" y="114"/>
                    <a:pt x="397" y="14"/>
                  </a:cubicBezTo>
                  <a:lnTo>
                    <a:pt x="341" y="14"/>
                  </a:lnTo>
                  <a:cubicBezTo>
                    <a:pt x="316" y="5"/>
                    <a:pt x="292" y="1"/>
                    <a:pt x="2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42"/>
            <p:cNvSpPr/>
            <p:nvPr/>
          </p:nvSpPr>
          <p:spPr>
            <a:xfrm>
              <a:off x="6707162" y="1416655"/>
              <a:ext cx="41787" cy="25946"/>
            </a:xfrm>
            <a:custGeom>
              <a:avLst/>
              <a:gdLst/>
              <a:ahLst/>
              <a:cxnLst/>
              <a:rect l="l" t="t" r="r" b="b"/>
              <a:pathLst>
                <a:path w="641" h="398" extrusionOk="0">
                  <a:moveTo>
                    <a:pt x="370" y="1"/>
                  </a:moveTo>
                  <a:cubicBezTo>
                    <a:pt x="348" y="1"/>
                    <a:pt x="324" y="5"/>
                    <a:pt x="300" y="14"/>
                  </a:cubicBezTo>
                  <a:cubicBezTo>
                    <a:pt x="291" y="13"/>
                    <a:pt x="283" y="12"/>
                    <a:pt x="275" y="12"/>
                  </a:cubicBezTo>
                  <a:cubicBezTo>
                    <a:pt x="94" y="12"/>
                    <a:pt x="1" y="298"/>
                    <a:pt x="216" y="379"/>
                  </a:cubicBezTo>
                  <a:cubicBezTo>
                    <a:pt x="250" y="391"/>
                    <a:pt x="281" y="397"/>
                    <a:pt x="310" y="397"/>
                  </a:cubicBezTo>
                  <a:cubicBezTo>
                    <a:pt x="351" y="397"/>
                    <a:pt x="391" y="384"/>
                    <a:pt x="440" y="351"/>
                  </a:cubicBezTo>
                  <a:cubicBezTo>
                    <a:pt x="640" y="276"/>
                    <a:pt x="551" y="1"/>
                    <a:pt x="37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42"/>
            <p:cNvSpPr/>
            <p:nvPr/>
          </p:nvSpPr>
          <p:spPr>
            <a:xfrm>
              <a:off x="6667787" y="1482627"/>
              <a:ext cx="39049" cy="25554"/>
            </a:xfrm>
            <a:custGeom>
              <a:avLst/>
              <a:gdLst/>
              <a:ahLst/>
              <a:cxnLst/>
              <a:rect l="l" t="t" r="r" b="b"/>
              <a:pathLst>
                <a:path w="599" h="392" extrusionOk="0">
                  <a:moveTo>
                    <a:pt x="276" y="0"/>
                  </a:moveTo>
                  <a:cubicBezTo>
                    <a:pt x="93" y="0"/>
                    <a:pt x="0" y="302"/>
                    <a:pt x="202" y="378"/>
                  </a:cubicBezTo>
                  <a:lnTo>
                    <a:pt x="258" y="378"/>
                  </a:lnTo>
                  <a:cubicBezTo>
                    <a:pt x="283" y="387"/>
                    <a:pt x="306" y="391"/>
                    <a:pt x="329" y="391"/>
                  </a:cubicBezTo>
                  <a:cubicBezTo>
                    <a:pt x="509" y="391"/>
                    <a:pt x="598" y="116"/>
                    <a:pt x="398" y="41"/>
                  </a:cubicBezTo>
                  <a:cubicBezTo>
                    <a:pt x="370" y="13"/>
                    <a:pt x="342" y="13"/>
                    <a:pt x="342" y="13"/>
                  </a:cubicBezTo>
                  <a:cubicBezTo>
                    <a:pt x="319" y="4"/>
                    <a:pt x="297" y="0"/>
                    <a:pt x="2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42"/>
            <p:cNvSpPr/>
            <p:nvPr/>
          </p:nvSpPr>
          <p:spPr>
            <a:xfrm>
              <a:off x="6673719" y="1433930"/>
              <a:ext cx="30248" cy="24055"/>
            </a:xfrm>
            <a:custGeom>
              <a:avLst/>
              <a:gdLst/>
              <a:ahLst/>
              <a:cxnLst/>
              <a:rect l="l" t="t" r="r" b="b"/>
              <a:pathLst>
                <a:path w="464" h="369" extrusionOk="0">
                  <a:moveTo>
                    <a:pt x="218" y="0"/>
                  </a:moveTo>
                  <a:cubicBezTo>
                    <a:pt x="151" y="0"/>
                    <a:pt x="85" y="34"/>
                    <a:pt x="55" y="114"/>
                  </a:cubicBezTo>
                  <a:cubicBezTo>
                    <a:pt x="1" y="259"/>
                    <a:pt x="121" y="368"/>
                    <a:pt x="236" y="368"/>
                  </a:cubicBezTo>
                  <a:cubicBezTo>
                    <a:pt x="299" y="368"/>
                    <a:pt x="362" y="335"/>
                    <a:pt x="392" y="254"/>
                  </a:cubicBezTo>
                  <a:cubicBezTo>
                    <a:pt x="464" y="110"/>
                    <a:pt x="339" y="0"/>
                    <a:pt x="21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42"/>
            <p:cNvSpPr/>
            <p:nvPr/>
          </p:nvSpPr>
          <p:spPr>
            <a:xfrm>
              <a:off x="6637799" y="1545536"/>
              <a:ext cx="30248" cy="24055"/>
            </a:xfrm>
            <a:custGeom>
              <a:avLst/>
              <a:gdLst/>
              <a:ahLst/>
              <a:cxnLst/>
              <a:rect l="l" t="t" r="r" b="b"/>
              <a:pathLst>
                <a:path w="464" h="369" extrusionOk="0">
                  <a:moveTo>
                    <a:pt x="228" y="1"/>
                  </a:moveTo>
                  <a:cubicBezTo>
                    <a:pt x="165" y="1"/>
                    <a:pt x="102" y="35"/>
                    <a:pt x="72" y="115"/>
                  </a:cubicBezTo>
                  <a:cubicBezTo>
                    <a:pt x="0" y="259"/>
                    <a:pt x="125" y="369"/>
                    <a:pt x="246" y="369"/>
                  </a:cubicBezTo>
                  <a:cubicBezTo>
                    <a:pt x="313" y="369"/>
                    <a:pt x="379" y="335"/>
                    <a:pt x="409" y="255"/>
                  </a:cubicBezTo>
                  <a:cubicBezTo>
                    <a:pt x="463" y="110"/>
                    <a:pt x="343" y="1"/>
                    <a:pt x="2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42"/>
            <p:cNvSpPr/>
            <p:nvPr/>
          </p:nvSpPr>
          <p:spPr>
            <a:xfrm>
              <a:off x="6728609" y="1455899"/>
              <a:ext cx="30965" cy="24055"/>
            </a:xfrm>
            <a:custGeom>
              <a:avLst/>
              <a:gdLst/>
              <a:ahLst/>
              <a:cxnLst/>
              <a:rect l="l" t="t" r="r" b="b"/>
              <a:pathLst>
                <a:path w="475" h="369" extrusionOk="0">
                  <a:moveTo>
                    <a:pt x="219" y="0"/>
                  </a:moveTo>
                  <a:cubicBezTo>
                    <a:pt x="151" y="0"/>
                    <a:pt x="85" y="34"/>
                    <a:pt x="55" y="114"/>
                  </a:cubicBezTo>
                  <a:cubicBezTo>
                    <a:pt x="1" y="258"/>
                    <a:pt x="133" y="368"/>
                    <a:pt x="256" y="368"/>
                  </a:cubicBezTo>
                  <a:cubicBezTo>
                    <a:pt x="324" y="368"/>
                    <a:pt x="390" y="334"/>
                    <a:pt x="420" y="254"/>
                  </a:cubicBezTo>
                  <a:cubicBezTo>
                    <a:pt x="474" y="110"/>
                    <a:pt x="342" y="0"/>
                    <a:pt x="21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42"/>
            <p:cNvSpPr/>
            <p:nvPr/>
          </p:nvSpPr>
          <p:spPr>
            <a:xfrm>
              <a:off x="6797711" y="1552185"/>
              <a:ext cx="37223" cy="25489"/>
            </a:xfrm>
            <a:custGeom>
              <a:avLst/>
              <a:gdLst/>
              <a:ahLst/>
              <a:cxnLst/>
              <a:rect l="l" t="t" r="r" b="b"/>
              <a:pathLst>
                <a:path w="571" h="391" extrusionOk="0">
                  <a:moveTo>
                    <a:pt x="277" y="0"/>
                  </a:moveTo>
                  <a:cubicBezTo>
                    <a:pt x="93" y="0"/>
                    <a:pt x="1" y="302"/>
                    <a:pt x="202" y="378"/>
                  </a:cubicBezTo>
                  <a:lnTo>
                    <a:pt x="230" y="378"/>
                  </a:lnTo>
                  <a:cubicBezTo>
                    <a:pt x="255" y="387"/>
                    <a:pt x="279" y="391"/>
                    <a:pt x="301" y="391"/>
                  </a:cubicBezTo>
                  <a:cubicBezTo>
                    <a:pt x="481" y="391"/>
                    <a:pt x="571" y="116"/>
                    <a:pt x="371" y="41"/>
                  </a:cubicBezTo>
                  <a:cubicBezTo>
                    <a:pt x="371" y="13"/>
                    <a:pt x="343" y="13"/>
                    <a:pt x="343" y="13"/>
                  </a:cubicBezTo>
                  <a:cubicBezTo>
                    <a:pt x="320" y="4"/>
                    <a:pt x="298" y="0"/>
                    <a:pt x="2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42"/>
            <p:cNvSpPr/>
            <p:nvPr/>
          </p:nvSpPr>
          <p:spPr>
            <a:xfrm>
              <a:off x="6757945" y="1505770"/>
              <a:ext cx="30770" cy="27249"/>
            </a:xfrm>
            <a:custGeom>
              <a:avLst/>
              <a:gdLst/>
              <a:ahLst/>
              <a:cxnLst/>
              <a:rect l="l" t="t" r="r" b="b"/>
              <a:pathLst>
                <a:path w="472" h="418" extrusionOk="0">
                  <a:moveTo>
                    <a:pt x="249" y="0"/>
                  </a:moveTo>
                  <a:cubicBezTo>
                    <a:pt x="182" y="0"/>
                    <a:pt x="114" y="40"/>
                    <a:pt x="82" y="135"/>
                  </a:cubicBezTo>
                  <a:cubicBezTo>
                    <a:pt x="82" y="135"/>
                    <a:pt x="54" y="163"/>
                    <a:pt x="54" y="163"/>
                  </a:cubicBezTo>
                  <a:cubicBezTo>
                    <a:pt x="0" y="308"/>
                    <a:pt x="132" y="417"/>
                    <a:pt x="255" y="417"/>
                  </a:cubicBezTo>
                  <a:cubicBezTo>
                    <a:pt x="323" y="417"/>
                    <a:pt x="389" y="384"/>
                    <a:pt x="419" y="303"/>
                  </a:cubicBezTo>
                  <a:cubicBezTo>
                    <a:pt x="419" y="275"/>
                    <a:pt x="419" y="275"/>
                    <a:pt x="419" y="247"/>
                  </a:cubicBezTo>
                  <a:cubicBezTo>
                    <a:pt x="472" y="108"/>
                    <a:pt x="361" y="0"/>
                    <a:pt x="24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42"/>
            <p:cNvSpPr/>
            <p:nvPr/>
          </p:nvSpPr>
          <p:spPr>
            <a:xfrm>
              <a:off x="6805338" y="1504140"/>
              <a:ext cx="30379" cy="28162"/>
            </a:xfrm>
            <a:custGeom>
              <a:avLst/>
              <a:gdLst/>
              <a:ahLst/>
              <a:cxnLst/>
              <a:rect l="l" t="t" r="r" b="b"/>
              <a:pathLst>
                <a:path w="466" h="432" extrusionOk="0">
                  <a:moveTo>
                    <a:pt x="193" y="0"/>
                  </a:moveTo>
                  <a:cubicBezTo>
                    <a:pt x="129" y="0"/>
                    <a:pt x="66" y="31"/>
                    <a:pt x="29" y="104"/>
                  </a:cubicBezTo>
                  <a:cubicBezTo>
                    <a:pt x="1" y="244"/>
                    <a:pt x="29" y="357"/>
                    <a:pt x="169" y="413"/>
                  </a:cubicBezTo>
                  <a:cubicBezTo>
                    <a:pt x="199" y="425"/>
                    <a:pt x="227" y="431"/>
                    <a:pt x="252" y="431"/>
                  </a:cubicBezTo>
                  <a:cubicBezTo>
                    <a:pt x="395" y="431"/>
                    <a:pt x="466" y="251"/>
                    <a:pt x="394" y="132"/>
                  </a:cubicBezTo>
                  <a:cubicBezTo>
                    <a:pt x="362" y="52"/>
                    <a:pt x="276" y="0"/>
                    <a:pt x="1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42"/>
            <p:cNvSpPr/>
            <p:nvPr/>
          </p:nvSpPr>
          <p:spPr>
            <a:xfrm>
              <a:off x="6809184" y="1444882"/>
              <a:ext cx="32073" cy="27706"/>
            </a:xfrm>
            <a:custGeom>
              <a:avLst/>
              <a:gdLst/>
              <a:ahLst/>
              <a:cxnLst/>
              <a:rect l="l" t="t" r="r" b="b"/>
              <a:pathLst>
                <a:path w="492" h="425" extrusionOk="0">
                  <a:moveTo>
                    <a:pt x="245" y="1"/>
                  </a:moveTo>
                  <a:cubicBezTo>
                    <a:pt x="178" y="1"/>
                    <a:pt x="112" y="34"/>
                    <a:pt x="82" y="115"/>
                  </a:cubicBezTo>
                  <a:cubicBezTo>
                    <a:pt x="82" y="143"/>
                    <a:pt x="54" y="171"/>
                    <a:pt x="54" y="171"/>
                  </a:cubicBezTo>
                  <a:cubicBezTo>
                    <a:pt x="0" y="315"/>
                    <a:pt x="132" y="425"/>
                    <a:pt x="255" y="425"/>
                  </a:cubicBezTo>
                  <a:cubicBezTo>
                    <a:pt x="323" y="425"/>
                    <a:pt x="389" y="391"/>
                    <a:pt x="419" y="311"/>
                  </a:cubicBezTo>
                  <a:cubicBezTo>
                    <a:pt x="419" y="283"/>
                    <a:pt x="419" y="283"/>
                    <a:pt x="419" y="255"/>
                  </a:cubicBezTo>
                  <a:cubicBezTo>
                    <a:pt x="492" y="110"/>
                    <a:pt x="366" y="1"/>
                    <a:pt x="2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42"/>
            <p:cNvSpPr/>
            <p:nvPr/>
          </p:nvSpPr>
          <p:spPr>
            <a:xfrm>
              <a:off x="6764855" y="1462418"/>
              <a:ext cx="39114" cy="25554"/>
            </a:xfrm>
            <a:custGeom>
              <a:avLst/>
              <a:gdLst/>
              <a:ahLst/>
              <a:cxnLst/>
              <a:rect l="l" t="t" r="r" b="b"/>
              <a:pathLst>
                <a:path w="600" h="392" extrusionOk="0">
                  <a:moveTo>
                    <a:pt x="271" y="1"/>
                  </a:moveTo>
                  <a:cubicBezTo>
                    <a:pt x="90" y="1"/>
                    <a:pt x="1" y="276"/>
                    <a:pt x="201" y="351"/>
                  </a:cubicBezTo>
                  <a:cubicBezTo>
                    <a:pt x="229" y="351"/>
                    <a:pt x="229" y="379"/>
                    <a:pt x="257" y="379"/>
                  </a:cubicBezTo>
                  <a:cubicBezTo>
                    <a:pt x="280" y="388"/>
                    <a:pt x="302" y="391"/>
                    <a:pt x="323" y="391"/>
                  </a:cubicBezTo>
                  <a:cubicBezTo>
                    <a:pt x="507" y="391"/>
                    <a:pt x="599" y="90"/>
                    <a:pt x="397" y="14"/>
                  </a:cubicBezTo>
                  <a:lnTo>
                    <a:pt x="341" y="14"/>
                  </a:lnTo>
                  <a:cubicBezTo>
                    <a:pt x="317" y="5"/>
                    <a:pt x="293" y="1"/>
                    <a:pt x="27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42"/>
            <p:cNvSpPr/>
            <p:nvPr/>
          </p:nvSpPr>
          <p:spPr>
            <a:xfrm>
              <a:off x="6756706" y="1416981"/>
              <a:ext cx="32008" cy="26337"/>
            </a:xfrm>
            <a:custGeom>
              <a:avLst/>
              <a:gdLst/>
              <a:ahLst/>
              <a:cxnLst/>
              <a:rect l="l" t="t" r="r" b="b"/>
              <a:pathLst>
                <a:path w="491" h="404" extrusionOk="0">
                  <a:moveTo>
                    <a:pt x="247" y="0"/>
                  </a:moveTo>
                  <a:cubicBezTo>
                    <a:pt x="176" y="0"/>
                    <a:pt x="105" y="37"/>
                    <a:pt x="73" y="121"/>
                  </a:cubicBezTo>
                  <a:cubicBezTo>
                    <a:pt x="73" y="121"/>
                    <a:pt x="73" y="149"/>
                    <a:pt x="73" y="149"/>
                  </a:cubicBezTo>
                  <a:cubicBezTo>
                    <a:pt x="1" y="294"/>
                    <a:pt x="126" y="404"/>
                    <a:pt x="247" y="404"/>
                  </a:cubicBezTo>
                  <a:cubicBezTo>
                    <a:pt x="314" y="404"/>
                    <a:pt x="380" y="370"/>
                    <a:pt x="410" y="290"/>
                  </a:cubicBezTo>
                  <a:cubicBezTo>
                    <a:pt x="410" y="262"/>
                    <a:pt x="438" y="262"/>
                    <a:pt x="438" y="262"/>
                  </a:cubicBezTo>
                  <a:cubicBezTo>
                    <a:pt x="491" y="104"/>
                    <a:pt x="368" y="0"/>
                    <a:pt x="2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42"/>
            <p:cNvSpPr/>
            <p:nvPr/>
          </p:nvSpPr>
          <p:spPr>
            <a:xfrm>
              <a:off x="6631737" y="1454074"/>
              <a:ext cx="30835" cy="26337"/>
            </a:xfrm>
            <a:custGeom>
              <a:avLst/>
              <a:gdLst/>
              <a:ahLst/>
              <a:cxnLst/>
              <a:rect l="l" t="t" r="r" b="b"/>
              <a:pathLst>
                <a:path w="473" h="404" extrusionOk="0">
                  <a:moveTo>
                    <a:pt x="217" y="0"/>
                  </a:moveTo>
                  <a:cubicBezTo>
                    <a:pt x="149" y="0"/>
                    <a:pt x="83" y="34"/>
                    <a:pt x="53" y="114"/>
                  </a:cubicBezTo>
                  <a:cubicBezTo>
                    <a:pt x="53" y="142"/>
                    <a:pt x="53" y="142"/>
                    <a:pt x="53" y="142"/>
                  </a:cubicBezTo>
                  <a:cubicBezTo>
                    <a:pt x="0" y="300"/>
                    <a:pt x="113" y="403"/>
                    <a:pt x="225" y="403"/>
                  </a:cubicBezTo>
                  <a:cubicBezTo>
                    <a:pt x="292" y="403"/>
                    <a:pt x="358" y="366"/>
                    <a:pt x="390" y="282"/>
                  </a:cubicBezTo>
                  <a:cubicBezTo>
                    <a:pt x="390" y="282"/>
                    <a:pt x="418" y="254"/>
                    <a:pt x="418" y="254"/>
                  </a:cubicBezTo>
                  <a:cubicBezTo>
                    <a:pt x="472" y="110"/>
                    <a:pt x="340" y="0"/>
                    <a:pt x="21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42"/>
            <p:cNvSpPr/>
            <p:nvPr/>
          </p:nvSpPr>
          <p:spPr>
            <a:xfrm>
              <a:off x="6679847" y="1399119"/>
              <a:ext cx="32269" cy="29075"/>
            </a:xfrm>
            <a:custGeom>
              <a:avLst/>
              <a:gdLst/>
              <a:ahLst/>
              <a:cxnLst/>
              <a:rect l="l" t="t" r="r" b="b"/>
              <a:pathLst>
                <a:path w="495" h="446" extrusionOk="0">
                  <a:moveTo>
                    <a:pt x="247" y="1"/>
                  </a:moveTo>
                  <a:cubicBezTo>
                    <a:pt x="126" y="1"/>
                    <a:pt x="1" y="111"/>
                    <a:pt x="73" y="255"/>
                  </a:cubicBezTo>
                  <a:cubicBezTo>
                    <a:pt x="73" y="283"/>
                    <a:pt x="73" y="283"/>
                    <a:pt x="73" y="283"/>
                  </a:cubicBezTo>
                  <a:lnTo>
                    <a:pt x="101" y="339"/>
                  </a:lnTo>
                  <a:cubicBezTo>
                    <a:pt x="129" y="414"/>
                    <a:pt x="185" y="445"/>
                    <a:pt x="245" y="445"/>
                  </a:cubicBezTo>
                  <a:cubicBezTo>
                    <a:pt x="363" y="445"/>
                    <a:pt x="494" y="321"/>
                    <a:pt x="438" y="171"/>
                  </a:cubicBezTo>
                  <a:lnTo>
                    <a:pt x="410" y="143"/>
                  </a:lnTo>
                  <a:cubicBezTo>
                    <a:pt x="410" y="115"/>
                    <a:pt x="410" y="115"/>
                    <a:pt x="410" y="115"/>
                  </a:cubicBezTo>
                  <a:cubicBezTo>
                    <a:pt x="380" y="35"/>
                    <a:pt x="314" y="1"/>
                    <a:pt x="2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42"/>
            <p:cNvSpPr/>
            <p:nvPr/>
          </p:nvSpPr>
          <p:spPr>
            <a:xfrm>
              <a:off x="6702859" y="2632776"/>
              <a:ext cx="1412993" cy="351504"/>
            </a:xfrm>
            <a:custGeom>
              <a:avLst/>
              <a:gdLst/>
              <a:ahLst/>
              <a:cxnLst/>
              <a:rect l="l" t="t" r="r" b="b"/>
              <a:pathLst>
                <a:path w="21675" h="5392" extrusionOk="0">
                  <a:moveTo>
                    <a:pt x="1" y="1"/>
                  </a:moveTo>
                  <a:lnTo>
                    <a:pt x="1" y="1"/>
                  </a:lnTo>
                  <a:cubicBezTo>
                    <a:pt x="1" y="1"/>
                    <a:pt x="3735" y="3005"/>
                    <a:pt x="7721" y="3679"/>
                  </a:cubicBezTo>
                  <a:cubicBezTo>
                    <a:pt x="11708" y="4352"/>
                    <a:pt x="18811" y="3903"/>
                    <a:pt x="21674" y="5391"/>
                  </a:cubicBezTo>
                  <a:cubicBezTo>
                    <a:pt x="21674" y="5391"/>
                    <a:pt x="17688" y="1320"/>
                    <a:pt x="13196" y="506"/>
                  </a:cubicBezTo>
                  <a:cubicBezTo>
                    <a:pt x="11699" y="235"/>
                    <a:pt x="10142" y="163"/>
                    <a:pt x="8596" y="163"/>
                  </a:cubicBezTo>
                  <a:cubicBezTo>
                    <a:pt x="6861" y="163"/>
                    <a:pt x="5139" y="253"/>
                    <a:pt x="3529" y="253"/>
                  </a:cubicBezTo>
                  <a:cubicBezTo>
                    <a:pt x="2269" y="253"/>
                    <a:pt x="1077" y="198"/>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42"/>
            <p:cNvSpPr/>
            <p:nvPr/>
          </p:nvSpPr>
          <p:spPr>
            <a:xfrm>
              <a:off x="6661484" y="2630038"/>
              <a:ext cx="1414819" cy="356980"/>
            </a:xfrm>
            <a:custGeom>
              <a:avLst/>
              <a:gdLst/>
              <a:ahLst/>
              <a:cxnLst/>
              <a:rect l="l" t="t" r="r" b="b"/>
              <a:pathLst>
                <a:path w="21703" h="5476" extrusionOk="0">
                  <a:moveTo>
                    <a:pt x="57" y="1"/>
                  </a:moveTo>
                  <a:lnTo>
                    <a:pt x="1" y="169"/>
                  </a:lnTo>
                  <a:cubicBezTo>
                    <a:pt x="4" y="171"/>
                    <a:pt x="7" y="172"/>
                    <a:pt x="11" y="174"/>
                  </a:cubicBezTo>
                  <a:lnTo>
                    <a:pt x="11" y="174"/>
                  </a:lnTo>
                  <a:lnTo>
                    <a:pt x="1" y="197"/>
                  </a:lnTo>
                  <a:cubicBezTo>
                    <a:pt x="47" y="210"/>
                    <a:pt x="92" y="223"/>
                    <a:pt x="138" y="236"/>
                  </a:cubicBezTo>
                  <a:lnTo>
                    <a:pt x="138" y="236"/>
                  </a:lnTo>
                  <a:cubicBezTo>
                    <a:pt x="2623" y="1447"/>
                    <a:pt x="5217" y="2592"/>
                    <a:pt x="7974" y="3033"/>
                  </a:cubicBezTo>
                  <a:cubicBezTo>
                    <a:pt x="12606" y="3398"/>
                    <a:pt x="17632" y="2808"/>
                    <a:pt x="21702" y="5475"/>
                  </a:cubicBezTo>
                  <a:cubicBezTo>
                    <a:pt x="17688" y="2724"/>
                    <a:pt x="12606" y="3257"/>
                    <a:pt x="8002" y="2892"/>
                  </a:cubicBezTo>
                  <a:cubicBezTo>
                    <a:pt x="5578" y="2476"/>
                    <a:pt x="3282" y="1526"/>
                    <a:pt x="1059" y="470"/>
                  </a:cubicBezTo>
                  <a:lnTo>
                    <a:pt x="1059" y="470"/>
                  </a:lnTo>
                  <a:cubicBezTo>
                    <a:pt x="2576" y="819"/>
                    <a:pt x="4124" y="994"/>
                    <a:pt x="5672" y="1039"/>
                  </a:cubicBezTo>
                  <a:cubicBezTo>
                    <a:pt x="6422" y="1083"/>
                    <a:pt x="7174" y="1093"/>
                    <a:pt x="7927" y="1093"/>
                  </a:cubicBezTo>
                  <a:cubicBezTo>
                    <a:pt x="8489" y="1093"/>
                    <a:pt x="9052" y="1088"/>
                    <a:pt x="9613" y="1088"/>
                  </a:cubicBezTo>
                  <a:cubicBezTo>
                    <a:pt x="11166" y="1088"/>
                    <a:pt x="12713" y="1128"/>
                    <a:pt x="14235" y="1432"/>
                  </a:cubicBezTo>
                  <a:cubicBezTo>
                    <a:pt x="17014" y="2078"/>
                    <a:pt x="19485" y="3706"/>
                    <a:pt x="21702" y="5475"/>
                  </a:cubicBezTo>
                  <a:cubicBezTo>
                    <a:pt x="19485" y="3678"/>
                    <a:pt x="17042" y="1966"/>
                    <a:pt x="14263" y="1320"/>
                  </a:cubicBezTo>
                  <a:cubicBezTo>
                    <a:pt x="11427" y="759"/>
                    <a:pt x="8535" y="1067"/>
                    <a:pt x="5672" y="871"/>
                  </a:cubicBezTo>
                  <a:cubicBezTo>
                    <a:pt x="3815" y="788"/>
                    <a:pt x="1930" y="540"/>
                    <a:pt x="126" y="21"/>
                  </a:cubicBezTo>
                  <a:lnTo>
                    <a:pt x="126" y="21"/>
                  </a:lnTo>
                  <a:cubicBezTo>
                    <a:pt x="112" y="14"/>
                    <a:pt x="99" y="7"/>
                    <a:pt x="85" y="1"/>
                  </a:cubicBezTo>
                  <a:lnTo>
                    <a:pt x="82" y="8"/>
                  </a:lnTo>
                  <a:lnTo>
                    <a:pt x="82" y="8"/>
                  </a:lnTo>
                  <a:cubicBezTo>
                    <a:pt x="74" y="5"/>
                    <a:pt x="65" y="3"/>
                    <a:pt x="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42"/>
            <p:cNvSpPr/>
            <p:nvPr/>
          </p:nvSpPr>
          <p:spPr>
            <a:xfrm>
              <a:off x="6702859" y="2632776"/>
              <a:ext cx="1412993" cy="351504"/>
            </a:xfrm>
            <a:custGeom>
              <a:avLst/>
              <a:gdLst/>
              <a:ahLst/>
              <a:cxnLst/>
              <a:rect l="l" t="t" r="r" b="b"/>
              <a:pathLst>
                <a:path w="21675" h="5392" extrusionOk="0">
                  <a:moveTo>
                    <a:pt x="1" y="1"/>
                  </a:moveTo>
                  <a:lnTo>
                    <a:pt x="1" y="1"/>
                  </a:lnTo>
                  <a:cubicBezTo>
                    <a:pt x="871" y="422"/>
                    <a:pt x="1741" y="815"/>
                    <a:pt x="2640" y="1096"/>
                  </a:cubicBezTo>
                  <a:cubicBezTo>
                    <a:pt x="4659" y="1734"/>
                    <a:pt x="6754" y="1798"/>
                    <a:pt x="8846" y="1798"/>
                  </a:cubicBezTo>
                  <a:cubicBezTo>
                    <a:pt x="9372" y="1798"/>
                    <a:pt x="9898" y="1794"/>
                    <a:pt x="10423" y="1794"/>
                  </a:cubicBezTo>
                  <a:cubicBezTo>
                    <a:pt x="10655" y="1794"/>
                    <a:pt x="10887" y="1795"/>
                    <a:pt x="11118" y="1798"/>
                  </a:cubicBezTo>
                  <a:cubicBezTo>
                    <a:pt x="11185" y="1797"/>
                    <a:pt x="11252" y="1796"/>
                    <a:pt x="11319" y="1796"/>
                  </a:cubicBezTo>
                  <a:cubicBezTo>
                    <a:pt x="15037" y="1796"/>
                    <a:pt x="18613" y="3323"/>
                    <a:pt x="21674" y="5391"/>
                  </a:cubicBezTo>
                  <a:cubicBezTo>
                    <a:pt x="16961" y="1917"/>
                    <a:pt x="13579" y="1611"/>
                    <a:pt x="10272" y="1611"/>
                  </a:cubicBezTo>
                  <a:cubicBezTo>
                    <a:pt x="9564" y="1611"/>
                    <a:pt x="8860" y="1625"/>
                    <a:pt x="8147" y="1625"/>
                  </a:cubicBezTo>
                  <a:cubicBezTo>
                    <a:pt x="5702" y="1625"/>
                    <a:pt x="3152" y="146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44" name="Google Shape;2244;p42"/>
          <p:cNvGrpSpPr/>
          <p:nvPr/>
        </p:nvGrpSpPr>
        <p:grpSpPr>
          <a:xfrm>
            <a:off x="458625" y="3316000"/>
            <a:ext cx="1540100" cy="1633200"/>
            <a:chOff x="306225" y="3318425"/>
            <a:chExt cx="1540100" cy="1633200"/>
          </a:xfrm>
        </p:grpSpPr>
        <p:sp>
          <p:nvSpPr>
            <p:cNvPr id="2245" name="Google Shape;2245;p42"/>
            <p:cNvSpPr/>
            <p:nvPr/>
          </p:nvSpPr>
          <p:spPr>
            <a:xfrm rot="10800000">
              <a:off x="566500" y="3853250"/>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42"/>
            <p:cNvSpPr/>
            <p:nvPr/>
          </p:nvSpPr>
          <p:spPr>
            <a:xfrm rot="10800000">
              <a:off x="306225" y="331842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42"/>
            <p:cNvSpPr/>
            <p:nvPr/>
          </p:nvSpPr>
          <p:spPr>
            <a:xfrm rot="10800000">
              <a:off x="1424800" y="490752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42"/>
            <p:cNvSpPr/>
            <p:nvPr/>
          </p:nvSpPr>
          <p:spPr>
            <a:xfrm rot="10800000">
              <a:off x="1802225" y="41351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42"/>
            <p:cNvSpPr/>
            <p:nvPr/>
          </p:nvSpPr>
          <p:spPr>
            <a:xfrm rot="10800000">
              <a:off x="1027338" y="38973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42"/>
            <p:cNvSpPr/>
            <p:nvPr/>
          </p:nvSpPr>
          <p:spPr>
            <a:xfrm rot="10800000">
              <a:off x="865775" y="3477800"/>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1" name="Google Shape;2251;p42"/>
          <p:cNvGrpSpPr/>
          <p:nvPr/>
        </p:nvGrpSpPr>
        <p:grpSpPr>
          <a:xfrm>
            <a:off x="6530789" y="3761315"/>
            <a:ext cx="1801090" cy="842675"/>
            <a:chOff x="6647939" y="3741065"/>
            <a:chExt cx="1801090" cy="842675"/>
          </a:xfrm>
        </p:grpSpPr>
        <p:sp>
          <p:nvSpPr>
            <p:cNvPr id="2252" name="Google Shape;2252;p42"/>
            <p:cNvSpPr/>
            <p:nvPr/>
          </p:nvSpPr>
          <p:spPr>
            <a:xfrm rot="10800000">
              <a:off x="6678142" y="4534240"/>
              <a:ext cx="49500" cy="495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42"/>
            <p:cNvSpPr/>
            <p:nvPr/>
          </p:nvSpPr>
          <p:spPr>
            <a:xfrm rot="10800000">
              <a:off x="6647939" y="3908141"/>
              <a:ext cx="49500" cy="495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42"/>
            <p:cNvSpPr/>
            <p:nvPr/>
          </p:nvSpPr>
          <p:spPr>
            <a:xfrm rot="10800000">
              <a:off x="7156867" y="3741065"/>
              <a:ext cx="49500" cy="495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42"/>
            <p:cNvSpPr/>
            <p:nvPr/>
          </p:nvSpPr>
          <p:spPr>
            <a:xfrm rot="10800000">
              <a:off x="8399528" y="3907094"/>
              <a:ext cx="49500" cy="495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6" name="Google Shape;2256;p42"/>
          <p:cNvSpPr/>
          <p:nvPr/>
        </p:nvSpPr>
        <p:spPr>
          <a:xfrm rot="10800000">
            <a:off x="8929428" y="3314119"/>
            <a:ext cx="49500" cy="495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p:cNvSpPr txBox="1"/>
          <p:nvPr/>
        </p:nvSpPr>
        <p:spPr>
          <a:xfrm>
            <a:off x="1688952" y="760997"/>
            <a:ext cx="6157887" cy="923330"/>
          </a:xfrm>
          <a:prstGeom prst="rect">
            <a:avLst/>
          </a:prstGeom>
          <a:noFill/>
        </p:spPr>
        <p:txBody>
          <a:bodyPr wrap="square" rtlCol="0">
            <a:spAutoFit/>
          </a:bodyPr>
          <a:lstStyle/>
          <a:p>
            <a:r>
              <a:rPr lang="en-US" sz="5400" u="sng" dirty="0">
                <a:latin typeface="DejaVu Serif Condensed" panose="02060606050605020204" pitchFamily="18" charset="0"/>
                <a:ea typeface="DejaVu Serif Condensed" panose="02060606050605020204" pitchFamily="18" charset="0"/>
                <a:cs typeface="DejaVu Serif Condensed" panose="02060606050605020204" pitchFamily="18" charset="0"/>
              </a:rPr>
              <a:t>PROJECT TITLE</a:t>
            </a:r>
            <a:r>
              <a:rPr lang="en-US" dirty="0"/>
              <a:t>:</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69"/>
        <p:cNvGrpSpPr/>
        <p:nvPr/>
      </p:nvGrpSpPr>
      <p:grpSpPr>
        <a:xfrm>
          <a:off x="0" y="0"/>
          <a:ext cx="0" cy="0"/>
          <a:chOff x="0" y="0"/>
          <a:chExt cx="0" cy="0"/>
        </a:xfrm>
      </p:grpSpPr>
      <p:grpSp>
        <p:nvGrpSpPr>
          <p:cNvPr id="2289" name="Google Shape;2289;p44"/>
          <p:cNvGrpSpPr/>
          <p:nvPr/>
        </p:nvGrpSpPr>
        <p:grpSpPr>
          <a:xfrm rot="-2318932">
            <a:off x="5959096" y="3057286"/>
            <a:ext cx="250159" cy="515774"/>
            <a:chOff x="1417650" y="671710"/>
            <a:chExt cx="611492" cy="1260761"/>
          </a:xfrm>
        </p:grpSpPr>
        <p:sp>
          <p:nvSpPr>
            <p:cNvPr id="2290" name="Google Shape;2290;p44"/>
            <p:cNvSpPr/>
            <p:nvPr/>
          </p:nvSpPr>
          <p:spPr>
            <a:xfrm flipH="1">
              <a:off x="1417650" y="671710"/>
              <a:ext cx="611492" cy="93762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44"/>
            <p:cNvSpPr/>
            <p:nvPr/>
          </p:nvSpPr>
          <p:spPr>
            <a:xfrm flipH="1">
              <a:off x="1690513" y="872811"/>
              <a:ext cx="57510" cy="311884"/>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44"/>
            <p:cNvSpPr/>
            <p:nvPr/>
          </p:nvSpPr>
          <p:spPr>
            <a:xfrm flipH="1">
              <a:off x="1507972" y="1121045"/>
              <a:ext cx="188826" cy="328326"/>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44"/>
            <p:cNvSpPr/>
            <p:nvPr/>
          </p:nvSpPr>
          <p:spPr>
            <a:xfrm flipH="1">
              <a:off x="1733627" y="936386"/>
              <a:ext cx="147758" cy="318022"/>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44"/>
            <p:cNvSpPr/>
            <p:nvPr/>
          </p:nvSpPr>
          <p:spPr>
            <a:xfrm flipH="1">
              <a:off x="1686420" y="1178482"/>
              <a:ext cx="242171" cy="326280"/>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44"/>
            <p:cNvSpPr/>
            <p:nvPr/>
          </p:nvSpPr>
          <p:spPr>
            <a:xfrm flipH="1">
              <a:off x="1639214" y="1019180"/>
              <a:ext cx="159230" cy="913291"/>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6" name="Google Shape;2296;p44"/>
          <p:cNvGrpSpPr/>
          <p:nvPr/>
        </p:nvGrpSpPr>
        <p:grpSpPr>
          <a:xfrm rot="2318932" flipH="1">
            <a:off x="3035446" y="1310686"/>
            <a:ext cx="250159" cy="515774"/>
            <a:chOff x="1417650" y="671710"/>
            <a:chExt cx="611492" cy="1260761"/>
          </a:xfrm>
        </p:grpSpPr>
        <p:sp>
          <p:nvSpPr>
            <p:cNvPr id="2297" name="Google Shape;2297;p44"/>
            <p:cNvSpPr/>
            <p:nvPr/>
          </p:nvSpPr>
          <p:spPr>
            <a:xfrm flipH="1">
              <a:off x="1417650" y="671710"/>
              <a:ext cx="611492" cy="93762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44"/>
            <p:cNvSpPr/>
            <p:nvPr/>
          </p:nvSpPr>
          <p:spPr>
            <a:xfrm flipH="1">
              <a:off x="1690513" y="872811"/>
              <a:ext cx="57510" cy="311884"/>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44"/>
            <p:cNvSpPr/>
            <p:nvPr/>
          </p:nvSpPr>
          <p:spPr>
            <a:xfrm flipH="1">
              <a:off x="1507972" y="1121045"/>
              <a:ext cx="188826" cy="328326"/>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44"/>
            <p:cNvSpPr/>
            <p:nvPr/>
          </p:nvSpPr>
          <p:spPr>
            <a:xfrm flipH="1">
              <a:off x="1733627" y="936386"/>
              <a:ext cx="147758" cy="318022"/>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44"/>
            <p:cNvSpPr/>
            <p:nvPr/>
          </p:nvSpPr>
          <p:spPr>
            <a:xfrm flipH="1">
              <a:off x="1686420" y="1178482"/>
              <a:ext cx="242171" cy="326280"/>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44"/>
            <p:cNvSpPr/>
            <p:nvPr/>
          </p:nvSpPr>
          <p:spPr>
            <a:xfrm flipH="1">
              <a:off x="1639214" y="1019180"/>
              <a:ext cx="159230" cy="913291"/>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xmlns="" id="{B95B9C83-4314-217F-3359-B1F1059BAD1C}"/>
              </a:ext>
            </a:extLst>
          </p:cNvPr>
          <p:cNvSpPr txBox="1"/>
          <p:nvPr/>
        </p:nvSpPr>
        <p:spPr>
          <a:xfrm>
            <a:off x="3419274" y="168812"/>
            <a:ext cx="2194560" cy="646331"/>
          </a:xfrm>
          <a:prstGeom prst="rect">
            <a:avLst/>
          </a:prstGeom>
          <a:noFill/>
        </p:spPr>
        <p:txBody>
          <a:bodyPr wrap="square" rtlCol="0">
            <a:spAutoFit/>
          </a:bodyPr>
          <a:lstStyle/>
          <a:p>
            <a:r>
              <a:rPr lang="en-IN" sz="3600" u="sng" spc="25" dirty="0">
                <a:latin typeface="DejaVu Serif Condensed" panose="020B0604020202020204" charset="0"/>
                <a:ea typeface="DejaVu Serif Condensed" panose="020B0604020202020204" charset="0"/>
                <a:cs typeface="DejaVu Serif Condensed" panose="020B0604020202020204" charset="0"/>
              </a:rPr>
              <a:t>A</a:t>
            </a:r>
            <a:r>
              <a:rPr lang="en-IN" sz="3600" u="sng" spc="-5" dirty="0">
                <a:latin typeface="DejaVu Serif Condensed" panose="020B0604020202020204" charset="0"/>
                <a:ea typeface="DejaVu Serif Condensed" panose="020B0604020202020204" charset="0"/>
                <a:cs typeface="DejaVu Serif Condensed" panose="020B0604020202020204" charset="0"/>
              </a:rPr>
              <a:t>G</a:t>
            </a:r>
            <a:r>
              <a:rPr lang="en-IN" sz="3600" u="sng" spc="-35" dirty="0">
                <a:latin typeface="DejaVu Serif Condensed" panose="020B0604020202020204" charset="0"/>
                <a:ea typeface="DejaVu Serif Condensed" panose="020B0604020202020204" charset="0"/>
                <a:cs typeface="DejaVu Serif Condensed" panose="020B0604020202020204" charset="0"/>
              </a:rPr>
              <a:t>E</a:t>
            </a:r>
            <a:r>
              <a:rPr lang="en-IN" sz="3600" u="sng" spc="15" dirty="0">
                <a:latin typeface="DejaVu Serif Condensed" panose="020B0604020202020204" charset="0"/>
                <a:ea typeface="DejaVu Serif Condensed" panose="020B0604020202020204" charset="0"/>
                <a:cs typeface="DejaVu Serif Condensed" panose="020B0604020202020204" charset="0"/>
              </a:rPr>
              <a:t>N</a:t>
            </a:r>
            <a:r>
              <a:rPr lang="en-IN" sz="3600" u="sng" dirty="0">
                <a:latin typeface="DejaVu Serif Condensed" panose="020B0604020202020204" charset="0"/>
                <a:ea typeface="DejaVu Serif Condensed" panose="020B0604020202020204" charset="0"/>
                <a:cs typeface="DejaVu Serif Condensed" panose="020B0604020202020204" charset="0"/>
              </a:rPr>
              <a:t>DA</a:t>
            </a:r>
          </a:p>
        </p:txBody>
      </p:sp>
      <p:sp>
        <p:nvSpPr>
          <p:cNvPr id="3" name="TextBox 2">
            <a:extLst>
              <a:ext uri="{FF2B5EF4-FFF2-40B4-BE49-F238E27FC236}">
                <a16:creationId xmlns:a16="http://schemas.microsoft.com/office/drawing/2014/main" xmlns="" id="{A01832BE-01FB-99C8-5563-92FC0AE7FFFF}"/>
              </a:ext>
            </a:extLst>
          </p:cNvPr>
          <p:cNvSpPr txBox="1"/>
          <p:nvPr/>
        </p:nvSpPr>
        <p:spPr>
          <a:xfrm>
            <a:off x="1800664" y="1347276"/>
            <a:ext cx="5141742" cy="3077766"/>
          </a:xfrm>
          <a:prstGeom prst="rect">
            <a:avLst/>
          </a:prstGeom>
          <a:noFill/>
        </p:spPr>
        <p:txBody>
          <a:bodyPr wrap="square" rtlCol="0">
            <a:spAutoFit/>
          </a:bodyPr>
          <a:lstStyle/>
          <a:p>
            <a:pPr>
              <a:buFont typeface="+mj-lt"/>
              <a:buAutoNum type="arabicPeriod"/>
            </a:pPr>
            <a:r>
              <a:rPr lang="en-US" sz="2000" b="1" dirty="0">
                <a:solidFill>
                  <a:srgbClr val="0D0D0D"/>
                </a:solidFill>
                <a:latin typeface="Sacramento" panose="02000507000000020000" pitchFamily="2" charset="0"/>
                <a:cs typeface="Times New Roman" panose="02020603050405020304" pitchFamily="18" charset="0"/>
              </a:rPr>
              <a:t>Problem Statement</a:t>
            </a:r>
          </a:p>
          <a:p>
            <a:pPr>
              <a:buFont typeface="+mj-lt"/>
              <a:buAutoNum type="arabicPeriod"/>
            </a:pPr>
            <a:r>
              <a:rPr lang="en-US" sz="2000" b="1" dirty="0">
                <a:solidFill>
                  <a:srgbClr val="0D0D0D"/>
                </a:solidFill>
                <a:latin typeface="Sacramento" panose="02000507000000020000" pitchFamily="2" charset="0"/>
                <a:cs typeface="Times New Roman" panose="02020603050405020304" pitchFamily="18" charset="0"/>
              </a:rPr>
              <a:t>Project Overview</a:t>
            </a:r>
          </a:p>
          <a:p>
            <a:pPr>
              <a:buFont typeface="+mj-lt"/>
              <a:buAutoNum type="arabicPeriod"/>
            </a:pPr>
            <a:r>
              <a:rPr lang="en-US" sz="2000" b="1" dirty="0">
                <a:solidFill>
                  <a:srgbClr val="0D0D0D"/>
                </a:solidFill>
                <a:latin typeface="Sacramento" panose="02000507000000020000" pitchFamily="2" charset="0"/>
                <a:cs typeface="Times New Roman" panose="02020603050405020304" pitchFamily="18" charset="0"/>
              </a:rPr>
              <a:t>End Users</a:t>
            </a:r>
          </a:p>
          <a:p>
            <a:pPr>
              <a:buFont typeface="+mj-lt"/>
              <a:buAutoNum type="arabicPeriod"/>
            </a:pPr>
            <a:r>
              <a:rPr lang="en-US" sz="2000" b="1" dirty="0">
                <a:solidFill>
                  <a:srgbClr val="0D0D0D"/>
                </a:solidFill>
                <a:latin typeface="Sacramento" panose="02000507000000020000" pitchFamily="2" charset="0"/>
                <a:cs typeface="Times New Roman" panose="02020603050405020304" pitchFamily="18" charset="0"/>
              </a:rPr>
              <a:t>Tools and Technologies</a:t>
            </a:r>
          </a:p>
          <a:p>
            <a:pPr>
              <a:buFont typeface="+mj-lt"/>
              <a:buAutoNum type="arabicPeriod"/>
            </a:pPr>
            <a:r>
              <a:rPr lang="en-US" sz="2000" b="1" dirty="0">
                <a:solidFill>
                  <a:srgbClr val="0D0D0D"/>
                </a:solidFill>
                <a:latin typeface="Sacramento" panose="02000507000000020000" pitchFamily="2" charset="0"/>
                <a:cs typeface="Times New Roman" panose="02020603050405020304" pitchFamily="18" charset="0"/>
              </a:rPr>
              <a:t>Portfolio design and Layout</a:t>
            </a:r>
          </a:p>
          <a:p>
            <a:pPr>
              <a:buFont typeface="+mj-lt"/>
              <a:buAutoNum type="arabicPeriod"/>
            </a:pPr>
            <a:r>
              <a:rPr lang="en-US" sz="2000" b="1" dirty="0">
                <a:solidFill>
                  <a:srgbClr val="0D0D0D"/>
                </a:solidFill>
                <a:latin typeface="Sacramento" panose="02000507000000020000" pitchFamily="2" charset="0"/>
                <a:cs typeface="Times New Roman" panose="02020603050405020304" pitchFamily="18" charset="0"/>
              </a:rPr>
              <a:t>Features and Functionality</a:t>
            </a:r>
          </a:p>
          <a:p>
            <a:pPr>
              <a:buFont typeface="+mj-lt"/>
              <a:buAutoNum type="arabicPeriod"/>
            </a:pPr>
            <a:r>
              <a:rPr lang="en-US" sz="2000" b="1" dirty="0">
                <a:solidFill>
                  <a:srgbClr val="0D0D0D"/>
                </a:solidFill>
                <a:latin typeface="Sacramento" panose="02000507000000020000" pitchFamily="2" charset="0"/>
                <a:cs typeface="Times New Roman" panose="02020603050405020304" pitchFamily="18" charset="0"/>
              </a:rPr>
              <a:t>Results and Screenshots</a:t>
            </a:r>
          </a:p>
          <a:p>
            <a:pPr>
              <a:buFont typeface="+mj-lt"/>
              <a:buAutoNum type="arabicPeriod"/>
            </a:pPr>
            <a:r>
              <a:rPr lang="en-US" sz="2000" b="1" dirty="0">
                <a:solidFill>
                  <a:srgbClr val="0D0D0D"/>
                </a:solidFill>
                <a:latin typeface="Sacramento" panose="02000507000000020000" pitchFamily="2" charset="0"/>
                <a:cs typeface="Times New Roman" panose="02020603050405020304" pitchFamily="18" charset="0"/>
              </a:rPr>
              <a:t>Conclusion</a:t>
            </a:r>
          </a:p>
          <a:p>
            <a:pPr>
              <a:buFont typeface="+mj-lt"/>
              <a:buAutoNum type="arabicPeriod"/>
            </a:pPr>
            <a:r>
              <a:rPr lang="en-US" sz="2000" b="1" dirty="0" err="1">
                <a:solidFill>
                  <a:srgbClr val="0D0D0D"/>
                </a:solidFill>
                <a:latin typeface="Sacramento" panose="02000507000000020000" pitchFamily="2" charset="0"/>
                <a:cs typeface="Times New Roman" panose="02020603050405020304" pitchFamily="18" charset="0"/>
              </a:rPr>
              <a:t>Github</a:t>
            </a:r>
            <a:r>
              <a:rPr lang="en-US" sz="2000" b="1" dirty="0">
                <a:solidFill>
                  <a:srgbClr val="0D0D0D"/>
                </a:solidFill>
                <a:latin typeface="Sacramento" panose="02000507000000020000" pitchFamily="2" charset="0"/>
                <a:cs typeface="Times New Roman" panose="02020603050405020304" pitchFamily="18" charset="0"/>
              </a:rPr>
              <a:t> Link</a:t>
            </a:r>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306"/>
        <p:cNvGrpSpPr/>
        <p:nvPr/>
      </p:nvGrpSpPr>
      <p:grpSpPr>
        <a:xfrm>
          <a:off x="0" y="0"/>
          <a:ext cx="0" cy="0"/>
          <a:chOff x="0" y="0"/>
          <a:chExt cx="0" cy="0"/>
        </a:xfrm>
      </p:grpSpPr>
      <p:grpSp>
        <p:nvGrpSpPr>
          <p:cNvPr id="2309" name="Google Shape;2309;p45"/>
          <p:cNvGrpSpPr/>
          <p:nvPr/>
        </p:nvGrpSpPr>
        <p:grpSpPr>
          <a:xfrm>
            <a:off x="7460904" y="2776374"/>
            <a:ext cx="1081668" cy="1138493"/>
            <a:chOff x="4959775" y="612300"/>
            <a:chExt cx="2373642" cy="2498340"/>
          </a:xfrm>
        </p:grpSpPr>
        <p:sp>
          <p:nvSpPr>
            <p:cNvPr id="2310" name="Google Shape;2310;p45"/>
            <p:cNvSpPr/>
            <p:nvPr/>
          </p:nvSpPr>
          <p:spPr>
            <a:xfrm>
              <a:off x="5598143" y="612300"/>
              <a:ext cx="1706575" cy="1988443"/>
            </a:xfrm>
            <a:custGeom>
              <a:avLst/>
              <a:gdLst/>
              <a:ahLst/>
              <a:cxnLst/>
              <a:rect l="l" t="t" r="r" b="b"/>
              <a:pathLst>
                <a:path w="30097" h="35068" extrusionOk="0">
                  <a:moveTo>
                    <a:pt x="21916" y="0"/>
                  </a:moveTo>
                  <a:cubicBezTo>
                    <a:pt x="19312" y="0"/>
                    <a:pt x="15432" y="1594"/>
                    <a:pt x="10164" y="5701"/>
                  </a:cubicBezTo>
                  <a:cubicBezTo>
                    <a:pt x="1" y="13646"/>
                    <a:pt x="7272" y="35067"/>
                    <a:pt x="7272" y="35067"/>
                  </a:cubicBezTo>
                  <a:cubicBezTo>
                    <a:pt x="7272" y="35067"/>
                    <a:pt x="25633" y="27066"/>
                    <a:pt x="27879" y="22911"/>
                  </a:cubicBezTo>
                  <a:cubicBezTo>
                    <a:pt x="30097" y="18756"/>
                    <a:pt x="24285" y="14096"/>
                    <a:pt x="23275" y="11653"/>
                  </a:cubicBezTo>
                  <a:cubicBezTo>
                    <a:pt x="22264" y="9211"/>
                    <a:pt x="26559" y="7667"/>
                    <a:pt x="25970" y="3427"/>
                  </a:cubicBezTo>
                  <a:cubicBezTo>
                    <a:pt x="25671" y="1393"/>
                    <a:pt x="24351" y="0"/>
                    <a:pt x="2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45"/>
            <p:cNvSpPr/>
            <p:nvPr/>
          </p:nvSpPr>
          <p:spPr>
            <a:xfrm>
              <a:off x="6010487" y="2096227"/>
              <a:ext cx="1322926" cy="826099"/>
            </a:xfrm>
            <a:custGeom>
              <a:avLst/>
              <a:gdLst/>
              <a:ahLst/>
              <a:cxnLst/>
              <a:rect l="l" t="t" r="r" b="b"/>
              <a:pathLst>
                <a:path w="23331" h="14569" extrusionOk="0">
                  <a:moveTo>
                    <a:pt x="16579" y="1"/>
                  </a:moveTo>
                  <a:cubicBezTo>
                    <a:pt x="12627" y="1"/>
                    <a:pt x="5375" y="1898"/>
                    <a:pt x="2836" y="2693"/>
                  </a:cubicBezTo>
                  <a:cubicBezTo>
                    <a:pt x="56" y="3563"/>
                    <a:pt x="0" y="5444"/>
                    <a:pt x="1095" y="7129"/>
                  </a:cubicBezTo>
                  <a:cubicBezTo>
                    <a:pt x="1095" y="7129"/>
                    <a:pt x="2892" y="11368"/>
                    <a:pt x="8703" y="13081"/>
                  </a:cubicBezTo>
                  <a:cubicBezTo>
                    <a:pt x="11910" y="14026"/>
                    <a:pt x="15057" y="14569"/>
                    <a:pt x="17464" y="14569"/>
                  </a:cubicBezTo>
                  <a:cubicBezTo>
                    <a:pt x="19420" y="14569"/>
                    <a:pt x="20889" y="14210"/>
                    <a:pt x="21505" y="13418"/>
                  </a:cubicBezTo>
                  <a:cubicBezTo>
                    <a:pt x="22853" y="11649"/>
                    <a:pt x="23330" y="10020"/>
                    <a:pt x="22235" y="6876"/>
                  </a:cubicBezTo>
                  <a:cubicBezTo>
                    <a:pt x="21112" y="3704"/>
                    <a:pt x="21140" y="503"/>
                    <a:pt x="17603" y="54"/>
                  </a:cubicBezTo>
                  <a:cubicBezTo>
                    <a:pt x="17295" y="18"/>
                    <a:pt x="16952" y="1"/>
                    <a:pt x="165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45"/>
            <p:cNvSpPr/>
            <p:nvPr/>
          </p:nvSpPr>
          <p:spPr>
            <a:xfrm>
              <a:off x="6309766" y="2177653"/>
              <a:ext cx="499889" cy="176345"/>
            </a:xfrm>
            <a:custGeom>
              <a:avLst/>
              <a:gdLst/>
              <a:ahLst/>
              <a:cxnLst/>
              <a:rect l="l" t="t" r="r" b="b"/>
              <a:pathLst>
                <a:path w="8816" h="3110" extrusionOk="0">
                  <a:moveTo>
                    <a:pt x="7044" y="1"/>
                  </a:moveTo>
                  <a:cubicBezTo>
                    <a:pt x="5083" y="1"/>
                    <a:pt x="149" y="3010"/>
                    <a:pt x="0" y="3110"/>
                  </a:cubicBezTo>
                  <a:cubicBezTo>
                    <a:pt x="0" y="3110"/>
                    <a:pt x="14" y="3110"/>
                    <a:pt x="40" y="3110"/>
                  </a:cubicBezTo>
                  <a:cubicBezTo>
                    <a:pt x="435" y="3110"/>
                    <a:pt x="3662" y="3085"/>
                    <a:pt x="5952" y="2296"/>
                  </a:cubicBezTo>
                  <a:cubicBezTo>
                    <a:pt x="8366" y="1453"/>
                    <a:pt x="8816" y="1145"/>
                    <a:pt x="7636" y="162"/>
                  </a:cubicBezTo>
                  <a:cubicBezTo>
                    <a:pt x="7499" y="50"/>
                    <a:pt x="7296" y="1"/>
                    <a:pt x="7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45"/>
            <p:cNvSpPr/>
            <p:nvPr/>
          </p:nvSpPr>
          <p:spPr>
            <a:xfrm>
              <a:off x="6389320" y="2096397"/>
              <a:ext cx="944097" cy="825872"/>
            </a:xfrm>
            <a:custGeom>
              <a:avLst/>
              <a:gdLst/>
              <a:ahLst/>
              <a:cxnLst/>
              <a:rect l="l" t="t" r="r" b="b"/>
              <a:pathLst>
                <a:path w="16650" h="14565" extrusionOk="0">
                  <a:moveTo>
                    <a:pt x="9926" y="1"/>
                  </a:moveTo>
                  <a:cubicBezTo>
                    <a:pt x="7303" y="1"/>
                    <a:pt x="3208" y="834"/>
                    <a:pt x="1" y="1623"/>
                  </a:cubicBezTo>
                  <a:cubicBezTo>
                    <a:pt x="2303" y="1144"/>
                    <a:pt x="4791" y="740"/>
                    <a:pt x="6607" y="740"/>
                  </a:cubicBezTo>
                  <a:cubicBezTo>
                    <a:pt x="7027" y="740"/>
                    <a:pt x="7412" y="761"/>
                    <a:pt x="7750" y="809"/>
                  </a:cubicBezTo>
                  <a:cubicBezTo>
                    <a:pt x="10950" y="1230"/>
                    <a:pt x="10950" y="4178"/>
                    <a:pt x="12017" y="7098"/>
                  </a:cubicBezTo>
                  <a:cubicBezTo>
                    <a:pt x="13056" y="10017"/>
                    <a:pt x="12634" y="11477"/>
                    <a:pt x="11427" y="13078"/>
                  </a:cubicBezTo>
                  <a:lnTo>
                    <a:pt x="11455" y="13078"/>
                  </a:lnTo>
                  <a:cubicBezTo>
                    <a:pt x="10934" y="13779"/>
                    <a:pt x="9686" y="14100"/>
                    <a:pt x="8008" y="14100"/>
                  </a:cubicBezTo>
                  <a:cubicBezTo>
                    <a:pt x="7067" y="14100"/>
                    <a:pt x="5990" y="13999"/>
                    <a:pt x="4830" y="13808"/>
                  </a:cubicBezTo>
                  <a:lnTo>
                    <a:pt x="4830" y="13808"/>
                  </a:lnTo>
                  <a:cubicBezTo>
                    <a:pt x="7003" y="14299"/>
                    <a:pt x="9052" y="14564"/>
                    <a:pt x="10742" y="14564"/>
                  </a:cubicBezTo>
                  <a:cubicBezTo>
                    <a:pt x="12718" y="14564"/>
                    <a:pt x="14204" y="14202"/>
                    <a:pt x="14824" y="13415"/>
                  </a:cubicBezTo>
                  <a:cubicBezTo>
                    <a:pt x="16172" y="11646"/>
                    <a:pt x="16649" y="10017"/>
                    <a:pt x="15554" y="6873"/>
                  </a:cubicBezTo>
                  <a:cubicBezTo>
                    <a:pt x="14431" y="3701"/>
                    <a:pt x="14459" y="500"/>
                    <a:pt x="10922" y="51"/>
                  </a:cubicBezTo>
                  <a:cubicBezTo>
                    <a:pt x="10622" y="17"/>
                    <a:pt x="10288" y="1"/>
                    <a:pt x="99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45"/>
            <p:cNvSpPr/>
            <p:nvPr/>
          </p:nvSpPr>
          <p:spPr>
            <a:xfrm>
              <a:off x="6204695" y="2424029"/>
              <a:ext cx="832620" cy="407521"/>
            </a:xfrm>
            <a:custGeom>
              <a:avLst/>
              <a:gdLst/>
              <a:ahLst/>
              <a:cxnLst/>
              <a:rect l="l" t="t" r="r" b="b"/>
              <a:pathLst>
                <a:path w="14684" h="7187" extrusionOk="0">
                  <a:moveTo>
                    <a:pt x="28" y="0"/>
                  </a:moveTo>
                  <a:lnTo>
                    <a:pt x="0" y="28"/>
                  </a:lnTo>
                  <a:cubicBezTo>
                    <a:pt x="0" y="28"/>
                    <a:pt x="21" y="37"/>
                    <a:pt x="60" y="55"/>
                  </a:cubicBezTo>
                  <a:lnTo>
                    <a:pt x="60" y="55"/>
                  </a:lnTo>
                  <a:cubicBezTo>
                    <a:pt x="49" y="37"/>
                    <a:pt x="39" y="18"/>
                    <a:pt x="28" y="0"/>
                  </a:cubicBezTo>
                  <a:close/>
                  <a:moveTo>
                    <a:pt x="60" y="55"/>
                  </a:moveTo>
                  <a:cubicBezTo>
                    <a:pt x="2710" y="4649"/>
                    <a:pt x="4503" y="6766"/>
                    <a:pt x="7356" y="6822"/>
                  </a:cubicBezTo>
                  <a:cubicBezTo>
                    <a:pt x="9091" y="6873"/>
                    <a:pt x="10492" y="7186"/>
                    <a:pt x="11597" y="7186"/>
                  </a:cubicBezTo>
                  <a:cubicBezTo>
                    <a:pt x="12333" y="7186"/>
                    <a:pt x="12937" y="7047"/>
                    <a:pt x="13420" y="6598"/>
                  </a:cubicBezTo>
                  <a:cubicBezTo>
                    <a:pt x="14627" y="5447"/>
                    <a:pt x="14683" y="3818"/>
                    <a:pt x="14318" y="2583"/>
                  </a:cubicBezTo>
                  <a:cubicBezTo>
                    <a:pt x="14037" y="1720"/>
                    <a:pt x="13742" y="1201"/>
                    <a:pt x="12807" y="1201"/>
                  </a:cubicBezTo>
                  <a:cubicBezTo>
                    <a:pt x="12434" y="1201"/>
                    <a:pt x="11959" y="1284"/>
                    <a:pt x="11342" y="1460"/>
                  </a:cubicBezTo>
                  <a:cubicBezTo>
                    <a:pt x="9816" y="1882"/>
                    <a:pt x="7872" y="2376"/>
                    <a:pt x="6335" y="2376"/>
                  </a:cubicBezTo>
                  <a:cubicBezTo>
                    <a:pt x="5723" y="2376"/>
                    <a:pt x="5176" y="2298"/>
                    <a:pt x="4745" y="2106"/>
                  </a:cubicBezTo>
                  <a:cubicBezTo>
                    <a:pt x="3350" y="1512"/>
                    <a:pt x="506" y="252"/>
                    <a:pt x="60" y="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45"/>
            <p:cNvSpPr/>
            <p:nvPr/>
          </p:nvSpPr>
          <p:spPr>
            <a:xfrm>
              <a:off x="6242913" y="2308921"/>
              <a:ext cx="687745" cy="194716"/>
            </a:xfrm>
            <a:custGeom>
              <a:avLst/>
              <a:gdLst/>
              <a:ahLst/>
              <a:cxnLst/>
              <a:rect l="l" t="t" r="r" b="b"/>
              <a:pathLst>
                <a:path w="12129" h="3434" extrusionOk="0">
                  <a:moveTo>
                    <a:pt x="10086" y="0"/>
                  </a:moveTo>
                  <a:cubicBezTo>
                    <a:pt x="8537" y="0"/>
                    <a:pt x="6322" y="1557"/>
                    <a:pt x="5337" y="1557"/>
                  </a:cubicBezTo>
                  <a:cubicBezTo>
                    <a:pt x="5307" y="1557"/>
                    <a:pt x="5278" y="1556"/>
                    <a:pt x="5250" y="1553"/>
                  </a:cubicBezTo>
                  <a:cubicBezTo>
                    <a:pt x="5056" y="1532"/>
                    <a:pt x="4759" y="1524"/>
                    <a:pt x="4403" y="1524"/>
                  </a:cubicBezTo>
                  <a:cubicBezTo>
                    <a:pt x="2800" y="1524"/>
                    <a:pt x="0" y="1693"/>
                    <a:pt x="0" y="1693"/>
                  </a:cubicBezTo>
                  <a:cubicBezTo>
                    <a:pt x="0" y="1693"/>
                    <a:pt x="3930" y="3406"/>
                    <a:pt x="5390" y="3434"/>
                  </a:cubicBezTo>
                  <a:cubicBezTo>
                    <a:pt x="6878" y="3434"/>
                    <a:pt x="11370" y="2592"/>
                    <a:pt x="11454" y="1946"/>
                  </a:cubicBezTo>
                  <a:cubicBezTo>
                    <a:pt x="11567" y="1300"/>
                    <a:pt x="12128" y="514"/>
                    <a:pt x="10584" y="65"/>
                  </a:cubicBezTo>
                  <a:cubicBezTo>
                    <a:pt x="10428" y="20"/>
                    <a:pt x="10261" y="0"/>
                    <a:pt x="10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45"/>
            <p:cNvSpPr/>
            <p:nvPr/>
          </p:nvSpPr>
          <p:spPr>
            <a:xfrm>
              <a:off x="6797298" y="2174931"/>
              <a:ext cx="114256" cy="115106"/>
            </a:xfrm>
            <a:custGeom>
              <a:avLst/>
              <a:gdLst/>
              <a:ahLst/>
              <a:cxnLst/>
              <a:rect l="l" t="t" r="r" b="b"/>
              <a:pathLst>
                <a:path w="2015" h="2030" extrusionOk="0">
                  <a:moveTo>
                    <a:pt x="436" y="1"/>
                  </a:moveTo>
                  <a:cubicBezTo>
                    <a:pt x="1" y="1"/>
                    <a:pt x="225" y="1439"/>
                    <a:pt x="470" y="1782"/>
                  </a:cubicBezTo>
                  <a:cubicBezTo>
                    <a:pt x="587" y="1957"/>
                    <a:pt x="722" y="2030"/>
                    <a:pt x="837" y="2030"/>
                  </a:cubicBezTo>
                  <a:cubicBezTo>
                    <a:pt x="1000" y="2030"/>
                    <a:pt x="1121" y="1884"/>
                    <a:pt x="1088" y="1670"/>
                  </a:cubicBezTo>
                  <a:cubicBezTo>
                    <a:pt x="1032" y="1277"/>
                    <a:pt x="1874" y="1277"/>
                    <a:pt x="1930" y="743"/>
                  </a:cubicBezTo>
                  <a:cubicBezTo>
                    <a:pt x="2014" y="210"/>
                    <a:pt x="1284" y="575"/>
                    <a:pt x="667" y="98"/>
                  </a:cubicBezTo>
                  <a:cubicBezTo>
                    <a:pt x="575" y="31"/>
                    <a:pt x="499"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45"/>
            <p:cNvSpPr/>
            <p:nvPr/>
          </p:nvSpPr>
          <p:spPr>
            <a:xfrm>
              <a:off x="6911895" y="2270873"/>
              <a:ext cx="104730" cy="205036"/>
            </a:xfrm>
            <a:custGeom>
              <a:avLst/>
              <a:gdLst/>
              <a:ahLst/>
              <a:cxnLst/>
              <a:rect l="l" t="t" r="r" b="b"/>
              <a:pathLst>
                <a:path w="1847" h="3616" extrusionOk="0">
                  <a:moveTo>
                    <a:pt x="845" y="0"/>
                  </a:moveTo>
                  <a:cubicBezTo>
                    <a:pt x="312" y="0"/>
                    <a:pt x="1" y="2296"/>
                    <a:pt x="246" y="2842"/>
                  </a:cubicBezTo>
                  <a:cubicBezTo>
                    <a:pt x="458" y="3245"/>
                    <a:pt x="991" y="3615"/>
                    <a:pt x="1335" y="3615"/>
                  </a:cubicBezTo>
                  <a:cubicBezTo>
                    <a:pt x="1447" y="3615"/>
                    <a:pt x="1539" y="3577"/>
                    <a:pt x="1594" y="3487"/>
                  </a:cubicBezTo>
                  <a:cubicBezTo>
                    <a:pt x="1846" y="3122"/>
                    <a:pt x="1481" y="2505"/>
                    <a:pt x="1481" y="1915"/>
                  </a:cubicBezTo>
                  <a:cubicBezTo>
                    <a:pt x="1453" y="1326"/>
                    <a:pt x="1453" y="174"/>
                    <a:pt x="892" y="6"/>
                  </a:cubicBezTo>
                  <a:cubicBezTo>
                    <a:pt x="876" y="2"/>
                    <a:pt x="860" y="0"/>
                    <a:pt x="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45"/>
            <p:cNvSpPr/>
            <p:nvPr/>
          </p:nvSpPr>
          <p:spPr>
            <a:xfrm>
              <a:off x="6523082" y="612413"/>
              <a:ext cx="781644" cy="1470976"/>
            </a:xfrm>
            <a:custGeom>
              <a:avLst/>
              <a:gdLst/>
              <a:ahLst/>
              <a:cxnLst/>
              <a:rect l="l" t="t" r="r" b="b"/>
              <a:pathLst>
                <a:path w="13785" h="25942" extrusionOk="0">
                  <a:moveTo>
                    <a:pt x="5222" y="0"/>
                  </a:moveTo>
                  <a:cubicBezTo>
                    <a:pt x="3818" y="84"/>
                    <a:pt x="2078" y="590"/>
                    <a:pt x="0" y="1657"/>
                  </a:cubicBezTo>
                  <a:cubicBezTo>
                    <a:pt x="972" y="1364"/>
                    <a:pt x="1835" y="1229"/>
                    <a:pt x="2591" y="1229"/>
                  </a:cubicBezTo>
                  <a:cubicBezTo>
                    <a:pt x="5023" y="1229"/>
                    <a:pt x="6347" y="2626"/>
                    <a:pt x="6626" y="4661"/>
                  </a:cubicBezTo>
                  <a:cubicBezTo>
                    <a:pt x="7243" y="8900"/>
                    <a:pt x="2948" y="10444"/>
                    <a:pt x="3959" y="12886"/>
                  </a:cubicBezTo>
                  <a:cubicBezTo>
                    <a:pt x="4969" y="15329"/>
                    <a:pt x="10781" y="19989"/>
                    <a:pt x="8535" y="24144"/>
                  </a:cubicBezTo>
                  <a:cubicBezTo>
                    <a:pt x="8114" y="24987"/>
                    <a:pt x="8086" y="25548"/>
                    <a:pt x="8310" y="25941"/>
                  </a:cubicBezTo>
                  <a:cubicBezTo>
                    <a:pt x="9911" y="24846"/>
                    <a:pt x="11090" y="23779"/>
                    <a:pt x="11567" y="22909"/>
                  </a:cubicBezTo>
                  <a:lnTo>
                    <a:pt x="11539" y="22909"/>
                  </a:lnTo>
                  <a:cubicBezTo>
                    <a:pt x="13785" y="18726"/>
                    <a:pt x="7945" y="14094"/>
                    <a:pt x="6935" y="11651"/>
                  </a:cubicBezTo>
                  <a:cubicBezTo>
                    <a:pt x="6626" y="10893"/>
                    <a:pt x="6822" y="10219"/>
                    <a:pt x="7243" y="9517"/>
                  </a:cubicBezTo>
                  <a:cubicBezTo>
                    <a:pt x="7300" y="9433"/>
                    <a:pt x="7328" y="9377"/>
                    <a:pt x="7384" y="9293"/>
                  </a:cubicBezTo>
                  <a:cubicBezTo>
                    <a:pt x="7552" y="9012"/>
                    <a:pt x="7777" y="8731"/>
                    <a:pt x="7973" y="8423"/>
                  </a:cubicBezTo>
                  <a:cubicBezTo>
                    <a:pt x="8310" y="7973"/>
                    <a:pt x="8647" y="7496"/>
                    <a:pt x="8928" y="6991"/>
                  </a:cubicBezTo>
                  <a:cubicBezTo>
                    <a:pt x="9124" y="6626"/>
                    <a:pt x="9293" y="6261"/>
                    <a:pt x="9433" y="5868"/>
                  </a:cubicBezTo>
                  <a:cubicBezTo>
                    <a:pt x="9461" y="5755"/>
                    <a:pt x="9489" y="5643"/>
                    <a:pt x="9517" y="5559"/>
                  </a:cubicBezTo>
                  <a:cubicBezTo>
                    <a:pt x="9574" y="5334"/>
                    <a:pt x="9630" y="5110"/>
                    <a:pt x="9658" y="4885"/>
                  </a:cubicBezTo>
                  <a:cubicBezTo>
                    <a:pt x="9714" y="4436"/>
                    <a:pt x="9714" y="3959"/>
                    <a:pt x="9630" y="3425"/>
                  </a:cubicBezTo>
                  <a:cubicBezTo>
                    <a:pt x="9630" y="3341"/>
                    <a:pt x="9602" y="3257"/>
                    <a:pt x="9602" y="3173"/>
                  </a:cubicBezTo>
                  <a:lnTo>
                    <a:pt x="9574" y="3088"/>
                  </a:lnTo>
                  <a:cubicBezTo>
                    <a:pt x="9574" y="3004"/>
                    <a:pt x="9546" y="2920"/>
                    <a:pt x="9517" y="2836"/>
                  </a:cubicBezTo>
                  <a:cubicBezTo>
                    <a:pt x="9517" y="2836"/>
                    <a:pt x="9517" y="2836"/>
                    <a:pt x="9517" y="2808"/>
                  </a:cubicBezTo>
                  <a:cubicBezTo>
                    <a:pt x="9489" y="2751"/>
                    <a:pt x="9461" y="2667"/>
                    <a:pt x="9433" y="2583"/>
                  </a:cubicBezTo>
                  <a:cubicBezTo>
                    <a:pt x="9433" y="2583"/>
                    <a:pt x="9433" y="2555"/>
                    <a:pt x="9433" y="2527"/>
                  </a:cubicBezTo>
                  <a:cubicBezTo>
                    <a:pt x="9405" y="2443"/>
                    <a:pt x="9377" y="2386"/>
                    <a:pt x="9349" y="2302"/>
                  </a:cubicBezTo>
                  <a:cubicBezTo>
                    <a:pt x="9349" y="2274"/>
                    <a:pt x="9321" y="2274"/>
                    <a:pt x="9321" y="2274"/>
                  </a:cubicBezTo>
                  <a:cubicBezTo>
                    <a:pt x="9293" y="2190"/>
                    <a:pt x="9265" y="2134"/>
                    <a:pt x="9237" y="2050"/>
                  </a:cubicBezTo>
                  <a:cubicBezTo>
                    <a:pt x="9237" y="2050"/>
                    <a:pt x="9237" y="2021"/>
                    <a:pt x="9209" y="2021"/>
                  </a:cubicBezTo>
                  <a:cubicBezTo>
                    <a:pt x="9181" y="1937"/>
                    <a:pt x="9153" y="1853"/>
                    <a:pt x="9096" y="1797"/>
                  </a:cubicBezTo>
                  <a:cubicBezTo>
                    <a:pt x="9096" y="1797"/>
                    <a:pt x="9096" y="1769"/>
                    <a:pt x="9068" y="1769"/>
                  </a:cubicBezTo>
                  <a:cubicBezTo>
                    <a:pt x="9040" y="1685"/>
                    <a:pt x="9012" y="1628"/>
                    <a:pt x="8956" y="1572"/>
                  </a:cubicBezTo>
                  <a:cubicBezTo>
                    <a:pt x="8956" y="1572"/>
                    <a:pt x="8956" y="1544"/>
                    <a:pt x="8956" y="1544"/>
                  </a:cubicBezTo>
                  <a:cubicBezTo>
                    <a:pt x="8900" y="1488"/>
                    <a:pt x="8844" y="1404"/>
                    <a:pt x="8788" y="1348"/>
                  </a:cubicBezTo>
                  <a:cubicBezTo>
                    <a:pt x="8788" y="1348"/>
                    <a:pt x="8788" y="1320"/>
                    <a:pt x="8788" y="1320"/>
                  </a:cubicBezTo>
                  <a:cubicBezTo>
                    <a:pt x="8731" y="1263"/>
                    <a:pt x="8675" y="1179"/>
                    <a:pt x="8619" y="1123"/>
                  </a:cubicBezTo>
                  <a:cubicBezTo>
                    <a:pt x="8563" y="1067"/>
                    <a:pt x="8507" y="1011"/>
                    <a:pt x="8451" y="955"/>
                  </a:cubicBezTo>
                  <a:cubicBezTo>
                    <a:pt x="8423" y="955"/>
                    <a:pt x="8423" y="927"/>
                    <a:pt x="8423" y="927"/>
                  </a:cubicBezTo>
                  <a:cubicBezTo>
                    <a:pt x="8282" y="814"/>
                    <a:pt x="8142" y="730"/>
                    <a:pt x="8001" y="618"/>
                  </a:cubicBezTo>
                  <a:lnTo>
                    <a:pt x="7973" y="618"/>
                  </a:lnTo>
                  <a:cubicBezTo>
                    <a:pt x="7833" y="505"/>
                    <a:pt x="7665" y="421"/>
                    <a:pt x="7496" y="365"/>
                  </a:cubicBezTo>
                  <a:cubicBezTo>
                    <a:pt x="7496" y="337"/>
                    <a:pt x="7496" y="337"/>
                    <a:pt x="7468" y="337"/>
                  </a:cubicBezTo>
                  <a:cubicBezTo>
                    <a:pt x="7300" y="281"/>
                    <a:pt x="7131" y="197"/>
                    <a:pt x="6935" y="140"/>
                  </a:cubicBezTo>
                  <a:cubicBezTo>
                    <a:pt x="6822" y="112"/>
                    <a:pt x="6738" y="112"/>
                    <a:pt x="6626" y="84"/>
                  </a:cubicBezTo>
                  <a:cubicBezTo>
                    <a:pt x="6401" y="56"/>
                    <a:pt x="6177" y="28"/>
                    <a:pt x="5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45"/>
            <p:cNvSpPr/>
            <p:nvPr/>
          </p:nvSpPr>
          <p:spPr>
            <a:xfrm>
              <a:off x="6024096" y="1538898"/>
              <a:ext cx="956741" cy="861141"/>
            </a:xfrm>
            <a:custGeom>
              <a:avLst/>
              <a:gdLst/>
              <a:ahLst/>
              <a:cxnLst/>
              <a:rect l="l" t="t" r="r" b="b"/>
              <a:pathLst>
                <a:path w="16873" h="15187" extrusionOk="0">
                  <a:moveTo>
                    <a:pt x="13302" y="0"/>
                  </a:moveTo>
                  <a:cubicBezTo>
                    <a:pt x="10352" y="0"/>
                    <a:pt x="0" y="14806"/>
                    <a:pt x="0" y="14806"/>
                  </a:cubicBezTo>
                  <a:cubicBezTo>
                    <a:pt x="0" y="14806"/>
                    <a:pt x="901" y="15187"/>
                    <a:pt x="2466" y="15187"/>
                  </a:cubicBezTo>
                  <a:cubicBezTo>
                    <a:pt x="2754" y="15187"/>
                    <a:pt x="3065" y="15174"/>
                    <a:pt x="3397" y="15143"/>
                  </a:cubicBezTo>
                  <a:cubicBezTo>
                    <a:pt x="5559" y="14947"/>
                    <a:pt x="12184" y="10735"/>
                    <a:pt x="14543" y="8209"/>
                  </a:cubicBezTo>
                  <a:cubicBezTo>
                    <a:pt x="16873" y="5710"/>
                    <a:pt x="15750" y="2622"/>
                    <a:pt x="13813" y="235"/>
                  </a:cubicBezTo>
                  <a:cubicBezTo>
                    <a:pt x="13684" y="75"/>
                    <a:pt x="13512" y="0"/>
                    <a:pt x="13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45"/>
            <p:cNvSpPr/>
            <p:nvPr/>
          </p:nvSpPr>
          <p:spPr>
            <a:xfrm>
              <a:off x="5975445" y="1102274"/>
              <a:ext cx="700503" cy="1125942"/>
            </a:xfrm>
            <a:custGeom>
              <a:avLst/>
              <a:gdLst/>
              <a:ahLst/>
              <a:cxnLst/>
              <a:rect l="l" t="t" r="r" b="b"/>
              <a:pathLst>
                <a:path w="12354" h="19857" extrusionOk="0">
                  <a:moveTo>
                    <a:pt x="9935" y="0"/>
                  </a:moveTo>
                  <a:cubicBezTo>
                    <a:pt x="9472" y="0"/>
                    <a:pt x="8853" y="158"/>
                    <a:pt x="8142" y="373"/>
                  </a:cubicBezTo>
                  <a:cubicBezTo>
                    <a:pt x="6289" y="907"/>
                    <a:pt x="0" y="13765"/>
                    <a:pt x="478" y="19857"/>
                  </a:cubicBezTo>
                  <a:cubicBezTo>
                    <a:pt x="478" y="19857"/>
                    <a:pt x="11511" y="8739"/>
                    <a:pt x="11932" y="6830"/>
                  </a:cubicBezTo>
                  <a:cubicBezTo>
                    <a:pt x="12353" y="4753"/>
                    <a:pt x="10135" y="3630"/>
                    <a:pt x="10669" y="1636"/>
                  </a:cubicBezTo>
                  <a:cubicBezTo>
                    <a:pt x="11015" y="408"/>
                    <a:pt x="10678" y="0"/>
                    <a:pt x="9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45"/>
            <p:cNvSpPr/>
            <p:nvPr/>
          </p:nvSpPr>
          <p:spPr>
            <a:xfrm>
              <a:off x="5889483" y="805885"/>
              <a:ext cx="713204" cy="1072131"/>
            </a:xfrm>
            <a:custGeom>
              <a:avLst/>
              <a:gdLst/>
              <a:ahLst/>
              <a:cxnLst/>
              <a:rect l="l" t="t" r="r" b="b"/>
              <a:pathLst>
                <a:path w="12578" h="18908" extrusionOk="0">
                  <a:moveTo>
                    <a:pt x="10634" y="0"/>
                  </a:moveTo>
                  <a:cubicBezTo>
                    <a:pt x="9607" y="0"/>
                    <a:pt x="7981" y="1598"/>
                    <a:pt x="4633" y="4028"/>
                  </a:cubicBezTo>
                  <a:cubicBezTo>
                    <a:pt x="0" y="7369"/>
                    <a:pt x="1236" y="18908"/>
                    <a:pt x="1236" y="18908"/>
                  </a:cubicBezTo>
                  <a:cubicBezTo>
                    <a:pt x="1236" y="18908"/>
                    <a:pt x="2976" y="15651"/>
                    <a:pt x="3089" y="13910"/>
                  </a:cubicBezTo>
                  <a:cubicBezTo>
                    <a:pt x="3229" y="12170"/>
                    <a:pt x="7188" y="5067"/>
                    <a:pt x="8984" y="4224"/>
                  </a:cubicBezTo>
                  <a:cubicBezTo>
                    <a:pt x="10809" y="3354"/>
                    <a:pt x="12578" y="2512"/>
                    <a:pt x="11595" y="715"/>
                  </a:cubicBezTo>
                  <a:cubicBezTo>
                    <a:pt x="11320" y="225"/>
                    <a:pt x="11019" y="0"/>
                    <a:pt x="10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45"/>
            <p:cNvSpPr/>
            <p:nvPr/>
          </p:nvSpPr>
          <p:spPr>
            <a:xfrm>
              <a:off x="6568785" y="730923"/>
              <a:ext cx="258393" cy="336473"/>
            </a:xfrm>
            <a:custGeom>
              <a:avLst/>
              <a:gdLst/>
              <a:ahLst/>
              <a:cxnLst/>
              <a:rect l="l" t="t" r="r" b="b"/>
              <a:pathLst>
                <a:path w="4557" h="5934" extrusionOk="0">
                  <a:moveTo>
                    <a:pt x="2676" y="1"/>
                  </a:moveTo>
                  <a:cubicBezTo>
                    <a:pt x="2235" y="1"/>
                    <a:pt x="1725" y="85"/>
                    <a:pt x="1163" y="85"/>
                  </a:cubicBezTo>
                  <a:cubicBezTo>
                    <a:pt x="1042" y="85"/>
                    <a:pt x="919" y="81"/>
                    <a:pt x="794" y="72"/>
                  </a:cubicBezTo>
                  <a:cubicBezTo>
                    <a:pt x="782" y="71"/>
                    <a:pt x="770" y="71"/>
                    <a:pt x="758" y="71"/>
                  </a:cubicBezTo>
                  <a:cubicBezTo>
                    <a:pt x="1" y="71"/>
                    <a:pt x="653" y="1828"/>
                    <a:pt x="570" y="2795"/>
                  </a:cubicBezTo>
                  <a:cubicBezTo>
                    <a:pt x="486" y="3778"/>
                    <a:pt x="1131" y="5210"/>
                    <a:pt x="2226" y="5799"/>
                  </a:cubicBezTo>
                  <a:cubicBezTo>
                    <a:pt x="2413" y="5893"/>
                    <a:pt x="2594" y="5933"/>
                    <a:pt x="2763" y="5933"/>
                  </a:cubicBezTo>
                  <a:cubicBezTo>
                    <a:pt x="3607" y="5933"/>
                    <a:pt x="4149" y="4919"/>
                    <a:pt x="3658" y="4452"/>
                  </a:cubicBezTo>
                  <a:cubicBezTo>
                    <a:pt x="3068" y="3890"/>
                    <a:pt x="4556" y="2234"/>
                    <a:pt x="4023" y="858"/>
                  </a:cubicBezTo>
                  <a:cubicBezTo>
                    <a:pt x="3729" y="152"/>
                    <a:pt x="3265" y="1"/>
                    <a:pt x="26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45"/>
            <p:cNvSpPr/>
            <p:nvPr/>
          </p:nvSpPr>
          <p:spPr>
            <a:xfrm>
              <a:off x="6593281" y="1089119"/>
              <a:ext cx="146349" cy="177082"/>
            </a:xfrm>
            <a:custGeom>
              <a:avLst/>
              <a:gdLst/>
              <a:ahLst/>
              <a:cxnLst/>
              <a:rect l="l" t="t" r="r" b="b"/>
              <a:pathLst>
                <a:path w="2581" h="3123" extrusionOk="0">
                  <a:moveTo>
                    <a:pt x="891" y="1"/>
                  </a:moveTo>
                  <a:cubicBezTo>
                    <a:pt x="0" y="1"/>
                    <a:pt x="713" y="2860"/>
                    <a:pt x="1036" y="3076"/>
                  </a:cubicBezTo>
                  <a:cubicBezTo>
                    <a:pt x="1092" y="3108"/>
                    <a:pt x="1146" y="3123"/>
                    <a:pt x="1197" y="3123"/>
                  </a:cubicBezTo>
                  <a:cubicBezTo>
                    <a:pt x="1454" y="3123"/>
                    <a:pt x="1626" y="2744"/>
                    <a:pt x="1485" y="2346"/>
                  </a:cubicBezTo>
                  <a:cubicBezTo>
                    <a:pt x="1345" y="1868"/>
                    <a:pt x="2524" y="1195"/>
                    <a:pt x="2552" y="689"/>
                  </a:cubicBezTo>
                  <a:cubicBezTo>
                    <a:pt x="2580" y="156"/>
                    <a:pt x="1822" y="240"/>
                    <a:pt x="1008" y="16"/>
                  </a:cubicBezTo>
                  <a:cubicBezTo>
                    <a:pt x="966" y="6"/>
                    <a:pt x="927"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45"/>
            <p:cNvSpPr/>
            <p:nvPr/>
          </p:nvSpPr>
          <p:spPr>
            <a:xfrm>
              <a:off x="6508283" y="987336"/>
              <a:ext cx="124689" cy="76832"/>
            </a:xfrm>
            <a:custGeom>
              <a:avLst/>
              <a:gdLst/>
              <a:ahLst/>
              <a:cxnLst/>
              <a:rect l="l" t="t" r="r" b="b"/>
              <a:pathLst>
                <a:path w="2199" h="1355" extrusionOk="0">
                  <a:moveTo>
                    <a:pt x="979" y="0"/>
                  </a:moveTo>
                  <a:cubicBezTo>
                    <a:pt x="508" y="0"/>
                    <a:pt x="1" y="917"/>
                    <a:pt x="317" y="1137"/>
                  </a:cubicBezTo>
                  <a:cubicBezTo>
                    <a:pt x="508" y="1269"/>
                    <a:pt x="829" y="1355"/>
                    <a:pt x="1140" y="1355"/>
                  </a:cubicBezTo>
                  <a:cubicBezTo>
                    <a:pt x="1424" y="1355"/>
                    <a:pt x="1701" y="1283"/>
                    <a:pt x="1861" y="1109"/>
                  </a:cubicBezTo>
                  <a:cubicBezTo>
                    <a:pt x="2198" y="744"/>
                    <a:pt x="1609" y="351"/>
                    <a:pt x="1188" y="70"/>
                  </a:cubicBezTo>
                  <a:cubicBezTo>
                    <a:pt x="1121" y="22"/>
                    <a:pt x="1050" y="0"/>
                    <a:pt x="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45"/>
            <p:cNvSpPr/>
            <p:nvPr/>
          </p:nvSpPr>
          <p:spPr>
            <a:xfrm>
              <a:off x="6666654" y="1333113"/>
              <a:ext cx="123838" cy="177422"/>
            </a:xfrm>
            <a:custGeom>
              <a:avLst/>
              <a:gdLst/>
              <a:ahLst/>
              <a:cxnLst/>
              <a:rect l="l" t="t" r="r" b="b"/>
              <a:pathLst>
                <a:path w="2184" h="3129" extrusionOk="0">
                  <a:moveTo>
                    <a:pt x="327" y="0"/>
                  </a:moveTo>
                  <a:cubicBezTo>
                    <a:pt x="1" y="0"/>
                    <a:pt x="99" y="2436"/>
                    <a:pt x="697" y="2844"/>
                  </a:cubicBezTo>
                  <a:cubicBezTo>
                    <a:pt x="1004" y="3045"/>
                    <a:pt x="1282" y="3129"/>
                    <a:pt x="1507" y="3129"/>
                  </a:cubicBezTo>
                  <a:cubicBezTo>
                    <a:pt x="1942" y="3129"/>
                    <a:pt x="2183" y="2820"/>
                    <a:pt x="2072" y="2450"/>
                  </a:cubicBezTo>
                  <a:cubicBezTo>
                    <a:pt x="1876" y="1917"/>
                    <a:pt x="781" y="1356"/>
                    <a:pt x="781" y="878"/>
                  </a:cubicBezTo>
                  <a:cubicBezTo>
                    <a:pt x="781" y="401"/>
                    <a:pt x="725" y="148"/>
                    <a:pt x="360" y="8"/>
                  </a:cubicBezTo>
                  <a:cubicBezTo>
                    <a:pt x="348" y="3"/>
                    <a:pt x="337"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45"/>
            <p:cNvSpPr/>
            <p:nvPr/>
          </p:nvSpPr>
          <p:spPr>
            <a:xfrm>
              <a:off x="6020013" y="2307163"/>
              <a:ext cx="936555" cy="653496"/>
            </a:xfrm>
            <a:custGeom>
              <a:avLst/>
              <a:gdLst/>
              <a:ahLst/>
              <a:cxnLst/>
              <a:rect l="l" t="t" r="r" b="b"/>
              <a:pathLst>
                <a:path w="16517" h="11525" extrusionOk="0">
                  <a:moveTo>
                    <a:pt x="2289" y="1"/>
                  </a:moveTo>
                  <a:cubicBezTo>
                    <a:pt x="1200" y="1"/>
                    <a:pt x="383" y="1160"/>
                    <a:pt x="197" y="1612"/>
                  </a:cubicBezTo>
                  <a:cubicBezTo>
                    <a:pt x="1" y="2033"/>
                    <a:pt x="871" y="3016"/>
                    <a:pt x="1994" y="3970"/>
                  </a:cubicBezTo>
                  <a:cubicBezTo>
                    <a:pt x="1994" y="3970"/>
                    <a:pt x="5082" y="6778"/>
                    <a:pt x="8591" y="8631"/>
                  </a:cubicBezTo>
                  <a:cubicBezTo>
                    <a:pt x="11794" y="10290"/>
                    <a:pt x="14811" y="11525"/>
                    <a:pt x="15911" y="11525"/>
                  </a:cubicBezTo>
                  <a:cubicBezTo>
                    <a:pt x="16412" y="11525"/>
                    <a:pt x="16516" y="11269"/>
                    <a:pt x="16059" y="10680"/>
                  </a:cubicBezTo>
                  <a:cubicBezTo>
                    <a:pt x="14656" y="8883"/>
                    <a:pt x="13027" y="7283"/>
                    <a:pt x="9153" y="4419"/>
                  </a:cubicBezTo>
                  <a:cubicBezTo>
                    <a:pt x="6037" y="2089"/>
                    <a:pt x="3819" y="124"/>
                    <a:pt x="2471" y="12"/>
                  </a:cubicBezTo>
                  <a:cubicBezTo>
                    <a:pt x="2410" y="4"/>
                    <a:pt x="2349"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45"/>
            <p:cNvSpPr/>
            <p:nvPr/>
          </p:nvSpPr>
          <p:spPr>
            <a:xfrm>
              <a:off x="6094748" y="2354681"/>
              <a:ext cx="97245" cy="98152"/>
            </a:xfrm>
            <a:custGeom>
              <a:avLst/>
              <a:gdLst/>
              <a:ahLst/>
              <a:cxnLst/>
              <a:rect l="l" t="t" r="r" b="b"/>
              <a:pathLst>
                <a:path w="1715" h="1731" extrusionOk="0">
                  <a:moveTo>
                    <a:pt x="538" y="1"/>
                  </a:moveTo>
                  <a:cubicBezTo>
                    <a:pt x="0" y="1"/>
                    <a:pt x="342" y="1678"/>
                    <a:pt x="367" y="1729"/>
                  </a:cubicBezTo>
                  <a:cubicBezTo>
                    <a:pt x="367" y="1729"/>
                    <a:pt x="399" y="1730"/>
                    <a:pt x="451" y="1730"/>
                  </a:cubicBezTo>
                  <a:cubicBezTo>
                    <a:pt x="689" y="1730"/>
                    <a:pt x="1357" y="1693"/>
                    <a:pt x="1518" y="1279"/>
                  </a:cubicBezTo>
                  <a:cubicBezTo>
                    <a:pt x="1715" y="802"/>
                    <a:pt x="1658" y="606"/>
                    <a:pt x="760" y="72"/>
                  </a:cubicBezTo>
                  <a:cubicBezTo>
                    <a:pt x="673" y="23"/>
                    <a:pt x="600"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45"/>
            <p:cNvSpPr/>
            <p:nvPr/>
          </p:nvSpPr>
          <p:spPr>
            <a:xfrm>
              <a:off x="6126672" y="2490882"/>
              <a:ext cx="577402" cy="342313"/>
            </a:xfrm>
            <a:custGeom>
              <a:avLst/>
              <a:gdLst/>
              <a:ahLst/>
              <a:cxnLst/>
              <a:rect l="l" t="t" r="r" b="b"/>
              <a:pathLst>
                <a:path w="10183" h="6037" extrusionOk="0">
                  <a:moveTo>
                    <a:pt x="1" y="0"/>
                  </a:moveTo>
                  <a:cubicBezTo>
                    <a:pt x="3622" y="3060"/>
                    <a:pt x="5924" y="4857"/>
                    <a:pt x="7216" y="5194"/>
                  </a:cubicBezTo>
                  <a:cubicBezTo>
                    <a:pt x="8219" y="5450"/>
                    <a:pt x="9456" y="6036"/>
                    <a:pt x="9924" y="6036"/>
                  </a:cubicBezTo>
                  <a:cubicBezTo>
                    <a:pt x="10124" y="6036"/>
                    <a:pt x="10183" y="5929"/>
                    <a:pt x="10023" y="5643"/>
                  </a:cubicBezTo>
                  <a:cubicBezTo>
                    <a:pt x="9490" y="4689"/>
                    <a:pt x="7861" y="3201"/>
                    <a:pt x="6570" y="2162"/>
                  </a:cubicBezTo>
                  <a:cubicBezTo>
                    <a:pt x="5684" y="1445"/>
                    <a:pt x="5131" y="1045"/>
                    <a:pt x="4756" y="1045"/>
                  </a:cubicBezTo>
                  <a:cubicBezTo>
                    <a:pt x="4632" y="1045"/>
                    <a:pt x="4527" y="1089"/>
                    <a:pt x="4436" y="1179"/>
                  </a:cubicBezTo>
                  <a:cubicBezTo>
                    <a:pt x="4215" y="1400"/>
                    <a:pt x="3910" y="1646"/>
                    <a:pt x="3457" y="1646"/>
                  </a:cubicBezTo>
                  <a:cubicBezTo>
                    <a:pt x="3219" y="1646"/>
                    <a:pt x="2940" y="1578"/>
                    <a:pt x="2612" y="1404"/>
                  </a:cubicBezTo>
                  <a:cubicBezTo>
                    <a:pt x="1713" y="927"/>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45"/>
            <p:cNvSpPr/>
            <p:nvPr/>
          </p:nvSpPr>
          <p:spPr>
            <a:xfrm>
              <a:off x="6125084" y="2428395"/>
              <a:ext cx="230099" cy="118338"/>
            </a:xfrm>
            <a:custGeom>
              <a:avLst/>
              <a:gdLst/>
              <a:ahLst/>
              <a:cxnLst/>
              <a:rect l="l" t="t" r="r" b="b"/>
              <a:pathLst>
                <a:path w="4058" h="2087" extrusionOk="0">
                  <a:moveTo>
                    <a:pt x="1871" y="1"/>
                  </a:moveTo>
                  <a:cubicBezTo>
                    <a:pt x="1411" y="1"/>
                    <a:pt x="1682" y="910"/>
                    <a:pt x="1385" y="910"/>
                  </a:cubicBezTo>
                  <a:cubicBezTo>
                    <a:pt x="1374" y="910"/>
                    <a:pt x="1361" y="909"/>
                    <a:pt x="1348" y="906"/>
                  </a:cubicBezTo>
                  <a:cubicBezTo>
                    <a:pt x="1226" y="878"/>
                    <a:pt x="1036" y="868"/>
                    <a:pt x="837" y="868"/>
                  </a:cubicBezTo>
                  <a:cubicBezTo>
                    <a:pt x="437" y="868"/>
                    <a:pt x="1" y="906"/>
                    <a:pt x="1" y="906"/>
                  </a:cubicBezTo>
                  <a:cubicBezTo>
                    <a:pt x="1" y="906"/>
                    <a:pt x="2106" y="2029"/>
                    <a:pt x="2583" y="2085"/>
                  </a:cubicBezTo>
                  <a:cubicBezTo>
                    <a:pt x="2599" y="2086"/>
                    <a:pt x="2616" y="2086"/>
                    <a:pt x="2633" y="2086"/>
                  </a:cubicBezTo>
                  <a:cubicBezTo>
                    <a:pt x="3150" y="2086"/>
                    <a:pt x="4057" y="1678"/>
                    <a:pt x="3622" y="1243"/>
                  </a:cubicBezTo>
                  <a:cubicBezTo>
                    <a:pt x="3201" y="822"/>
                    <a:pt x="2864" y="316"/>
                    <a:pt x="2050" y="35"/>
                  </a:cubicBezTo>
                  <a:cubicBezTo>
                    <a:pt x="1981" y="11"/>
                    <a:pt x="1922" y="1"/>
                    <a:pt x="1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45"/>
            <p:cNvSpPr/>
            <p:nvPr/>
          </p:nvSpPr>
          <p:spPr>
            <a:xfrm>
              <a:off x="6146404" y="2352753"/>
              <a:ext cx="84033" cy="64471"/>
            </a:xfrm>
            <a:custGeom>
              <a:avLst/>
              <a:gdLst/>
              <a:ahLst/>
              <a:cxnLst/>
              <a:rect l="l" t="t" r="r" b="b"/>
              <a:pathLst>
                <a:path w="1482" h="1137" extrusionOk="0">
                  <a:moveTo>
                    <a:pt x="125" y="0"/>
                  </a:moveTo>
                  <a:cubicBezTo>
                    <a:pt x="1" y="0"/>
                    <a:pt x="898" y="783"/>
                    <a:pt x="1169" y="1005"/>
                  </a:cubicBezTo>
                  <a:cubicBezTo>
                    <a:pt x="1307" y="1096"/>
                    <a:pt x="1393" y="1137"/>
                    <a:pt x="1429" y="1137"/>
                  </a:cubicBezTo>
                  <a:cubicBezTo>
                    <a:pt x="1481" y="1137"/>
                    <a:pt x="1430" y="1053"/>
                    <a:pt x="1281" y="920"/>
                  </a:cubicBezTo>
                  <a:cubicBezTo>
                    <a:pt x="1028" y="696"/>
                    <a:pt x="1281" y="668"/>
                    <a:pt x="972" y="359"/>
                  </a:cubicBezTo>
                  <a:cubicBezTo>
                    <a:pt x="663" y="78"/>
                    <a:pt x="663" y="275"/>
                    <a:pt x="242" y="50"/>
                  </a:cubicBezTo>
                  <a:cubicBezTo>
                    <a:pt x="180" y="15"/>
                    <a:pt x="142" y="0"/>
                    <a:pt x="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45"/>
            <p:cNvSpPr/>
            <p:nvPr/>
          </p:nvSpPr>
          <p:spPr>
            <a:xfrm>
              <a:off x="6241212" y="2404693"/>
              <a:ext cx="171071" cy="135519"/>
            </a:xfrm>
            <a:custGeom>
              <a:avLst/>
              <a:gdLst/>
              <a:ahLst/>
              <a:cxnLst/>
              <a:rect l="l" t="t" r="r" b="b"/>
              <a:pathLst>
                <a:path w="3017" h="2390" extrusionOk="0">
                  <a:moveTo>
                    <a:pt x="180" y="1"/>
                  </a:moveTo>
                  <a:cubicBezTo>
                    <a:pt x="0" y="1"/>
                    <a:pt x="1475" y="1446"/>
                    <a:pt x="1939" y="1801"/>
                  </a:cubicBezTo>
                  <a:cubicBezTo>
                    <a:pt x="2350" y="2104"/>
                    <a:pt x="2844" y="2390"/>
                    <a:pt x="2973" y="2390"/>
                  </a:cubicBezTo>
                  <a:cubicBezTo>
                    <a:pt x="3011" y="2390"/>
                    <a:pt x="3017" y="2364"/>
                    <a:pt x="2978" y="2306"/>
                  </a:cubicBezTo>
                  <a:cubicBezTo>
                    <a:pt x="2781" y="2054"/>
                    <a:pt x="2164" y="1605"/>
                    <a:pt x="1715" y="1212"/>
                  </a:cubicBezTo>
                  <a:cubicBezTo>
                    <a:pt x="1293" y="818"/>
                    <a:pt x="479" y="89"/>
                    <a:pt x="198" y="4"/>
                  </a:cubicBezTo>
                  <a:cubicBezTo>
                    <a:pt x="191" y="2"/>
                    <a:pt x="185"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45"/>
            <p:cNvSpPr/>
            <p:nvPr/>
          </p:nvSpPr>
          <p:spPr>
            <a:xfrm>
              <a:off x="4959775" y="1266194"/>
              <a:ext cx="1247739" cy="1327065"/>
            </a:xfrm>
            <a:custGeom>
              <a:avLst/>
              <a:gdLst/>
              <a:ahLst/>
              <a:cxnLst/>
              <a:rect l="l" t="t" r="r" b="b"/>
              <a:pathLst>
                <a:path w="22005" h="23404" extrusionOk="0">
                  <a:moveTo>
                    <a:pt x="806" y="1"/>
                  </a:moveTo>
                  <a:cubicBezTo>
                    <a:pt x="1" y="1"/>
                    <a:pt x="206" y="1370"/>
                    <a:pt x="2296" y="4902"/>
                  </a:cubicBezTo>
                  <a:cubicBezTo>
                    <a:pt x="5525" y="10377"/>
                    <a:pt x="22005" y="23403"/>
                    <a:pt x="22005" y="23403"/>
                  </a:cubicBezTo>
                  <a:cubicBezTo>
                    <a:pt x="22005" y="23403"/>
                    <a:pt x="20292" y="15851"/>
                    <a:pt x="17288" y="12538"/>
                  </a:cubicBezTo>
                  <a:cubicBezTo>
                    <a:pt x="14397" y="9338"/>
                    <a:pt x="9680" y="7317"/>
                    <a:pt x="7799" y="6053"/>
                  </a:cubicBezTo>
                  <a:cubicBezTo>
                    <a:pt x="6030" y="4846"/>
                    <a:pt x="5693" y="3274"/>
                    <a:pt x="2942" y="1140"/>
                  </a:cubicBezTo>
                  <a:cubicBezTo>
                    <a:pt x="2017" y="426"/>
                    <a:pt x="1255"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45"/>
            <p:cNvSpPr/>
            <p:nvPr/>
          </p:nvSpPr>
          <p:spPr>
            <a:xfrm>
              <a:off x="5005993" y="1313721"/>
              <a:ext cx="1063399" cy="857228"/>
            </a:xfrm>
            <a:custGeom>
              <a:avLst/>
              <a:gdLst/>
              <a:ahLst/>
              <a:cxnLst/>
              <a:rect l="l" t="t" r="r" b="b"/>
              <a:pathLst>
                <a:path w="18754" h="15118" extrusionOk="0">
                  <a:moveTo>
                    <a:pt x="505" y="1"/>
                  </a:moveTo>
                  <a:cubicBezTo>
                    <a:pt x="468" y="1"/>
                    <a:pt x="430" y="13"/>
                    <a:pt x="393" y="13"/>
                  </a:cubicBezTo>
                  <a:cubicBezTo>
                    <a:pt x="365" y="13"/>
                    <a:pt x="337" y="13"/>
                    <a:pt x="309" y="41"/>
                  </a:cubicBezTo>
                  <a:cubicBezTo>
                    <a:pt x="281" y="41"/>
                    <a:pt x="225" y="69"/>
                    <a:pt x="197" y="125"/>
                  </a:cubicBezTo>
                  <a:cubicBezTo>
                    <a:pt x="168" y="153"/>
                    <a:pt x="140" y="182"/>
                    <a:pt x="112" y="238"/>
                  </a:cubicBezTo>
                  <a:cubicBezTo>
                    <a:pt x="0" y="518"/>
                    <a:pt x="112" y="1080"/>
                    <a:pt x="477" y="1950"/>
                  </a:cubicBezTo>
                  <a:cubicBezTo>
                    <a:pt x="368" y="1394"/>
                    <a:pt x="520" y="1145"/>
                    <a:pt x="858" y="1145"/>
                  </a:cubicBezTo>
                  <a:cubicBezTo>
                    <a:pt x="1305" y="1145"/>
                    <a:pt x="2077" y="1580"/>
                    <a:pt x="3004" y="2315"/>
                  </a:cubicBezTo>
                  <a:cubicBezTo>
                    <a:pt x="5755" y="4477"/>
                    <a:pt x="6064" y="6021"/>
                    <a:pt x="7861" y="7228"/>
                  </a:cubicBezTo>
                  <a:cubicBezTo>
                    <a:pt x="9714" y="8520"/>
                    <a:pt x="14402" y="10625"/>
                    <a:pt x="17266" y="13798"/>
                  </a:cubicBezTo>
                  <a:cubicBezTo>
                    <a:pt x="17855" y="14444"/>
                    <a:pt x="18361" y="14865"/>
                    <a:pt x="18754" y="15117"/>
                  </a:cubicBezTo>
                  <a:cubicBezTo>
                    <a:pt x="18220" y="14107"/>
                    <a:pt x="17631" y="13208"/>
                    <a:pt x="17013" y="12534"/>
                  </a:cubicBezTo>
                  <a:lnTo>
                    <a:pt x="17013" y="12506"/>
                  </a:lnTo>
                  <a:cubicBezTo>
                    <a:pt x="14122" y="9334"/>
                    <a:pt x="9405" y="7313"/>
                    <a:pt x="7524" y="6049"/>
                  </a:cubicBezTo>
                  <a:cubicBezTo>
                    <a:pt x="6963" y="5656"/>
                    <a:pt x="6541" y="5235"/>
                    <a:pt x="6148" y="4786"/>
                  </a:cubicBezTo>
                  <a:lnTo>
                    <a:pt x="6036" y="4645"/>
                  </a:lnTo>
                  <a:cubicBezTo>
                    <a:pt x="5896" y="4477"/>
                    <a:pt x="5727" y="4280"/>
                    <a:pt x="5559" y="4084"/>
                  </a:cubicBezTo>
                  <a:cubicBezTo>
                    <a:pt x="5334" y="3775"/>
                    <a:pt x="5082" y="3466"/>
                    <a:pt x="4773" y="3129"/>
                  </a:cubicBezTo>
                  <a:cubicBezTo>
                    <a:pt x="4576" y="2905"/>
                    <a:pt x="4380" y="2680"/>
                    <a:pt x="4127" y="2428"/>
                  </a:cubicBezTo>
                  <a:cubicBezTo>
                    <a:pt x="4071" y="2371"/>
                    <a:pt x="4015" y="2315"/>
                    <a:pt x="3959" y="2259"/>
                  </a:cubicBezTo>
                  <a:cubicBezTo>
                    <a:pt x="3846" y="2147"/>
                    <a:pt x="3706" y="2006"/>
                    <a:pt x="3565" y="1894"/>
                  </a:cubicBezTo>
                  <a:cubicBezTo>
                    <a:pt x="3285" y="1641"/>
                    <a:pt x="3004" y="1389"/>
                    <a:pt x="2667" y="1136"/>
                  </a:cubicBezTo>
                  <a:cubicBezTo>
                    <a:pt x="2611" y="1080"/>
                    <a:pt x="2555" y="1052"/>
                    <a:pt x="2499" y="996"/>
                  </a:cubicBezTo>
                  <a:cubicBezTo>
                    <a:pt x="2471" y="996"/>
                    <a:pt x="2471" y="996"/>
                    <a:pt x="2443" y="968"/>
                  </a:cubicBezTo>
                  <a:cubicBezTo>
                    <a:pt x="2414" y="940"/>
                    <a:pt x="2358" y="883"/>
                    <a:pt x="2302" y="855"/>
                  </a:cubicBezTo>
                  <a:lnTo>
                    <a:pt x="2274" y="855"/>
                  </a:lnTo>
                  <a:cubicBezTo>
                    <a:pt x="2218" y="799"/>
                    <a:pt x="2190" y="771"/>
                    <a:pt x="2134" y="743"/>
                  </a:cubicBezTo>
                  <a:cubicBezTo>
                    <a:pt x="2106" y="743"/>
                    <a:pt x="2106" y="715"/>
                    <a:pt x="2106" y="715"/>
                  </a:cubicBezTo>
                  <a:cubicBezTo>
                    <a:pt x="2049" y="687"/>
                    <a:pt x="1993" y="659"/>
                    <a:pt x="1937" y="631"/>
                  </a:cubicBezTo>
                  <a:cubicBezTo>
                    <a:pt x="1937" y="603"/>
                    <a:pt x="1909" y="603"/>
                    <a:pt x="1909" y="603"/>
                  </a:cubicBezTo>
                  <a:cubicBezTo>
                    <a:pt x="1881" y="575"/>
                    <a:pt x="1825" y="547"/>
                    <a:pt x="1769" y="518"/>
                  </a:cubicBezTo>
                  <a:cubicBezTo>
                    <a:pt x="1769" y="518"/>
                    <a:pt x="1769" y="518"/>
                    <a:pt x="1741" y="490"/>
                  </a:cubicBezTo>
                  <a:cubicBezTo>
                    <a:pt x="1713" y="462"/>
                    <a:pt x="1656" y="434"/>
                    <a:pt x="1600" y="406"/>
                  </a:cubicBezTo>
                  <a:lnTo>
                    <a:pt x="1572" y="406"/>
                  </a:lnTo>
                  <a:cubicBezTo>
                    <a:pt x="1544" y="378"/>
                    <a:pt x="1488" y="350"/>
                    <a:pt x="1460" y="322"/>
                  </a:cubicBezTo>
                  <a:lnTo>
                    <a:pt x="1432" y="322"/>
                  </a:lnTo>
                  <a:cubicBezTo>
                    <a:pt x="1404" y="294"/>
                    <a:pt x="1348" y="266"/>
                    <a:pt x="1291" y="238"/>
                  </a:cubicBezTo>
                  <a:cubicBezTo>
                    <a:pt x="1235" y="210"/>
                    <a:pt x="1207" y="182"/>
                    <a:pt x="1151" y="182"/>
                  </a:cubicBezTo>
                  <a:cubicBezTo>
                    <a:pt x="1123" y="153"/>
                    <a:pt x="1067" y="125"/>
                    <a:pt x="1039" y="125"/>
                  </a:cubicBezTo>
                  <a:lnTo>
                    <a:pt x="1011" y="125"/>
                  </a:lnTo>
                  <a:cubicBezTo>
                    <a:pt x="926" y="69"/>
                    <a:pt x="842" y="41"/>
                    <a:pt x="786" y="41"/>
                  </a:cubicBezTo>
                  <a:lnTo>
                    <a:pt x="758" y="41"/>
                  </a:lnTo>
                  <a:cubicBezTo>
                    <a:pt x="702" y="13"/>
                    <a:pt x="646" y="13"/>
                    <a:pt x="562" y="13"/>
                  </a:cubicBezTo>
                  <a:cubicBezTo>
                    <a:pt x="543" y="4"/>
                    <a:pt x="524"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45"/>
            <p:cNvSpPr/>
            <p:nvPr/>
          </p:nvSpPr>
          <p:spPr>
            <a:xfrm>
              <a:off x="5544048" y="1837093"/>
              <a:ext cx="608134" cy="648166"/>
            </a:xfrm>
            <a:custGeom>
              <a:avLst/>
              <a:gdLst/>
              <a:ahLst/>
              <a:cxnLst/>
              <a:rect l="l" t="t" r="r" b="b"/>
              <a:pathLst>
                <a:path w="10725" h="11431" extrusionOk="0">
                  <a:moveTo>
                    <a:pt x="976" y="0"/>
                  </a:moveTo>
                  <a:cubicBezTo>
                    <a:pt x="1" y="0"/>
                    <a:pt x="9153" y="11306"/>
                    <a:pt x="9153" y="11306"/>
                  </a:cubicBezTo>
                  <a:cubicBezTo>
                    <a:pt x="9153" y="11306"/>
                    <a:pt x="9489" y="11431"/>
                    <a:pt x="9831" y="11431"/>
                  </a:cubicBezTo>
                  <a:cubicBezTo>
                    <a:pt x="10001" y="11431"/>
                    <a:pt x="10173" y="11399"/>
                    <a:pt x="10304" y="11306"/>
                  </a:cubicBezTo>
                  <a:cubicBezTo>
                    <a:pt x="10725" y="10997"/>
                    <a:pt x="8956" y="7291"/>
                    <a:pt x="7468" y="5242"/>
                  </a:cubicBezTo>
                  <a:cubicBezTo>
                    <a:pt x="6008" y="3192"/>
                    <a:pt x="3341" y="1311"/>
                    <a:pt x="1179" y="76"/>
                  </a:cubicBezTo>
                  <a:cubicBezTo>
                    <a:pt x="1088" y="25"/>
                    <a:pt x="1021" y="0"/>
                    <a:pt x="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45"/>
            <p:cNvSpPr/>
            <p:nvPr/>
          </p:nvSpPr>
          <p:spPr>
            <a:xfrm>
              <a:off x="5260647" y="1620486"/>
              <a:ext cx="675043" cy="749437"/>
            </a:xfrm>
            <a:custGeom>
              <a:avLst/>
              <a:gdLst/>
              <a:ahLst/>
              <a:cxnLst/>
              <a:rect l="l" t="t" r="r" b="b"/>
              <a:pathLst>
                <a:path w="11905" h="13217" extrusionOk="0">
                  <a:moveTo>
                    <a:pt x="152" y="0"/>
                  </a:moveTo>
                  <a:cubicBezTo>
                    <a:pt x="1" y="0"/>
                    <a:pt x="1" y="218"/>
                    <a:pt x="29" y="499"/>
                  </a:cubicBezTo>
                  <a:cubicBezTo>
                    <a:pt x="113" y="1060"/>
                    <a:pt x="7385" y="9286"/>
                    <a:pt x="11905" y="13217"/>
                  </a:cubicBezTo>
                  <a:cubicBezTo>
                    <a:pt x="11905" y="13217"/>
                    <a:pt x="6065" y="4794"/>
                    <a:pt x="4802" y="3587"/>
                  </a:cubicBezTo>
                  <a:cubicBezTo>
                    <a:pt x="3482" y="2296"/>
                    <a:pt x="2387" y="1987"/>
                    <a:pt x="1180" y="808"/>
                  </a:cubicBezTo>
                  <a:cubicBezTo>
                    <a:pt x="605" y="218"/>
                    <a:pt x="303"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45"/>
            <p:cNvSpPr/>
            <p:nvPr/>
          </p:nvSpPr>
          <p:spPr>
            <a:xfrm>
              <a:off x="5070862" y="1476856"/>
              <a:ext cx="600593" cy="668636"/>
            </a:xfrm>
            <a:custGeom>
              <a:avLst/>
              <a:gdLst/>
              <a:ahLst/>
              <a:cxnLst/>
              <a:rect l="l" t="t" r="r" b="b"/>
              <a:pathLst>
                <a:path w="10592" h="11792" extrusionOk="0">
                  <a:moveTo>
                    <a:pt x="305" y="1"/>
                  </a:moveTo>
                  <a:cubicBezTo>
                    <a:pt x="1" y="1"/>
                    <a:pt x="734" y="1081"/>
                    <a:pt x="1804" y="2976"/>
                  </a:cubicBezTo>
                  <a:cubicBezTo>
                    <a:pt x="3123" y="5334"/>
                    <a:pt x="10591" y="11791"/>
                    <a:pt x="10591" y="11791"/>
                  </a:cubicBezTo>
                  <a:cubicBezTo>
                    <a:pt x="10591" y="11791"/>
                    <a:pt x="8710" y="9601"/>
                    <a:pt x="7587" y="8563"/>
                  </a:cubicBezTo>
                  <a:cubicBezTo>
                    <a:pt x="6492" y="7552"/>
                    <a:pt x="2730" y="3144"/>
                    <a:pt x="2478" y="2414"/>
                  </a:cubicBezTo>
                  <a:cubicBezTo>
                    <a:pt x="2197" y="1684"/>
                    <a:pt x="1916" y="982"/>
                    <a:pt x="765" y="224"/>
                  </a:cubicBezTo>
                  <a:cubicBezTo>
                    <a:pt x="534" y="74"/>
                    <a:pt x="38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45"/>
            <p:cNvSpPr/>
            <p:nvPr/>
          </p:nvSpPr>
          <p:spPr>
            <a:xfrm>
              <a:off x="5255883" y="1595083"/>
              <a:ext cx="134612" cy="98662"/>
            </a:xfrm>
            <a:custGeom>
              <a:avLst/>
              <a:gdLst/>
              <a:ahLst/>
              <a:cxnLst/>
              <a:rect l="l" t="t" r="r" b="b"/>
              <a:pathLst>
                <a:path w="2374" h="1740" extrusionOk="0">
                  <a:moveTo>
                    <a:pt x="619" y="1"/>
                  </a:moveTo>
                  <a:cubicBezTo>
                    <a:pt x="517" y="1"/>
                    <a:pt x="436" y="61"/>
                    <a:pt x="310" y="76"/>
                  </a:cubicBezTo>
                  <a:cubicBezTo>
                    <a:pt x="1" y="105"/>
                    <a:pt x="2022" y="1649"/>
                    <a:pt x="2219" y="1733"/>
                  </a:cubicBezTo>
                  <a:cubicBezTo>
                    <a:pt x="2235" y="1737"/>
                    <a:pt x="2248" y="1740"/>
                    <a:pt x="2258" y="1740"/>
                  </a:cubicBezTo>
                  <a:cubicBezTo>
                    <a:pt x="2374" y="1740"/>
                    <a:pt x="2135" y="1462"/>
                    <a:pt x="1826" y="1256"/>
                  </a:cubicBezTo>
                  <a:cubicBezTo>
                    <a:pt x="1517" y="1003"/>
                    <a:pt x="1264" y="441"/>
                    <a:pt x="927" y="161"/>
                  </a:cubicBezTo>
                  <a:cubicBezTo>
                    <a:pt x="792" y="37"/>
                    <a:pt x="699" y="1"/>
                    <a:pt x="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45"/>
            <p:cNvSpPr/>
            <p:nvPr/>
          </p:nvSpPr>
          <p:spPr>
            <a:xfrm>
              <a:off x="5426503" y="1726748"/>
              <a:ext cx="147540" cy="96508"/>
            </a:xfrm>
            <a:custGeom>
              <a:avLst/>
              <a:gdLst/>
              <a:ahLst/>
              <a:cxnLst/>
              <a:rect l="l" t="t" r="r" b="b"/>
              <a:pathLst>
                <a:path w="2602" h="1702" extrusionOk="0">
                  <a:moveTo>
                    <a:pt x="132" y="0"/>
                  </a:moveTo>
                  <a:cubicBezTo>
                    <a:pt x="0" y="0"/>
                    <a:pt x="1712" y="1462"/>
                    <a:pt x="2101" y="1629"/>
                  </a:cubicBezTo>
                  <a:cubicBezTo>
                    <a:pt x="2235" y="1680"/>
                    <a:pt x="2330" y="1702"/>
                    <a:pt x="2392" y="1702"/>
                  </a:cubicBezTo>
                  <a:cubicBezTo>
                    <a:pt x="2601" y="1702"/>
                    <a:pt x="2427" y="1446"/>
                    <a:pt x="2101" y="1208"/>
                  </a:cubicBezTo>
                  <a:cubicBezTo>
                    <a:pt x="1680" y="899"/>
                    <a:pt x="1119" y="730"/>
                    <a:pt x="782" y="450"/>
                  </a:cubicBezTo>
                  <a:cubicBezTo>
                    <a:pt x="473" y="169"/>
                    <a:pt x="305" y="57"/>
                    <a:pt x="136" y="0"/>
                  </a:cubicBezTo>
                  <a:cubicBezTo>
                    <a:pt x="135" y="0"/>
                    <a:pt x="133"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45"/>
            <p:cNvSpPr/>
            <p:nvPr/>
          </p:nvSpPr>
          <p:spPr>
            <a:xfrm>
              <a:off x="5824218" y="2418472"/>
              <a:ext cx="834207" cy="692167"/>
            </a:xfrm>
            <a:custGeom>
              <a:avLst/>
              <a:gdLst/>
              <a:ahLst/>
              <a:cxnLst/>
              <a:rect l="l" t="t" r="r" b="b"/>
              <a:pathLst>
                <a:path w="14712" h="12207" extrusionOk="0">
                  <a:moveTo>
                    <a:pt x="1523" y="1"/>
                  </a:moveTo>
                  <a:cubicBezTo>
                    <a:pt x="1433" y="1"/>
                    <a:pt x="1364" y="23"/>
                    <a:pt x="1320" y="70"/>
                  </a:cubicBezTo>
                  <a:cubicBezTo>
                    <a:pt x="843" y="604"/>
                    <a:pt x="0" y="1614"/>
                    <a:pt x="4296" y="3944"/>
                  </a:cubicBezTo>
                  <a:cubicBezTo>
                    <a:pt x="10109" y="7079"/>
                    <a:pt x="13417" y="12207"/>
                    <a:pt x="14147" y="12207"/>
                  </a:cubicBezTo>
                  <a:cubicBezTo>
                    <a:pt x="14182" y="12207"/>
                    <a:pt x="14211" y="12195"/>
                    <a:pt x="14234" y="12170"/>
                  </a:cubicBezTo>
                  <a:cubicBezTo>
                    <a:pt x="14712" y="11665"/>
                    <a:pt x="12213" y="8549"/>
                    <a:pt x="8647" y="5208"/>
                  </a:cubicBezTo>
                  <a:cubicBezTo>
                    <a:pt x="5412" y="2177"/>
                    <a:pt x="2409" y="1"/>
                    <a:pt x="15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45"/>
            <p:cNvSpPr/>
            <p:nvPr/>
          </p:nvSpPr>
          <p:spPr>
            <a:xfrm>
              <a:off x="5733493" y="2340335"/>
              <a:ext cx="199026" cy="163020"/>
            </a:xfrm>
            <a:custGeom>
              <a:avLst/>
              <a:gdLst/>
              <a:ahLst/>
              <a:cxnLst/>
              <a:rect l="l" t="t" r="r" b="b"/>
              <a:pathLst>
                <a:path w="3510" h="2875" extrusionOk="0">
                  <a:moveTo>
                    <a:pt x="1469" y="1"/>
                  </a:moveTo>
                  <a:cubicBezTo>
                    <a:pt x="1044" y="1"/>
                    <a:pt x="655" y="179"/>
                    <a:pt x="421" y="522"/>
                  </a:cubicBezTo>
                  <a:cubicBezTo>
                    <a:pt x="0" y="1111"/>
                    <a:pt x="253" y="2038"/>
                    <a:pt x="983" y="2543"/>
                  </a:cubicBezTo>
                  <a:cubicBezTo>
                    <a:pt x="1306" y="2767"/>
                    <a:pt x="1673" y="2875"/>
                    <a:pt x="2018" y="2875"/>
                  </a:cubicBezTo>
                  <a:cubicBezTo>
                    <a:pt x="2453" y="2875"/>
                    <a:pt x="2854" y="2703"/>
                    <a:pt x="3088" y="2375"/>
                  </a:cubicBezTo>
                  <a:cubicBezTo>
                    <a:pt x="3509" y="1757"/>
                    <a:pt x="3257" y="859"/>
                    <a:pt x="2499" y="353"/>
                  </a:cubicBezTo>
                  <a:cubicBezTo>
                    <a:pt x="2174" y="116"/>
                    <a:pt x="1810" y="1"/>
                    <a:pt x="1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45"/>
            <p:cNvSpPr/>
            <p:nvPr/>
          </p:nvSpPr>
          <p:spPr>
            <a:xfrm>
              <a:off x="5406373" y="2283858"/>
              <a:ext cx="422660" cy="121797"/>
            </a:xfrm>
            <a:custGeom>
              <a:avLst/>
              <a:gdLst/>
              <a:ahLst/>
              <a:cxnLst/>
              <a:rect l="l" t="t" r="r" b="b"/>
              <a:pathLst>
                <a:path w="7454" h="2148" extrusionOk="0">
                  <a:moveTo>
                    <a:pt x="163" y="0"/>
                  </a:moveTo>
                  <a:cubicBezTo>
                    <a:pt x="1" y="0"/>
                    <a:pt x="210" y="367"/>
                    <a:pt x="210" y="367"/>
                  </a:cubicBezTo>
                  <a:cubicBezTo>
                    <a:pt x="1271" y="1869"/>
                    <a:pt x="3867" y="2147"/>
                    <a:pt x="5645" y="2147"/>
                  </a:cubicBezTo>
                  <a:cubicBezTo>
                    <a:pt x="6691" y="2147"/>
                    <a:pt x="7454" y="2051"/>
                    <a:pt x="7454" y="2051"/>
                  </a:cubicBezTo>
                  <a:lnTo>
                    <a:pt x="7454" y="2051"/>
                  </a:lnTo>
                  <a:cubicBezTo>
                    <a:pt x="7139" y="2067"/>
                    <a:pt x="6827" y="2075"/>
                    <a:pt x="6519" y="2075"/>
                  </a:cubicBezTo>
                  <a:cubicBezTo>
                    <a:pt x="4140" y="2075"/>
                    <a:pt x="2051" y="1619"/>
                    <a:pt x="1305" y="1097"/>
                  </a:cubicBezTo>
                  <a:cubicBezTo>
                    <a:pt x="463" y="507"/>
                    <a:pt x="379" y="30"/>
                    <a:pt x="182" y="2"/>
                  </a:cubicBezTo>
                  <a:cubicBezTo>
                    <a:pt x="175" y="1"/>
                    <a:pt x="169" y="0"/>
                    <a:pt x="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45"/>
            <p:cNvSpPr/>
            <p:nvPr/>
          </p:nvSpPr>
          <p:spPr>
            <a:xfrm>
              <a:off x="5559018" y="2184231"/>
              <a:ext cx="352803" cy="254141"/>
            </a:xfrm>
            <a:custGeom>
              <a:avLst/>
              <a:gdLst/>
              <a:ahLst/>
              <a:cxnLst/>
              <a:rect l="l" t="t" r="r" b="b"/>
              <a:pathLst>
                <a:path w="6222" h="4482" extrusionOk="0">
                  <a:moveTo>
                    <a:pt x="111" y="1"/>
                  </a:moveTo>
                  <a:cubicBezTo>
                    <a:pt x="0" y="1"/>
                    <a:pt x="45" y="383"/>
                    <a:pt x="45" y="383"/>
                  </a:cubicBezTo>
                  <a:cubicBezTo>
                    <a:pt x="775" y="3190"/>
                    <a:pt x="6221" y="4482"/>
                    <a:pt x="6221" y="4482"/>
                  </a:cubicBezTo>
                  <a:cubicBezTo>
                    <a:pt x="3582" y="3668"/>
                    <a:pt x="1393" y="2292"/>
                    <a:pt x="803" y="1422"/>
                  </a:cubicBezTo>
                  <a:cubicBezTo>
                    <a:pt x="214" y="579"/>
                    <a:pt x="326" y="102"/>
                    <a:pt x="157" y="18"/>
                  </a:cubicBezTo>
                  <a:cubicBezTo>
                    <a:pt x="140" y="6"/>
                    <a:pt x="124" y="1"/>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45"/>
            <p:cNvSpPr/>
            <p:nvPr/>
          </p:nvSpPr>
          <p:spPr>
            <a:xfrm>
              <a:off x="6871888" y="7028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45"/>
            <p:cNvSpPr/>
            <p:nvPr/>
          </p:nvSpPr>
          <p:spPr>
            <a:xfrm>
              <a:off x="6922251" y="861592"/>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45"/>
            <p:cNvSpPr/>
            <p:nvPr/>
          </p:nvSpPr>
          <p:spPr>
            <a:xfrm>
              <a:off x="6871888" y="9881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45"/>
            <p:cNvSpPr/>
            <p:nvPr/>
          </p:nvSpPr>
          <p:spPr>
            <a:xfrm>
              <a:off x="6790488" y="11022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45"/>
            <p:cNvSpPr/>
            <p:nvPr/>
          </p:nvSpPr>
          <p:spPr>
            <a:xfrm>
              <a:off x="6790488" y="12655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45"/>
            <p:cNvSpPr/>
            <p:nvPr/>
          </p:nvSpPr>
          <p:spPr>
            <a:xfrm>
              <a:off x="6854463" y="1402242"/>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45"/>
            <p:cNvSpPr/>
            <p:nvPr/>
          </p:nvSpPr>
          <p:spPr>
            <a:xfrm>
              <a:off x="6955888" y="1542204"/>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45"/>
            <p:cNvSpPr/>
            <p:nvPr/>
          </p:nvSpPr>
          <p:spPr>
            <a:xfrm>
              <a:off x="7037313" y="1704767"/>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45"/>
            <p:cNvSpPr/>
            <p:nvPr/>
          </p:nvSpPr>
          <p:spPr>
            <a:xfrm>
              <a:off x="6979938" y="1867317"/>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45"/>
            <p:cNvSpPr/>
            <p:nvPr/>
          </p:nvSpPr>
          <p:spPr>
            <a:xfrm>
              <a:off x="6871888" y="1989428"/>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45"/>
            <p:cNvSpPr/>
            <p:nvPr/>
          </p:nvSpPr>
          <p:spPr>
            <a:xfrm>
              <a:off x="7032901" y="2216142"/>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45"/>
            <p:cNvSpPr/>
            <p:nvPr/>
          </p:nvSpPr>
          <p:spPr>
            <a:xfrm>
              <a:off x="7089851" y="2384267"/>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45"/>
            <p:cNvSpPr/>
            <p:nvPr/>
          </p:nvSpPr>
          <p:spPr>
            <a:xfrm>
              <a:off x="7121326" y="25341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45"/>
            <p:cNvSpPr/>
            <p:nvPr/>
          </p:nvSpPr>
          <p:spPr>
            <a:xfrm>
              <a:off x="7121326" y="2684104"/>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45"/>
            <p:cNvSpPr/>
            <p:nvPr/>
          </p:nvSpPr>
          <p:spPr>
            <a:xfrm>
              <a:off x="7032901" y="2797704"/>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45"/>
            <p:cNvSpPr/>
            <p:nvPr/>
          </p:nvSpPr>
          <p:spPr>
            <a:xfrm>
              <a:off x="5045243" y="1340737"/>
              <a:ext cx="72089" cy="64476"/>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45"/>
            <p:cNvSpPr/>
            <p:nvPr/>
          </p:nvSpPr>
          <p:spPr>
            <a:xfrm>
              <a:off x="5114293" y="1407574"/>
              <a:ext cx="72089" cy="64476"/>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45"/>
            <p:cNvSpPr/>
            <p:nvPr/>
          </p:nvSpPr>
          <p:spPr>
            <a:xfrm>
              <a:off x="5215268" y="1510524"/>
              <a:ext cx="72089" cy="64476"/>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1" name="Google Shape;2361;p45"/>
          <p:cNvGrpSpPr/>
          <p:nvPr/>
        </p:nvGrpSpPr>
        <p:grpSpPr>
          <a:xfrm>
            <a:off x="974438" y="828728"/>
            <a:ext cx="2067342" cy="1568210"/>
            <a:chOff x="919625" y="524875"/>
            <a:chExt cx="1997625" cy="1515325"/>
          </a:xfrm>
        </p:grpSpPr>
        <p:sp>
          <p:nvSpPr>
            <p:cNvPr id="2362" name="Google Shape;2362;p45"/>
            <p:cNvSpPr/>
            <p:nvPr/>
          </p:nvSpPr>
          <p:spPr>
            <a:xfrm>
              <a:off x="1312863" y="1498740"/>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45"/>
            <p:cNvSpPr/>
            <p:nvPr/>
          </p:nvSpPr>
          <p:spPr>
            <a:xfrm>
              <a:off x="1312863" y="1391465"/>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45"/>
            <p:cNvSpPr/>
            <p:nvPr/>
          </p:nvSpPr>
          <p:spPr>
            <a:xfrm>
              <a:off x="1361213" y="1284190"/>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45"/>
            <p:cNvSpPr/>
            <p:nvPr/>
          </p:nvSpPr>
          <p:spPr>
            <a:xfrm>
              <a:off x="1312863" y="1183215"/>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45"/>
            <p:cNvSpPr/>
            <p:nvPr/>
          </p:nvSpPr>
          <p:spPr>
            <a:xfrm>
              <a:off x="1237121" y="1094873"/>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45"/>
            <p:cNvSpPr/>
            <p:nvPr/>
          </p:nvSpPr>
          <p:spPr>
            <a:xfrm>
              <a:off x="1142446" y="987573"/>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45"/>
            <p:cNvSpPr/>
            <p:nvPr/>
          </p:nvSpPr>
          <p:spPr>
            <a:xfrm>
              <a:off x="1073029" y="899223"/>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45"/>
            <p:cNvSpPr/>
            <p:nvPr/>
          </p:nvSpPr>
          <p:spPr>
            <a:xfrm>
              <a:off x="1016248" y="779309"/>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45"/>
            <p:cNvSpPr/>
            <p:nvPr/>
          </p:nvSpPr>
          <p:spPr>
            <a:xfrm>
              <a:off x="984693" y="659395"/>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45"/>
            <p:cNvSpPr/>
            <p:nvPr/>
          </p:nvSpPr>
          <p:spPr>
            <a:xfrm>
              <a:off x="1003626" y="577345"/>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45"/>
            <p:cNvSpPr/>
            <p:nvPr/>
          </p:nvSpPr>
          <p:spPr>
            <a:xfrm>
              <a:off x="2751768" y="1094871"/>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45"/>
            <p:cNvSpPr/>
            <p:nvPr/>
          </p:nvSpPr>
          <p:spPr>
            <a:xfrm>
              <a:off x="2676018" y="1183221"/>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45"/>
            <p:cNvSpPr/>
            <p:nvPr/>
          </p:nvSpPr>
          <p:spPr>
            <a:xfrm>
              <a:off x="2587643" y="1260909"/>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45"/>
            <p:cNvSpPr/>
            <p:nvPr/>
          </p:nvSpPr>
          <p:spPr>
            <a:xfrm>
              <a:off x="2492968" y="1304184"/>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45"/>
            <p:cNvSpPr/>
            <p:nvPr/>
          </p:nvSpPr>
          <p:spPr>
            <a:xfrm>
              <a:off x="2398318" y="1353770"/>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45"/>
            <p:cNvSpPr/>
            <p:nvPr/>
          </p:nvSpPr>
          <p:spPr>
            <a:xfrm>
              <a:off x="2303643" y="1422098"/>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45"/>
            <p:cNvSpPr/>
            <p:nvPr/>
          </p:nvSpPr>
          <p:spPr>
            <a:xfrm>
              <a:off x="2215293" y="1465348"/>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45"/>
            <p:cNvSpPr/>
            <p:nvPr/>
          </p:nvSpPr>
          <p:spPr>
            <a:xfrm>
              <a:off x="2007018" y="1692548"/>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45"/>
            <p:cNvSpPr/>
            <p:nvPr/>
          </p:nvSpPr>
          <p:spPr>
            <a:xfrm>
              <a:off x="2095368" y="1604198"/>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45"/>
            <p:cNvSpPr/>
            <p:nvPr/>
          </p:nvSpPr>
          <p:spPr>
            <a:xfrm>
              <a:off x="1121393" y="653084"/>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45"/>
            <p:cNvSpPr/>
            <p:nvPr/>
          </p:nvSpPr>
          <p:spPr>
            <a:xfrm>
              <a:off x="1190818" y="736034"/>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45"/>
            <p:cNvSpPr/>
            <p:nvPr/>
          </p:nvSpPr>
          <p:spPr>
            <a:xfrm>
              <a:off x="1285493" y="822584"/>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45"/>
            <p:cNvSpPr/>
            <p:nvPr/>
          </p:nvSpPr>
          <p:spPr>
            <a:xfrm>
              <a:off x="1361206" y="899221"/>
              <a:ext cx="48372" cy="43258"/>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85" name="Google Shape;2385;p45"/>
            <p:cNvGrpSpPr/>
            <p:nvPr/>
          </p:nvGrpSpPr>
          <p:grpSpPr>
            <a:xfrm>
              <a:off x="919625" y="524875"/>
              <a:ext cx="1997625" cy="1515325"/>
              <a:chOff x="919625" y="524875"/>
              <a:chExt cx="1997625" cy="1515325"/>
            </a:xfrm>
          </p:grpSpPr>
          <p:sp>
            <p:nvSpPr>
              <p:cNvPr id="2386" name="Google Shape;2386;p45"/>
              <p:cNvSpPr/>
              <p:nvPr/>
            </p:nvSpPr>
            <p:spPr>
              <a:xfrm>
                <a:off x="1303600" y="1663175"/>
                <a:ext cx="440100" cy="195000"/>
              </a:xfrm>
              <a:custGeom>
                <a:avLst/>
                <a:gdLst/>
                <a:ahLst/>
                <a:cxnLst/>
                <a:rect l="l" t="t" r="r" b="b"/>
                <a:pathLst>
                  <a:path w="17604" h="7800" extrusionOk="0">
                    <a:moveTo>
                      <a:pt x="14382" y="0"/>
                    </a:moveTo>
                    <a:cubicBezTo>
                      <a:pt x="11529" y="0"/>
                      <a:pt x="6257" y="152"/>
                      <a:pt x="3566" y="888"/>
                    </a:cubicBezTo>
                    <a:cubicBezTo>
                      <a:pt x="1" y="1871"/>
                      <a:pt x="1573" y="3696"/>
                      <a:pt x="1826" y="5436"/>
                    </a:cubicBezTo>
                    <a:cubicBezTo>
                      <a:pt x="2050" y="6980"/>
                      <a:pt x="3005" y="7458"/>
                      <a:pt x="4605" y="7766"/>
                    </a:cubicBezTo>
                    <a:cubicBezTo>
                      <a:pt x="4733" y="7789"/>
                      <a:pt x="4878" y="7799"/>
                      <a:pt x="5039" y="7799"/>
                    </a:cubicBezTo>
                    <a:cubicBezTo>
                      <a:pt x="6703" y="7799"/>
                      <a:pt x="10001" y="6643"/>
                      <a:pt x="12971" y="5184"/>
                    </a:cubicBezTo>
                    <a:cubicBezTo>
                      <a:pt x="16088" y="3696"/>
                      <a:pt x="17014" y="1787"/>
                      <a:pt x="17014" y="1787"/>
                    </a:cubicBezTo>
                    <a:lnTo>
                      <a:pt x="17014" y="1815"/>
                    </a:lnTo>
                    <a:cubicBezTo>
                      <a:pt x="17604" y="944"/>
                      <a:pt x="17576" y="102"/>
                      <a:pt x="15863" y="18"/>
                    </a:cubicBezTo>
                    <a:cubicBezTo>
                      <a:pt x="15523" y="8"/>
                      <a:pt x="15011" y="0"/>
                      <a:pt x="1438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45"/>
              <p:cNvSpPr/>
              <p:nvPr/>
            </p:nvSpPr>
            <p:spPr>
              <a:xfrm>
                <a:off x="1432050" y="1675375"/>
                <a:ext cx="277275" cy="89275"/>
              </a:xfrm>
              <a:custGeom>
                <a:avLst/>
                <a:gdLst/>
                <a:ahLst/>
                <a:cxnLst/>
                <a:rect l="l" t="t" r="r" b="b"/>
                <a:pathLst>
                  <a:path w="11091" h="3571" extrusionOk="0">
                    <a:moveTo>
                      <a:pt x="4955" y="0"/>
                    </a:moveTo>
                    <a:cubicBezTo>
                      <a:pt x="4609" y="0"/>
                      <a:pt x="4371" y="35"/>
                      <a:pt x="4296" y="119"/>
                    </a:cubicBezTo>
                    <a:cubicBezTo>
                      <a:pt x="3847" y="597"/>
                      <a:pt x="3426" y="990"/>
                      <a:pt x="2836" y="1158"/>
                    </a:cubicBezTo>
                    <a:cubicBezTo>
                      <a:pt x="2218" y="1327"/>
                      <a:pt x="1" y="1439"/>
                      <a:pt x="85" y="2393"/>
                    </a:cubicBezTo>
                    <a:cubicBezTo>
                      <a:pt x="168" y="3035"/>
                      <a:pt x="1090" y="3570"/>
                      <a:pt x="2403" y="3570"/>
                    </a:cubicBezTo>
                    <a:cubicBezTo>
                      <a:pt x="2870" y="3570"/>
                      <a:pt x="3386" y="3503"/>
                      <a:pt x="3931" y="3348"/>
                    </a:cubicBezTo>
                    <a:cubicBezTo>
                      <a:pt x="5896" y="2815"/>
                      <a:pt x="9771" y="1635"/>
                      <a:pt x="10192" y="1411"/>
                    </a:cubicBezTo>
                    <a:cubicBezTo>
                      <a:pt x="10613" y="1186"/>
                      <a:pt x="11090" y="877"/>
                      <a:pt x="11090" y="877"/>
                    </a:cubicBezTo>
                    <a:cubicBezTo>
                      <a:pt x="11090" y="877"/>
                      <a:pt x="6684" y="0"/>
                      <a:pt x="49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45"/>
              <p:cNvSpPr/>
              <p:nvPr/>
            </p:nvSpPr>
            <p:spPr>
              <a:xfrm>
                <a:off x="1429700" y="1711500"/>
                <a:ext cx="277050" cy="107200"/>
              </a:xfrm>
              <a:custGeom>
                <a:avLst/>
                <a:gdLst/>
                <a:ahLst/>
                <a:cxnLst/>
                <a:rect l="l" t="t" r="r" b="b"/>
                <a:pathLst>
                  <a:path w="11082" h="4288" extrusionOk="0">
                    <a:moveTo>
                      <a:pt x="10774" y="1"/>
                    </a:moveTo>
                    <a:cubicBezTo>
                      <a:pt x="10750" y="1"/>
                      <a:pt x="10718" y="7"/>
                      <a:pt x="10679" y="22"/>
                    </a:cubicBezTo>
                    <a:cubicBezTo>
                      <a:pt x="10679" y="22"/>
                      <a:pt x="4893" y="2467"/>
                      <a:pt x="2967" y="2467"/>
                    </a:cubicBezTo>
                    <a:cubicBezTo>
                      <a:pt x="2935" y="2467"/>
                      <a:pt x="2904" y="2466"/>
                      <a:pt x="2874" y="2465"/>
                    </a:cubicBezTo>
                    <a:cubicBezTo>
                      <a:pt x="1583" y="2393"/>
                      <a:pt x="968" y="2218"/>
                      <a:pt x="626" y="2218"/>
                    </a:cubicBezTo>
                    <a:cubicBezTo>
                      <a:pt x="432" y="2218"/>
                      <a:pt x="326" y="2274"/>
                      <a:pt x="235" y="2436"/>
                    </a:cubicBezTo>
                    <a:cubicBezTo>
                      <a:pt x="0" y="2854"/>
                      <a:pt x="250" y="4288"/>
                      <a:pt x="1906" y="4288"/>
                    </a:cubicBezTo>
                    <a:cubicBezTo>
                      <a:pt x="2033" y="4288"/>
                      <a:pt x="2168" y="4279"/>
                      <a:pt x="2312" y="4261"/>
                    </a:cubicBezTo>
                    <a:cubicBezTo>
                      <a:pt x="4165" y="4065"/>
                      <a:pt x="5288" y="3981"/>
                      <a:pt x="6580" y="3335"/>
                    </a:cubicBezTo>
                    <a:cubicBezTo>
                      <a:pt x="7871" y="2661"/>
                      <a:pt x="9359" y="2212"/>
                      <a:pt x="9836" y="1622"/>
                    </a:cubicBezTo>
                    <a:cubicBezTo>
                      <a:pt x="10278" y="1076"/>
                      <a:pt x="11082" y="1"/>
                      <a:pt x="107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45"/>
              <p:cNvSpPr/>
              <p:nvPr/>
            </p:nvSpPr>
            <p:spPr>
              <a:xfrm>
                <a:off x="1403425" y="1733650"/>
                <a:ext cx="29925" cy="41100"/>
              </a:xfrm>
              <a:custGeom>
                <a:avLst/>
                <a:gdLst/>
                <a:ahLst/>
                <a:cxnLst/>
                <a:rect l="l" t="t" r="r" b="b"/>
                <a:pathLst>
                  <a:path w="1197" h="1644" extrusionOk="0">
                    <a:moveTo>
                      <a:pt x="540" y="0"/>
                    </a:moveTo>
                    <a:cubicBezTo>
                      <a:pt x="527" y="0"/>
                      <a:pt x="513" y="2"/>
                      <a:pt x="500" y="6"/>
                    </a:cubicBezTo>
                    <a:cubicBezTo>
                      <a:pt x="219" y="62"/>
                      <a:pt x="275" y="484"/>
                      <a:pt x="135" y="989"/>
                    </a:cubicBezTo>
                    <a:cubicBezTo>
                      <a:pt x="34" y="1418"/>
                      <a:pt x="1" y="1643"/>
                      <a:pt x="220" y="1643"/>
                    </a:cubicBezTo>
                    <a:cubicBezTo>
                      <a:pt x="245" y="1643"/>
                      <a:pt x="272" y="1640"/>
                      <a:pt x="303" y="1635"/>
                    </a:cubicBezTo>
                    <a:cubicBezTo>
                      <a:pt x="612" y="1579"/>
                      <a:pt x="1061" y="1242"/>
                      <a:pt x="1117" y="1129"/>
                    </a:cubicBezTo>
                    <a:lnTo>
                      <a:pt x="1089" y="1129"/>
                    </a:lnTo>
                    <a:cubicBezTo>
                      <a:pt x="1196" y="782"/>
                      <a:pt x="819" y="0"/>
                      <a:pt x="54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45"/>
              <p:cNvSpPr/>
              <p:nvPr/>
            </p:nvSpPr>
            <p:spPr>
              <a:xfrm>
                <a:off x="1406075" y="1782075"/>
                <a:ext cx="54775" cy="51025"/>
              </a:xfrm>
              <a:custGeom>
                <a:avLst/>
                <a:gdLst/>
                <a:ahLst/>
                <a:cxnLst/>
                <a:rect l="l" t="t" r="r" b="b"/>
                <a:pathLst>
                  <a:path w="2191" h="2041" extrusionOk="0">
                    <a:moveTo>
                      <a:pt x="554" y="0"/>
                    </a:moveTo>
                    <a:cubicBezTo>
                      <a:pt x="482" y="0"/>
                      <a:pt x="393" y="35"/>
                      <a:pt x="282" y="119"/>
                    </a:cubicBezTo>
                    <a:cubicBezTo>
                      <a:pt x="85" y="287"/>
                      <a:pt x="1" y="1579"/>
                      <a:pt x="422" y="1803"/>
                    </a:cubicBezTo>
                    <a:cubicBezTo>
                      <a:pt x="684" y="1953"/>
                      <a:pt x="1058" y="2040"/>
                      <a:pt x="1379" y="2040"/>
                    </a:cubicBezTo>
                    <a:cubicBezTo>
                      <a:pt x="1539" y="2040"/>
                      <a:pt x="1685" y="2018"/>
                      <a:pt x="1798" y="1972"/>
                    </a:cubicBezTo>
                    <a:cubicBezTo>
                      <a:pt x="2134" y="1831"/>
                      <a:pt x="2191" y="1747"/>
                      <a:pt x="1966" y="1663"/>
                    </a:cubicBezTo>
                    <a:cubicBezTo>
                      <a:pt x="1769" y="1579"/>
                      <a:pt x="1011" y="1129"/>
                      <a:pt x="927" y="821"/>
                    </a:cubicBezTo>
                    <a:cubicBezTo>
                      <a:pt x="860" y="573"/>
                      <a:pt x="846" y="0"/>
                      <a:pt x="5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45"/>
              <p:cNvSpPr/>
              <p:nvPr/>
            </p:nvSpPr>
            <p:spPr>
              <a:xfrm>
                <a:off x="1472050" y="1678700"/>
                <a:ext cx="51275" cy="19550"/>
              </a:xfrm>
              <a:custGeom>
                <a:avLst/>
                <a:gdLst/>
                <a:ahLst/>
                <a:cxnLst/>
                <a:rect l="l" t="t" r="r" b="b"/>
                <a:pathLst>
                  <a:path w="2051" h="782" extrusionOk="0">
                    <a:moveTo>
                      <a:pt x="1488" y="0"/>
                    </a:moveTo>
                    <a:cubicBezTo>
                      <a:pt x="1143" y="0"/>
                      <a:pt x="895" y="259"/>
                      <a:pt x="647" y="408"/>
                    </a:cubicBezTo>
                    <a:cubicBezTo>
                      <a:pt x="366" y="576"/>
                      <a:pt x="1" y="773"/>
                      <a:pt x="422" y="773"/>
                    </a:cubicBezTo>
                    <a:cubicBezTo>
                      <a:pt x="422" y="773"/>
                      <a:pt x="531" y="782"/>
                      <a:pt x="684" y="782"/>
                    </a:cubicBezTo>
                    <a:cubicBezTo>
                      <a:pt x="990" y="782"/>
                      <a:pt x="1470" y="744"/>
                      <a:pt x="1601" y="520"/>
                    </a:cubicBezTo>
                    <a:cubicBezTo>
                      <a:pt x="1826" y="183"/>
                      <a:pt x="2050" y="71"/>
                      <a:pt x="1629" y="14"/>
                    </a:cubicBezTo>
                    <a:cubicBezTo>
                      <a:pt x="1580" y="5"/>
                      <a:pt x="1533" y="0"/>
                      <a:pt x="1488" y="0"/>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45"/>
              <p:cNvSpPr/>
              <p:nvPr/>
            </p:nvSpPr>
            <p:spPr>
              <a:xfrm>
                <a:off x="919625" y="524875"/>
                <a:ext cx="913925" cy="1190700"/>
              </a:xfrm>
              <a:custGeom>
                <a:avLst/>
                <a:gdLst/>
                <a:ahLst/>
                <a:cxnLst/>
                <a:rect l="l" t="t" r="r" b="b"/>
                <a:pathLst>
                  <a:path w="36557" h="47628" extrusionOk="0">
                    <a:moveTo>
                      <a:pt x="3229" y="0"/>
                    </a:moveTo>
                    <a:cubicBezTo>
                      <a:pt x="0" y="0"/>
                      <a:pt x="3" y="5058"/>
                      <a:pt x="2923" y="12815"/>
                    </a:cubicBezTo>
                    <a:cubicBezTo>
                      <a:pt x="6994" y="23652"/>
                      <a:pt x="16202" y="28256"/>
                      <a:pt x="15978" y="31653"/>
                    </a:cubicBezTo>
                    <a:cubicBezTo>
                      <a:pt x="15781" y="34657"/>
                      <a:pt x="10194" y="39430"/>
                      <a:pt x="15332" y="42995"/>
                    </a:cubicBezTo>
                    <a:cubicBezTo>
                      <a:pt x="19066" y="45606"/>
                      <a:pt x="32008" y="47627"/>
                      <a:pt x="32008" y="47627"/>
                    </a:cubicBezTo>
                    <a:cubicBezTo>
                      <a:pt x="32008" y="47627"/>
                      <a:pt x="36556" y="35696"/>
                      <a:pt x="28751" y="25111"/>
                    </a:cubicBezTo>
                    <a:cubicBezTo>
                      <a:pt x="15381" y="7071"/>
                      <a:pt x="7046" y="0"/>
                      <a:pt x="32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45"/>
              <p:cNvSpPr/>
              <p:nvPr/>
            </p:nvSpPr>
            <p:spPr>
              <a:xfrm>
                <a:off x="923650" y="556275"/>
                <a:ext cx="589150" cy="1117175"/>
              </a:xfrm>
              <a:custGeom>
                <a:avLst/>
                <a:gdLst/>
                <a:ahLst/>
                <a:cxnLst/>
                <a:rect l="l" t="t" r="r" b="b"/>
                <a:pathLst>
                  <a:path w="23566" h="44687" extrusionOk="0">
                    <a:moveTo>
                      <a:pt x="3111" y="1"/>
                    </a:moveTo>
                    <a:cubicBezTo>
                      <a:pt x="1" y="1"/>
                      <a:pt x="226" y="4813"/>
                      <a:pt x="2762" y="11559"/>
                    </a:cubicBezTo>
                    <a:cubicBezTo>
                      <a:pt x="6833" y="22396"/>
                      <a:pt x="16041" y="27000"/>
                      <a:pt x="15817" y="30397"/>
                    </a:cubicBezTo>
                    <a:cubicBezTo>
                      <a:pt x="15620" y="33401"/>
                      <a:pt x="10033" y="38174"/>
                      <a:pt x="15171" y="41739"/>
                    </a:cubicBezTo>
                    <a:cubicBezTo>
                      <a:pt x="16687" y="42806"/>
                      <a:pt x="20280" y="43901"/>
                      <a:pt x="23565" y="44687"/>
                    </a:cubicBezTo>
                    <a:cubicBezTo>
                      <a:pt x="23312" y="43788"/>
                      <a:pt x="22779" y="42497"/>
                      <a:pt x="21993" y="42160"/>
                    </a:cubicBezTo>
                    <a:cubicBezTo>
                      <a:pt x="20589" y="41571"/>
                      <a:pt x="18231" y="38398"/>
                      <a:pt x="19915" y="35394"/>
                    </a:cubicBezTo>
                    <a:cubicBezTo>
                      <a:pt x="21796" y="32053"/>
                      <a:pt x="19354" y="28712"/>
                      <a:pt x="15873" y="20318"/>
                    </a:cubicBezTo>
                    <a:cubicBezTo>
                      <a:pt x="13619" y="14900"/>
                      <a:pt x="15611" y="13358"/>
                      <a:pt x="18256" y="13358"/>
                    </a:cubicBezTo>
                    <a:cubicBezTo>
                      <a:pt x="18873" y="13358"/>
                      <a:pt x="19526" y="13442"/>
                      <a:pt x="20168" y="13580"/>
                    </a:cubicBezTo>
                    <a:cubicBezTo>
                      <a:pt x="11332" y="3843"/>
                      <a:pt x="5890" y="1"/>
                      <a:pt x="3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45"/>
              <p:cNvSpPr/>
              <p:nvPr/>
            </p:nvSpPr>
            <p:spPr>
              <a:xfrm>
                <a:off x="1358350" y="1006325"/>
                <a:ext cx="403600" cy="679075"/>
              </a:xfrm>
              <a:custGeom>
                <a:avLst/>
                <a:gdLst/>
                <a:ahLst/>
                <a:cxnLst/>
                <a:rect l="l" t="t" r="r" b="b"/>
                <a:pathLst>
                  <a:path w="16144" h="27163" extrusionOk="0">
                    <a:moveTo>
                      <a:pt x="2656" y="0"/>
                    </a:moveTo>
                    <a:cubicBezTo>
                      <a:pt x="2152" y="0"/>
                      <a:pt x="1757" y="402"/>
                      <a:pt x="1376" y="1221"/>
                    </a:cubicBezTo>
                    <a:cubicBezTo>
                      <a:pt x="1" y="4141"/>
                      <a:pt x="4605" y="10430"/>
                      <a:pt x="6065" y="14557"/>
                    </a:cubicBezTo>
                    <a:cubicBezTo>
                      <a:pt x="7216" y="17841"/>
                      <a:pt x="10360" y="18459"/>
                      <a:pt x="11848" y="19750"/>
                    </a:cubicBezTo>
                    <a:cubicBezTo>
                      <a:pt x="13140" y="20901"/>
                      <a:pt x="14347" y="27162"/>
                      <a:pt x="14347" y="27162"/>
                    </a:cubicBezTo>
                    <a:cubicBezTo>
                      <a:pt x="14347" y="27162"/>
                      <a:pt x="16144" y="14472"/>
                      <a:pt x="11680" y="9363"/>
                    </a:cubicBezTo>
                    <a:cubicBezTo>
                      <a:pt x="6386" y="3238"/>
                      <a:pt x="4085" y="0"/>
                      <a:pt x="26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45"/>
              <p:cNvSpPr/>
              <p:nvPr/>
            </p:nvSpPr>
            <p:spPr>
              <a:xfrm>
                <a:off x="1439075" y="1435625"/>
                <a:ext cx="270250" cy="261700"/>
              </a:xfrm>
              <a:custGeom>
                <a:avLst/>
                <a:gdLst/>
                <a:ahLst/>
                <a:cxnLst/>
                <a:rect l="l" t="t" r="r" b="b"/>
                <a:pathLst>
                  <a:path w="10810" h="10468" extrusionOk="0">
                    <a:moveTo>
                      <a:pt x="2157" y="1"/>
                    </a:moveTo>
                    <a:cubicBezTo>
                      <a:pt x="1533" y="1"/>
                      <a:pt x="912" y="337"/>
                      <a:pt x="590" y="1568"/>
                    </a:cubicBezTo>
                    <a:cubicBezTo>
                      <a:pt x="0" y="3701"/>
                      <a:pt x="927" y="5723"/>
                      <a:pt x="2639" y="6425"/>
                    </a:cubicBezTo>
                    <a:cubicBezTo>
                      <a:pt x="4155" y="7042"/>
                      <a:pt x="3538" y="8558"/>
                      <a:pt x="4352" y="8923"/>
                    </a:cubicBezTo>
                    <a:cubicBezTo>
                      <a:pt x="5099" y="9255"/>
                      <a:pt x="8494" y="10215"/>
                      <a:pt x="9423" y="10215"/>
                    </a:cubicBezTo>
                    <a:cubicBezTo>
                      <a:pt x="9436" y="10215"/>
                      <a:pt x="9449" y="10215"/>
                      <a:pt x="9461" y="10215"/>
                    </a:cubicBezTo>
                    <a:cubicBezTo>
                      <a:pt x="10276" y="10215"/>
                      <a:pt x="10809" y="10467"/>
                      <a:pt x="10809" y="10467"/>
                    </a:cubicBezTo>
                    <a:cubicBezTo>
                      <a:pt x="10809" y="10467"/>
                      <a:pt x="9181" y="3308"/>
                      <a:pt x="8086" y="2691"/>
                    </a:cubicBezTo>
                    <a:cubicBezTo>
                      <a:pt x="6907" y="2017"/>
                      <a:pt x="4324" y="697"/>
                      <a:pt x="3650" y="417"/>
                    </a:cubicBezTo>
                    <a:cubicBezTo>
                      <a:pt x="3301" y="282"/>
                      <a:pt x="2728" y="1"/>
                      <a:pt x="21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45"/>
              <p:cNvSpPr/>
              <p:nvPr/>
            </p:nvSpPr>
            <p:spPr>
              <a:xfrm>
                <a:off x="1442575" y="1322275"/>
                <a:ext cx="61550" cy="105325"/>
              </a:xfrm>
              <a:custGeom>
                <a:avLst/>
                <a:gdLst/>
                <a:ahLst/>
                <a:cxnLst/>
                <a:rect l="l" t="t" r="r" b="b"/>
                <a:pathLst>
                  <a:path w="2462" h="4213" extrusionOk="0">
                    <a:moveTo>
                      <a:pt x="516" y="0"/>
                    </a:moveTo>
                    <a:cubicBezTo>
                      <a:pt x="179" y="0"/>
                      <a:pt x="85" y="494"/>
                      <a:pt x="422" y="1526"/>
                    </a:cubicBezTo>
                    <a:cubicBezTo>
                      <a:pt x="815" y="2761"/>
                      <a:pt x="1" y="3547"/>
                      <a:pt x="309" y="3996"/>
                    </a:cubicBezTo>
                    <a:cubicBezTo>
                      <a:pt x="421" y="4148"/>
                      <a:pt x="735" y="4213"/>
                      <a:pt x="1088" y="4213"/>
                    </a:cubicBezTo>
                    <a:cubicBezTo>
                      <a:pt x="1712" y="4213"/>
                      <a:pt x="2461" y="4012"/>
                      <a:pt x="2443" y="3743"/>
                    </a:cubicBezTo>
                    <a:cubicBezTo>
                      <a:pt x="2387" y="3070"/>
                      <a:pt x="1404" y="403"/>
                      <a:pt x="815" y="94"/>
                    </a:cubicBezTo>
                    <a:cubicBezTo>
                      <a:pt x="702" y="32"/>
                      <a:pt x="601" y="0"/>
                      <a:pt x="5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45"/>
              <p:cNvSpPr/>
              <p:nvPr/>
            </p:nvSpPr>
            <p:spPr>
              <a:xfrm>
                <a:off x="1739475" y="1690850"/>
                <a:ext cx="206375" cy="254075"/>
              </a:xfrm>
              <a:custGeom>
                <a:avLst/>
                <a:gdLst/>
                <a:ahLst/>
                <a:cxnLst/>
                <a:rect l="l" t="t" r="r" b="b"/>
                <a:pathLst>
                  <a:path w="8255" h="10163" extrusionOk="0">
                    <a:moveTo>
                      <a:pt x="2287" y="1"/>
                    </a:moveTo>
                    <a:cubicBezTo>
                      <a:pt x="1731" y="1"/>
                      <a:pt x="1289" y="556"/>
                      <a:pt x="1011" y="1241"/>
                    </a:cubicBezTo>
                    <a:cubicBezTo>
                      <a:pt x="1011" y="1241"/>
                      <a:pt x="0" y="3066"/>
                      <a:pt x="253" y="5284"/>
                    </a:cubicBezTo>
                    <a:cubicBezTo>
                      <a:pt x="506" y="7614"/>
                      <a:pt x="1179" y="9776"/>
                      <a:pt x="1994" y="10028"/>
                    </a:cubicBezTo>
                    <a:cubicBezTo>
                      <a:pt x="2268" y="10112"/>
                      <a:pt x="2528" y="10163"/>
                      <a:pt x="2790" y="10163"/>
                    </a:cubicBezTo>
                    <a:cubicBezTo>
                      <a:pt x="3409" y="10163"/>
                      <a:pt x="4036" y="9875"/>
                      <a:pt x="4885" y="9046"/>
                    </a:cubicBezTo>
                    <a:cubicBezTo>
                      <a:pt x="6289" y="7726"/>
                      <a:pt x="8254" y="6772"/>
                      <a:pt x="7468" y="4891"/>
                    </a:cubicBezTo>
                    <a:cubicBezTo>
                      <a:pt x="6738" y="3122"/>
                      <a:pt x="3706" y="764"/>
                      <a:pt x="2836" y="174"/>
                    </a:cubicBezTo>
                    <a:cubicBezTo>
                      <a:pt x="2643" y="54"/>
                      <a:pt x="2459" y="1"/>
                      <a:pt x="22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45"/>
              <p:cNvSpPr/>
              <p:nvPr/>
            </p:nvSpPr>
            <p:spPr>
              <a:xfrm>
                <a:off x="1780175" y="1719750"/>
                <a:ext cx="110225" cy="131075"/>
              </a:xfrm>
              <a:custGeom>
                <a:avLst/>
                <a:gdLst/>
                <a:ahLst/>
                <a:cxnLst/>
                <a:rect l="l" t="t" r="r" b="b"/>
                <a:pathLst>
                  <a:path w="4409" h="5243" extrusionOk="0">
                    <a:moveTo>
                      <a:pt x="29" y="1"/>
                    </a:moveTo>
                    <a:cubicBezTo>
                      <a:pt x="29" y="1"/>
                      <a:pt x="1" y="394"/>
                      <a:pt x="29" y="731"/>
                    </a:cubicBezTo>
                    <a:cubicBezTo>
                      <a:pt x="57" y="1040"/>
                      <a:pt x="871" y="3229"/>
                      <a:pt x="1320" y="4324"/>
                    </a:cubicBezTo>
                    <a:cubicBezTo>
                      <a:pt x="1587" y="4967"/>
                      <a:pt x="2081" y="5242"/>
                      <a:pt x="2583" y="5242"/>
                    </a:cubicBezTo>
                    <a:cubicBezTo>
                      <a:pt x="2980" y="5242"/>
                      <a:pt x="3381" y="5071"/>
                      <a:pt x="3678" y="4774"/>
                    </a:cubicBezTo>
                    <a:cubicBezTo>
                      <a:pt x="4408" y="4044"/>
                      <a:pt x="3566" y="3229"/>
                      <a:pt x="3426" y="2921"/>
                    </a:cubicBezTo>
                    <a:cubicBezTo>
                      <a:pt x="3257" y="2612"/>
                      <a:pt x="3398" y="2135"/>
                      <a:pt x="3538" y="1601"/>
                    </a:cubicBezTo>
                    <a:cubicBezTo>
                      <a:pt x="3706" y="1068"/>
                      <a:pt x="29" y="1"/>
                      <a:pt x="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45"/>
              <p:cNvSpPr/>
              <p:nvPr/>
            </p:nvSpPr>
            <p:spPr>
              <a:xfrm>
                <a:off x="1746825" y="1726613"/>
                <a:ext cx="101100" cy="161950"/>
              </a:xfrm>
              <a:custGeom>
                <a:avLst/>
                <a:gdLst/>
                <a:ahLst/>
                <a:cxnLst/>
                <a:rect l="l" t="t" r="r" b="b"/>
                <a:pathLst>
                  <a:path w="4044" h="6478" extrusionOk="0">
                    <a:moveTo>
                      <a:pt x="990" y="1"/>
                    </a:moveTo>
                    <a:cubicBezTo>
                      <a:pt x="835" y="1"/>
                      <a:pt x="422" y="1043"/>
                      <a:pt x="225" y="1610"/>
                    </a:cubicBezTo>
                    <a:cubicBezTo>
                      <a:pt x="0" y="2227"/>
                      <a:pt x="309" y="3098"/>
                      <a:pt x="393" y="4052"/>
                    </a:cubicBezTo>
                    <a:cubicBezTo>
                      <a:pt x="449" y="5007"/>
                      <a:pt x="899" y="5400"/>
                      <a:pt x="1544" y="6186"/>
                    </a:cubicBezTo>
                    <a:cubicBezTo>
                      <a:pt x="1718" y="6394"/>
                      <a:pt x="1929" y="6477"/>
                      <a:pt x="2153" y="6477"/>
                    </a:cubicBezTo>
                    <a:cubicBezTo>
                      <a:pt x="2832" y="6477"/>
                      <a:pt x="3621" y="5710"/>
                      <a:pt x="3790" y="5372"/>
                    </a:cubicBezTo>
                    <a:cubicBezTo>
                      <a:pt x="4043" y="4922"/>
                      <a:pt x="3594" y="5119"/>
                      <a:pt x="2639" y="4558"/>
                    </a:cubicBezTo>
                    <a:cubicBezTo>
                      <a:pt x="1797" y="4024"/>
                      <a:pt x="1039" y="66"/>
                      <a:pt x="1039" y="66"/>
                    </a:cubicBezTo>
                    <a:cubicBezTo>
                      <a:pt x="1029" y="21"/>
                      <a:pt x="1012" y="1"/>
                      <a:pt x="9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45"/>
              <p:cNvSpPr/>
              <p:nvPr/>
            </p:nvSpPr>
            <p:spPr>
              <a:xfrm>
                <a:off x="1851075" y="1843375"/>
                <a:ext cx="31600" cy="35825"/>
              </a:xfrm>
              <a:custGeom>
                <a:avLst/>
                <a:gdLst/>
                <a:ahLst/>
                <a:cxnLst/>
                <a:rect l="l" t="t" r="r" b="b"/>
                <a:pathLst>
                  <a:path w="1264" h="1433" extrusionOk="0">
                    <a:moveTo>
                      <a:pt x="1158" y="1"/>
                    </a:moveTo>
                    <a:cubicBezTo>
                      <a:pt x="968" y="1"/>
                      <a:pt x="311" y="430"/>
                      <a:pt x="112" y="727"/>
                    </a:cubicBezTo>
                    <a:cubicBezTo>
                      <a:pt x="28" y="839"/>
                      <a:pt x="0" y="1232"/>
                      <a:pt x="84" y="1373"/>
                    </a:cubicBezTo>
                    <a:cubicBezTo>
                      <a:pt x="105" y="1413"/>
                      <a:pt x="130" y="1433"/>
                      <a:pt x="161" y="1433"/>
                    </a:cubicBezTo>
                    <a:cubicBezTo>
                      <a:pt x="257" y="1433"/>
                      <a:pt x="405" y="1243"/>
                      <a:pt x="618" y="923"/>
                    </a:cubicBezTo>
                    <a:cubicBezTo>
                      <a:pt x="927" y="502"/>
                      <a:pt x="1263" y="165"/>
                      <a:pt x="1207" y="25"/>
                    </a:cubicBezTo>
                    <a:cubicBezTo>
                      <a:pt x="1201" y="9"/>
                      <a:pt x="1184" y="1"/>
                      <a:pt x="11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45"/>
              <p:cNvSpPr/>
              <p:nvPr/>
            </p:nvSpPr>
            <p:spPr>
              <a:xfrm>
                <a:off x="1793500" y="1881375"/>
                <a:ext cx="51650" cy="37350"/>
              </a:xfrm>
              <a:custGeom>
                <a:avLst/>
                <a:gdLst/>
                <a:ahLst/>
                <a:cxnLst/>
                <a:rect l="l" t="t" r="r" b="b"/>
                <a:pathLst>
                  <a:path w="2066" h="1494" extrusionOk="0">
                    <a:moveTo>
                      <a:pt x="1974" y="0"/>
                    </a:moveTo>
                    <a:cubicBezTo>
                      <a:pt x="1812" y="0"/>
                      <a:pt x="1449" y="383"/>
                      <a:pt x="1264" y="526"/>
                    </a:cubicBezTo>
                    <a:cubicBezTo>
                      <a:pt x="1012" y="751"/>
                      <a:pt x="338" y="891"/>
                      <a:pt x="198" y="891"/>
                    </a:cubicBezTo>
                    <a:cubicBezTo>
                      <a:pt x="29" y="891"/>
                      <a:pt x="1" y="976"/>
                      <a:pt x="57" y="1172"/>
                    </a:cubicBezTo>
                    <a:cubicBezTo>
                      <a:pt x="81" y="1363"/>
                      <a:pt x="328" y="1493"/>
                      <a:pt x="609" y="1493"/>
                    </a:cubicBezTo>
                    <a:cubicBezTo>
                      <a:pt x="658" y="1493"/>
                      <a:pt x="709" y="1489"/>
                      <a:pt x="759" y="1481"/>
                    </a:cubicBezTo>
                    <a:cubicBezTo>
                      <a:pt x="1096" y="1425"/>
                      <a:pt x="2022" y="358"/>
                      <a:pt x="2050" y="190"/>
                    </a:cubicBezTo>
                    <a:cubicBezTo>
                      <a:pt x="2066" y="53"/>
                      <a:pt x="2034" y="0"/>
                      <a:pt x="19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45"/>
              <p:cNvSpPr/>
              <p:nvPr/>
            </p:nvSpPr>
            <p:spPr>
              <a:xfrm>
                <a:off x="1867200" y="1768350"/>
                <a:ext cx="18275" cy="26775"/>
              </a:xfrm>
              <a:custGeom>
                <a:avLst/>
                <a:gdLst/>
                <a:ahLst/>
                <a:cxnLst/>
                <a:rect l="l" t="t" r="r" b="b"/>
                <a:pathLst>
                  <a:path w="731" h="1071" extrusionOk="0">
                    <a:moveTo>
                      <a:pt x="409" y="1"/>
                    </a:moveTo>
                    <a:cubicBezTo>
                      <a:pt x="277" y="1"/>
                      <a:pt x="257" y="164"/>
                      <a:pt x="141" y="443"/>
                    </a:cubicBezTo>
                    <a:cubicBezTo>
                      <a:pt x="1" y="780"/>
                      <a:pt x="450" y="1033"/>
                      <a:pt x="450" y="1033"/>
                    </a:cubicBezTo>
                    <a:cubicBezTo>
                      <a:pt x="481" y="1059"/>
                      <a:pt x="507" y="1070"/>
                      <a:pt x="528" y="1070"/>
                    </a:cubicBezTo>
                    <a:cubicBezTo>
                      <a:pt x="618" y="1070"/>
                      <a:pt x="618" y="851"/>
                      <a:pt x="618" y="668"/>
                    </a:cubicBezTo>
                    <a:cubicBezTo>
                      <a:pt x="618" y="443"/>
                      <a:pt x="731" y="106"/>
                      <a:pt x="506" y="22"/>
                    </a:cubicBezTo>
                    <a:cubicBezTo>
                      <a:pt x="468" y="8"/>
                      <a:pt x="436" y="1"/>
                      <a:pt x="409" y="1"/>
                    </a:cubicBezTo>
                    <a:close/>
                  </a:path>
                </a:pathLst>
              </a:custGeom>
              <a:solidFill>
                <a:srgbClr val="FFA4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45"/>
              <p:cNvSpPr/>
              <p:nvPr/>
            </p:nvSpPr>
            <p:spPr>
              <a:xfrm>
                <a:off x="1762625" y="1068625"/>
                <a:ext cx="1154625" cy="710125"/>
              </a:xfrm>
              <a:custGeom>
                <a:avLst/>
                <a:gdLst/>
                <a:ahLst/>
                <a:cxnLst/>
                <a:rect l="l" t="t" r="r" b="b"/>
                <a:pathLst>
                  <a:path w="46185" h="28405" extrusionOk="0">
                    <a:moveTo>
                      <a:pt x="42570" y="1"/>
                    </a:moveTo>
                    <a:cubicBezTo>
                      <a:pt x="39569" y="1"/>
                      <a:pt x="31851" y="2802"/>
                      <a:pt x="17716" y="9959"/>
                    </a:cubicBezTo>
                    <a:cubicBezTo>
                      <a:pt x="6879" y="15434"/>
                      <a:pt x="1" y="26495"/>
                      <a:pt x="1" y="26495"/>
                    </a:cubicBezTo>
                    <a:cubicBezTo>
                      <a:pt x="1" y="26495"/>
                      <a:pt x="5231" y="28404"/>
                      <a:pt x="8857" y="28404"/>
                    </a:cubicBezTo>
                    <a:cubicBezTo>
                      <a:pt x="9448" y="28404"/>
                      <a:pt x="9996" y="28354"/>
                      <a:pt x="10473" y="28236"/>
                    </a:cubicBezTo>
                    <a:cubicBezTo>
                      <a:pt x="15105" y="27085"/>
                      <a:pt x="16200" y="21610"/>
                      <a:pt x="18221" y="19252"/>
                    </a:cubicBezTo>
                    <a:cubicBezTo>
                      <a:pt x="20523" y="16585"/>
                      <a:pt x="27177" y="16135"/>
                      <a:pt x="35852" y="9482"/>
                    </a:cubicBezTo>
                    <a:cubicBezTo>
                      <a:pt x="42955" y="4066"/>
                      <a:pt x="46185" y="1"/>
                      <a:pt x="425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45"/>
              <p:cNvSpPr/>
              <p:nvPr/>
            </p:nvSpPr>
            <p:spPr>
              <a:xfrm>
                <a:off x="1883350" y="1088575"/>
                <a:ext cx="1015025" cy="689525"/>
              </a:xfrm>
              <a:custGeom>
                <a:avLst/>
                <a:gdLst/>
                <a:ahLst/>
                <a:cxnLst/>
                <a:rect l="l" t="t" r="r" b="b"/>
                <a:pathLst>
                  <a:path w="40601" h="27581" extrusionOk="0">
                    <a:moveTo>
                      <a:pt x="36947" y="0"/>
                    </a:moveTo>
                    <a:cubicBezTo>
                      <a:pt x="34872" y="0"/>
                      <a:pt x="30556" y="1253"/>
                      <a:pt x="23274" y="4304"/>
                    </a:cubicBezTo>
                    <a:cubicBezTo>
                      <a:pt x="25043" y="4950"/>
                      <a:pt x="25885" y="6775"/>
                      <a:pt x="20327" y="10789"/>
                    </a:cubicBezTo>
                    <a:cubicBezTo>
                      <a:pt x="13168" y="15983"/>
                      <a:pt x="9855" y="17724"/>
                      <a:pt x="8226" y="20924"/>
                    </a:cubicBezTo>
                    <a:cubicBezTo>
                      <a:pt x="6767" y="23844"/>
                      <a:pt x="3538" y="25557"/>
                      <a:pt x="2499" y="25557"/>
                    </a:cubicBezTo>
                    <a:cubicBezTo>
                      <a:pt x="1938" y="25585"/>
                      <a:pt x="787" y="26427"/>
                      <a:pt x="1" y="27045"/>
                    </a:cubicBezTo>
                    <a:cubicBezTo>
                      <a:pt x="1401" y="27340"/>
                      <a:pt x="2940" y="27581"/>
                      <a:pt x="4209" y="27581"/>
                    </a:cubicBezTo>
                    <a:cubicBezTo>
                      <a:pt x="4746" y="27581"/>
                      <a:pt x="5234" y="27538"/>
                      <a:pt x="5644" y="27438"/>
                    </a:cubicBezTo>
                    <a:cubicBezTo>
                      <a:pt x="10276" y="26287"/>
                      <a:pt x="11371" y="20812"/>
                      <a:pt x="13392" y="18454"/>
                    </a:cubicBezTo>
                    <a:cubicBezTo>
                      <a:pt x="15694" y="15759"/>
                      <a:pt x="22348" y="15337"/>
                      <a:pt x="31023" y="8684"/>
                    </a:cubicBezTo>
                    <a:cubicBezTo>
                      <a:pt x="37308" y="3885"/>
                      <a:pt x="40601" y="0"/>
                      <a:pt x="369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45"/>
              <p:cNvSpPr/>
              <p:nvPr/>
            </p:nvSpPr>
            <p:spPr>
              <a:xfrm>
                <a:off x="1786500" y="1278100"/>
                <a:ext cx="610650" cy="429050"/>
              </a:xfrm>
              <a:custGeom>
                <a:avLst/>
                <a:gdLst/>
                <a:ahLst/>
                <a:cxnLst/>
                <a:rect l="l" t="t" r="r" b="b"/>
                <a:pathLst>
                  <a:path w="24426" h="17162" extrusionOk="0">
                    <a:moveTo>
                      <a:pt x="23875" y="1"/>
                    </a:moveTo>
                    <a:cubicBezTo>
                      <a:pt x="22839" y="1"/>
                      <a:pt x="19724" y="1584"/>
                      <a:pt x="14094" y="4079"/>
                    </a:cubicBezTo>
                    <a:cubicBezTo>
                      <a:pt x="8563" y="6521"/>
                      <a:pt x="0" y="17161"/>
                      <a:pt x="0" y="17161"/>
                    </a:cubicBezTo>
                    <a:lnTo>
                      <a:pt x="28" y="17161"/>
                    </a:lnTo>
                    <a:cubicBezTo>
                      <a:pt x="28" y="17161"/>
                      <a:pt x="5138" y="12585"/>
                      <a:pt x="6542" y="12136"/>
                    </a:cubicBezTo>
                    <a:cubicBezTo>
                      <a:pt x="8114" y="11603"/>
                      <a:pt x="9854" y="12164"/>
                      <a:pt x="12690" y="10002"/>
                    </a:cubicBezTo>
                    <a:cubicBezTo>
                      <a:pt x="16199" y="7307"/>
                      <a:pt x="22348" y="4079"/>
                      <a:pt x="23836" y="1440"/>
                    </a:cubicBezTo>
                    <a:cubicBezTo>
                      <a:pt x="24390" y="447"/>
                      <a:pt x="24426" y="1"/>
                      <a:pt x="2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45"/>
              <p:cNvSpPr/>
              <p:nvPr/>
            </p:nvSpPr>
            <p:spPr>
              <a:xfrm>
                <a:off x="1780875" y="1577275"/>
                <a:ext cx="306750" cy="164300"/>
              </a:xfrm>
              <a:custGeom>
                <a:avLst/>
                <a:gdLst/>
                <a:ahLst/>
                <a:cxnLst/>
                <a:rect l="l" t="t" r="r" b="b"/>
                <a:pathLst>
                  <a:path w="12270" h="6572" extrusionOk="0">
                    <a:moveTo>
                      <a:pt x="10388" y="113"/>
                    </a:moveTo>
                    <a:cubicBezTo>
                      <a:pt x="9911" y="113"/>
                      <a:pt x="7890" y="281"/>
                      <a:pt x="6907" y="422"/>
                    </a:cubicBezTo>
                    <a:cubicBezTo>
                      <a:pt x="5981" y="534"/>
                      <a:pt x="1" y="5700"/>
                      <a:pt x="1" y="5700"/>
                    </a:cubicBezTo>
                    <a:cubicBezTo>
                      <a:pt x="1" y="5700"/>
                      <a:pt x="33" y="5696"/>
                      <a:pt x="86" y="5696"/>
                    </a:cubicBezTo>
                    <a:cubicBezTo>
                      <a:pt x="232" y="5696"/>
                      <a:pt x="540" y="5726"/>
                      <a:pt x="787" y="5952"/>
                    </a:cubicBezTo>
                    <a:cubicBezTo>
                      <a:pt x="1111" y="6223"/>
                      <a:pt x="3208" y="6572"/>
                      <a:pt x="3888" y="6572"/>
                    </a:cubicBezTo>
                    <a:cubicBezTo>
                      <a:pt x="3914" y="6572"/>
                      <a:pt x="3938" y="6571"/>
                      <a:pt x="3959" y="6570"/>
                    </a:cubicBezTo>
                    <a:cubicBezTo>
                      <a:pt x="4549" y="6542"/>
                      <a:pt x="5391" y="5166"/>
                      <a:pt x="6486" y="5166"/>
                    </a:cubicBezTo>
                    <a:cubicBezTo>
                      <a:pt x="7693" y="5166"/>
                      <a:pt x="9574" y="3875"/>
                      <a:pt x="10837" y="2022"/>
                    </a:cubicBezTo>
                    <a:cubicBezTo>
                      <a:pt x="12269" y="1"/>
                      <a:pt x="10894" y="141"/>
                      <a:pt x="10388" y="1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45"/>
              <p:cNvSpPr/>
              <p:nvPr/>
            </p:nvSpPr>
            <p:spPr>
              <a:xfrm>
                <a:off x="2066775" y="1508450"/>
                <a:ext cx="99050" cy="80375"/>
              </a:xfrm>
              <a:custGeom>
                <a:avLst/>
                <a:gdLst/>
                <a:ahLst/>
                <a:cxnLst/>
                <a:rect l="l" t="t" r="r" b="b"/>
                <a:pathLst>
                  <a:path w="3962" h="3215" extrusionOk="0">
                    <a:moveTo>
                      <a:pt x="3546" y="1"/>
                    </a:moveTo>
                    <a:cubicBezTo>
                      <a:pt x="3531" y="1"/>
                      <a:pt x="3516" y="1"/>
                      <a:pt x="3500" y="2"/>
                    </a:cubicBezTo>
                    <a:cubicBezTo>
                      <a:pt x="3079" y="58"/>
                      <a:pt x="777" y="1771"/>
                      <a:pt x="272" y="2304"/>
                    </a:cubicBezTo>
                    <a:cubicBezTo>
                      <a:pt x="1" y="2576"/>
                      <a:pt x="422" y="3215"/>
                      <a:pt x="814" y="3215"/>
                    </a:cubicBezTo>
                    <a:cubicBezTo>
                      <a:pt x="868" y="3215"/>
                      <a:pt x="922" y="3202"/>
                      <a:pt x="974" y="3175"/>
                    </a:cubicBezTo>
                    <a:cubicBezTo>
                      <a:pt x="1395" y="2950"/>
                      <a:pt x="1647" y="2052"/>
                      <a:pt x="2658" y="1238"/>
                    </a:cubicBezTo>
                    <a:cubicBezTo>
                      <a:pt x="3717" y="396"/>
                      <a:pt x="3962" y="1"/>
                      <a:pt x="35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45"/>
              <p:cNvSpPr/>
              <p:nvPr/>
            </p:nvSpPr>
            <p:spPr>
              <a:xfrm>
                <a:off x="1773850" y="1572375"/>
                <a:ext cx="63200" cy="73125"/>
              </a:xfrm>
              <a:custGeom>
                <a:avLst/>
                <a:gdLst/>
                <a:ahLst/>
                <a:cxnLst/>
                <a:rect l="l" t="t" r="r" b="b"/>
                <a:pathLst>
                  <a:path w="2528" h="2925" extrusionOk="0">
                    <a:moveTo>
                      <a:pt x="1096" y="0"/>
                    </a:moveTo>
                    <a:lnTo>
                      <a:pt x="1" y="2611"/>
                    </a:lnTo>
                    <a:lnTo>
                      <a:pt x="590" y="2920"/>
                    </a:lnTo>
                    <a:cubicBezTo>
                      <a:pt x="590" y="2920"/>
                      <a:pt x="628" y="2924"/>
                      <a:pt x="692" y="2924"/>
                    </a:cubicBezTo>
                    <a:cubicBezTo>
                      <a:pt x="987" y="2924"/>
                      <a:pt x="1840" y="2830"/>
                      <a:pt x="2163" y="1769"/>
                    </a:cubicBezTo>
                    <a:cubicBezTo>
                      <a:pt x="2528" y="477"/>
                      <a:pt x="1096" y="0"/>
                      <a:pt x="1096" y="0"/>
                    </a:cubicBezTo>
                    <a:close/>
                  </a:path>
                </a:pathLst>
              </a:custGeom>
              <a:solidFill>
                <a:srgbClr val="49494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45"/>
              <p:cNvSpPr/>
              <p:nvPr/>
            </p:nvSpPr>
            <p:spPr>
              <a:xfrm>
                <a:off x="1798425" y="1432150"/>
                <a:ext cx="316625" cy="180950"/>
              </a:xfrm>
              <a:custGeom>
                <a:avLst/>
                <a:gdLst/>
                <a:ahLst/>
                <a:cxnLst/>
                <a:rect l="l" t="t" r="r" b="b"/>
                <a:pathLst>
                  <a:path w="12665" h="7238" extrusionOk="0">
                    <a:moveTo>
                      <a:pt x="12494" y="1"/>
                    </a:moveTo>
                    <a:cubicBezTo>
                      <a:pt x="12265" y="1"/>
                      <a:pt x="11782" y="557"/>
                      <a:pt x="11287" y="1089"/>
                    </a:cubicBezTo>
                    <a:cubicBezTo>
                      <a:pt x="10529" y="1875"/>
                      <a:pt x="8984" y="2970"/>
                      <a:pt x="4970" y="4149"/>
                    </a:cubicBezTo>
                    <a:cubicBezTo>
                      <a:pt x="983" y="5356"/>
                      <a:pt x="1" y="7237"/>
                      <a:pt x="1" y="7237"/>
                    </a:cubicBezTo>
                    <a:lnTo>
                      <a:pt x="478" y="7013"/>
                    </a:lnTo>
                    <a:cubicBezTo>
                      <a:pt x="478" y="7013"/>
                      <a:pt x="1601" y="5497"/>
                      <a:pt x="5335" y="4402"/>
                    </a:cubicBezTo>
                    <a:cubicBezTo>
                      <a:pt x="9097" y="3279"/>
                      <a:pt x="12410" y="1707"/>
                      <a:pt x="12606" y="556"/>
                    </a:cubicBezTo>
                    <a:cubicBezTo>
                      <a:pt x="12664" y="157"/>
                      <a:pt x="12615" y="1"/>
                      <a:pt x="124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45"/>
              <p:cNvSpPr/>
              <p:nvPr/>
            </p:nvSpPr>
            <p:spPr>
              <a:xfrm>
                <a:off x="1739813" y="1243263"/>
                <a:ext cx="91275" cy="360850"/>
              </a:xfrm>
              <a:custGeom>
                <a:avLst/>
                <a:gdLst/>
                <a:ahLst/>
                <a:cxnLst/>
                <a:rect l="l" t="t" r="r" b="b"/>
                <a:pathLst>
                  <a:path w="3651" h="14434" extrusionOk="0">
                    <a:moveTo>
                      <a:pt x="1275" y="1"/>
                    </a:moveTo>
                    <a:cubicBezTo>
                      <a:pt x="1186" y="1"/>
                      <a:pt x="1048" y="86"/>
                      <a:pt x="843" y="284"/>
                    </a:cubicBezTo>
                    <a:cubicBezTo>
                      <a:pt x="1" y="1098"/>
                      <a:pt x="647" y="4719"/>
                      <a:pt x="1910" y="8425"/>
                    </a:cubicBezTo>
                    <a:cubicBezTo>
                      <a:pt x="3173" y="12131"/>
                      <a:pt x="2584" y="13900"/>
                      <a:pt x="2584" y="13900"/>
                    </a:cubicBezTo>
                    <a:lnTo>
                      <a:pt x="2668" y="14433"/>
                    </a:lnTo>
                    <a:cubicBezTo>
                      <a:pt x="2668" y="14433"/>
                      <a:pt x="3651" y="12524"/>
                      <a:pt x="2303" y="8566"/>
                    </a:cubicBezTo>
                    <a:cubicBezTo>
                      <a:pt x="955" y="4635"/>
                      <a:pt x="955" y="2726"/>
                      <a:pt x="1180" y="1659"/>
                    </a:cubicBezTo>
                    <a:cubicBezTo>
                      <a:pt x="1350" y="830"/>
                      <a:pt x="1552" y="1"/>
                      <a:pt x="12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45"/>
              <p:cNvSpPr/>
              <p:nvPr/>
            </p:nvSpPr>
            <p:spPr>
              <a:xfrm>
                <a:off x="1590675" y="1610275"/>
                <a:ext cx="204975" cy="429925"/>
              </a:xfrm>
              <a:custGeom>
                <a:avLst/>
                <a:gdLst/>
                <a:ahLst/>
                <a:cxnLst/>
                <a:rect l="l" t="t" r="r" b="b"/>
                <a:pathLst>
                  <a:path w="8199" h="17197" extrusionOk="0">
                    <a:moveTo>
                      <a:pt x="7637" y="0"/>
                    </a:moveTo>
                    <a:lnTo>
                      <a:pt x="7637" y="28"/>
                    </a:lnTo>
                    <a:cubicBezTo>
                      <a:pt x="7356" y="225"/>
                      <a:pt x="5896" y="1348"/>
                      <a:pt x="4970" y="3510"/>
                    </a:cubicBezTo>
                    <a:cubicBezTo>
                      <a:pt x="3987" y="5868"/>
                      <a:pt x="4268" y="6429"/>
                      <a:pt x="4268" y="6429"/>
                    </a:cubicBezTo>
                    <a:cubicBezTo>
                      <a:pt x="4268" y="6429"/>
                      <a:pt x="365" y="13223"/>
                      <a:pt x="0" y="16677"/>
                    </a:cubicBezTo>
                    <a:cubicBezTo>
                      <a:pt x="0" y="17010"/>
                      <a:pt x="184" y="17197"/>
                      <a:pt x="421" y="17197"/>
                    </a:cubicBezTo>
                    <a:cubicBezTo>
                      <a:pt x="544" y="17197"/>
                      <a:pt x="681" y="17147"/>
                      <a:pt x="815" y="17042"/>
                    </a:cubicBezTo>
                    <a:cubicBezTo>
                      <a:pt x="3145" y="14431"/>
                      <a:pt x="5531" y="6991"/>
                      <a:pt x="5531" y="6991"/>
                    </a:cubicBezTo>
                    <a:cubicBezTo>
                      <a:pt x="5531" y="6991"/>
                      <a:pt x="6149" y="6822"/>
                      <a:pt x="7216" y="4492"/>
                    </a:cubicBezTo>
                    <a:cubicBezTo>
                      <a:pt x="8198" y="2387"/>
                      <a:pt x="8030" y="534"/>
                      <a:pt x="8002" y="197"/>
                    </a:cubicBezTo>
                    <a:lnTo>
                      <a:pt x="8030" y="169"/>
                    </a:lnTo>
                    <a:lnTo>
                      <a:pt x="8002" y="141"/>
                    </a:lnTo>
                    <a:lnTo>
                      <a:pt x="766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45"/>
              <p:cNvSpPr/>
              <p:nvPr/>
            </p:nvSpPr>
            <p:spPr>
              <a:xfrm>
                <a:off x="1750000" y="1574575"/>
                <a:ext cx="72325" cy="68700"/>
              </a:xfrm>
              <a:custGeom>
                <a:avLst/>
                <a:gdLst/>
                <a:ahLst/>
                <a:cxnLst/>
                <a:rect l="l" t="t" r="r" b="b"/>
                <a:pathLst>
                  <a:path w="2893" h="2748" extrusionOk="0">
                    <a:moveTo>
                      <a:pt x="1818" y="1"/>
                    </a:moveTo>
                    <a:cubicBezTo>
                      <a:pt x="1484" y="1"/>
                      <a:pt x="1123" y="121"/>
                      <a:pt x="815" y="502"/>
                    </a:cubicBezTo>
                    <a:cubicBezTo>
                      <a:pt x="0" y="1540"/>
                      <a:pt x="786" y="2439"/>
                      <a:pt x="786" y="2439"/>
                    </a:cubicBezTo>
                    <a:lnTo>
                      <a:pt x="1376" y="2748"/>
                    </a:lnTo>
                    <a:lnTo>
                      <a:pt x="2892" y="361"/>
                    </a:lnTo>
                    <a:cubicBezTo>
                      <a:pt x="2892" y="361"/>
                      <a:pt x="2396" y="1"/>
                      <a:pt x="18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xmlns="" id="{74D6D9EC-4AA4-38E8-E47E-2F213A2F0520}"/>
              </a:ext>
            </a:extLst>
          </p:cNvPr>
          <p:cNvSpPr txBox="1"/>
          <p:nvPr/>
        </p:nvSpPr>
        <p:spPr>
          <a:xfrm>
            <a:off x="1604906" y="390627"/>
            <a:ext cx="5145579" cy="615553"/>
          </a:xfrm>
          <a:prstGeom prst="rect">
            <a:avLst/>
          </a:prstGeom>
          <a:noFill/>
        </p:spPr>
        <p:txBody>
          <a:bodyPr wrap="square" rtlCol="0">
            <a:spAutoFit/>
          </a:bodyPr>
          <a:lstStyle/>
          <a:p>
            <a:r>
              <a:rPr lang="en-IN" sz="3400" u="sng" dirty="0">
                <a:latin typeface="DejaVu Serif Condensed" panose="020B0604020202020204" charset="0"/>
                <a:ea typeface="DejaVu Serif Condensed" panose="020B0604020202020204" charset="0"/>
                <a:cs typeface="DejaVu Serif Condensed" panose="020B0604020202020204" charset="0"/>
              </a:rPr>
              <a:t>PROBLEM STATEMENT</a:t>
            </a:r>
          </a:p>
        </p:txBody>
      </p:sp>
      <p:sp>
        <p:nvSpPr>
          <p:cNvPr id="4" name="TextBox 3">
            <a:extLst>
              <a:ext uri="{FF2B5EF4-FFF2-40B4-BE49-F238E27FC236}">
                <a16:creationId xmlns:a16="http://schemas.microsoft.com/office/drawing/2014/main" xmlns="" id="{96562608-4ED0-B0FE-5B85-4CDBC99B1A87}"/>
              </a:ext>
            </a:extLst>
          </p:cNvPr>
          <p:cNvSpPr txBox="1"/>
          <p:nvPr/>
        </p:nvSpPr>
        <p:spPr>
          <a:xfrm>
            <a:off x="2920582" y="1836581"/>
            <a:ext cx="3318439" cy="2708434"/>
          </a:xfrm>
          <a:prstGeom prst="rect">
            <a:avLst/>
          </a:prstGeom>
          <a:noFill/>
        </p:spPr>
        <p:txBody>
          <a:bodyPr wrap="square" rtlCol="0">
            <a:spAutoFit/>
          </a:bodyPr>
          <a:lstStyle/>
          <a:p>
            <a:r>
              <a:rPr lang="en-US" sz="2600" dirty="0">
                <a:latin typeface="Sacramento" panose="02000507000000020000" pitchFamily="2" charset="0"/>
              </a:rPr>
              <a:t>There’s no efficient way for students to demonstrate technical growth over time. A portfolio site helps track, share, and display progress in one place.</a:t>
            </a:r>
            <a:r>
              <a:rPr lang="en-US" dirty="0"/>
              <a:t/>
            </a:r>
            <a:br>
              <a:rPr lang="en-US" dirty="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16"/>
        <p:cNvGrpSpPr/>
        <p:nvPr/>
      </p:nvGrpSpPr>
      <p:grpSpPr>
        <a:xfrm>
          <a:off x="0" y="0"/>
          <a:ext cx="0" cy="0"/>
          <a:chOff x="0" y="0"/>
          <a:chExt cx="0" cy="0"/>
        </a:xfrm>
      </p:grpSpPr>
      <p:grpSp>
        <p:nvGrpSpPr>
          <p:cNvPr id="2417" name="Google Shape;2417;p46"/>
          <p:cNvGrpSpPr/>
          <p:nvPr/>
        </p:nvGrpSpPr>
        <p:grpSpPr>
          <a:xfrm flipH="1">
            <a:off x="2992772" y="4247346"/>
            <a:ext cx="504673" cy="934075"/>
            <a:chOff x="2872172" y="647196"/>
            <a:chExt cx="504673" cy="934075"/>
          </a:xfrm>
        </p:grpSpPr>
        <p:sp>
          <p:nvSpPr>
            <p:cNvPr id="2418" name="Google Shape;2418;p46"/>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46"/>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46"/>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46"/>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46"/>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46"/>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46"/>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46"/>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46"/>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46"/>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46"/>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46"/>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46"/>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46"/>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46"/>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46"/>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46"/>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46"/>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46"/>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46"/>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46"/>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46"/>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46"/>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46"/>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46"/>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46"/>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46"/>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46"/>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46"/>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46"/>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48" name="Google Shape;2448;p46"/>
          <p:cNvGrpSpPr/>
          <p:nvPr/>
        </p:nvGrpSpPr>
        <p:grpSpPr>
          <a:xfrm>
            <a:off x="669178" y="3356504"/>
            <a:ext cx="898036" cy="1829363"/>
            <a:chOff x="2935875" y="1029025"/>
            <a:chExt cx="1514650" cy="3085450"/>
          </a:xfrm>
        </p:grpSpPr>
        <p:sp>
          <p:nvSpPr>
            <p:cNvPr id="2449" name="Google Shape;2449;p46"/>
            <p:cNvSpPr/>
            <p:nvPr/>
          </p:nvSpPr>
          <p:spPr>
            <a:xfrm>
              <a:off x="3281900" y="1722475"/>
              <a:ext cx="602925" cy="2392000"/>
            </a:xfrm>
            <a:custGeom>
              <a:avLst/>
              <a:gdLst/>
              <a:ahLst/>
              <a:cxnLst/>
              <a:rect l="l" t="t" r="r" b="b"/>
              <a:pathLst>
                <a:path w="24117" h="95680" extrusionOk="0">
                  <a:moveTo>
                    <a:pt x="23218" y="1"/>
                  </a:moveTo>
                  <a:cubicBezTo>
                    <a:pt x="23218" y="1"/>
                    <a:pt x="23331" y="1826"/>
                    <a:pt x="23527" y="4521"/>
                  </a:cubicBezTo>
                  <a:cubicBezTo>
                    <a:pt x="23668" y="5897"/>
                    <a:pt x="23611" y="7469"/>
                    <a:pt x="23555" y="9181"/>
                  </a:cubicBezTo>
                  <a:cubicBezTo>
                    <a:pt x="23527" y="10024"/>
                    <a:pt x="23499" y="10894"/>
                    <a:pt x="23471" y="11792"/>
                  </a:cubicBezTo>
                  <a:cubicBezTo>
                    <a:pt x="23443" y="12663"/>
                    <a:pt x="23275" y="13561"/>
                    <a:pt x="23190" y="14459"/>
                  </a:cubicBezTo>
                  <a:cubicBezTo>
                    <a:pt x="22966" y="16256"/>
                    <a:pt x="22825" y="18053"/>
                    <a:pt x="22404" y="19681"/>
                  </a:cubicBezTo>
                  <a:cubicBezTo>
                    <a:pt x="22011" y="21338"/>
                    <a:pt x="21758" y="22882"/>
                    <a:pt x="21365" y="24173"/>
                  </a:cubicBezTo>
                  <a:cubicBezTo>
                    <a:pt x="20579" y="26728"/>
                    <a:pt x="20074" y="28469"/>
                    <a:pt x="20074" y="28469"/>
                  </a:cubicBezTo>
                  <a:cubicBezTo>
                    <a:pt x="18895" y="31697"/>
                    <a:pt x="17660" y="34926"/>
                    <a:pt x="16144" y="38014"/>
                  </a:cubicBezTo>
                  <a:cubicBezTo>
                    <a:pt x="15470" y="39614"/>
                    <a:pt x="14628" y="41130"/>
                    <a:pt x="13841" y="42646"/>
                  </a:cubicBezTo>
                  <a:lnTo>
                    <a:pt x="11455" y="47279"/>
                  </a:lnTo>
                  <a:cubicBezTo>
                    <a:pt x="8142" y="53483"/>
                    <a:pt x="5531" y="60081"/>
                    <a:pt x="3706" y="66875"/>
                  </a:cubicBezTo>
                  <a:cubicBezTo>
                    <a:pt x="3706" y="66875"/>
                    <a:pt x="3594" y="67296"/>
                    <a:pt x="3398" y="68082"/>
                  </a:cubicBezTo>
                  <a:cubicBezTo>
                    <a:pt x="3173" y="68840"/>
                    <a:pt x="2864" y="69935"/>
                    <a:pt x="2612" y="71283"/>
                  </a:cubicBezTo>
                  <a:cubicBezTo>
                    <a:pt x="2359" y="72630"/>
                    <a:pt x="2022" y="74202"/>
                    <a:pt x="1685" y="75859"/>
                  </a:cubicBezTo>
                  <a:cubicBezTo>
                    <a:pt x="1460" y="77571"/>
                    <a:pt x="1208" y="79368"/>
                    <a:pt x="955" y="81165"/>
                  </a:cubicBezTo>
                  <a:cubicBezTo>
                    <a:pt x="674" y="82962"/>
                    <a:pt x="590" y="84787"/>
                    <a:pt x="450" y="86499"/>
                  </a:cubicBezTo>
                  <a:cubicBezTo>
                    <a:pt x="366" y="87341"/>
                    <a:pt x="281" y="88156"/>
                    <a:pt x="225" y="88942"/>
                  </a:cubicBezTo>
                  <a:cubicBezTo>
                    <a:pt x="197" y="89728"/>
                    <a:pt x="169" y="90458"/>
                    <a:pt x="169" y="91132"/>
                  </a:cubicBezTo>
                  <a:cubicBezTo>
                    <a:pt x="57" y="93855"/>
                    <a:pt x="1" y="95680"/>
                    <a:pt x="1" y="95680"/>
                  </a:cubicBezTo>
                  <a:cubicBezTo>
                    <a:pt x="1" y="95680"/>
                    <a:pt x="141" y="93855"/>
                    <a:pt x="394" y="91160"/>
                  </a:cubicBezTo>
                  <a:cubicBezTo>
                    <a:pt x="450" y="90486"/>
                    <a:pt x="534" y="89756"/>
                    <a:pt x="590" y="88970"/>
                  </a:cubicBezTo>
                  <a:cubicBezTo>
                    <a:pt x="674" y="88184"/>
                    <a:pt x="815" y="87398"/>
                    <a:pt x="927" y="86555"/>
                  </a:cubicBezTo>
                  <a:cubicBezTo>
                    <a:pt x="1180" y="84871"/>
                    <a:pt x="1348" y="83074"/>
                    <a:pt x="1713" y="81305"/>
                  </a:cubicBezTo>
                  <a:cubicBezTo>
                    <a:pt x="2050" y="79509"/>
                    <a:pt x="2387" y="77740"/>
                    <a:pt x="2724" y="76083"/>
                  </a:cubicBezTo>
                  <a:cubicBezTo>
                    <a:pt x="3145" y="74455"/>
                    <a:pt x="3538" y="72939"/>
                    <a:pt x="3875" y="71620"/>
                  </a:cubicBezTo>
                  <a:cubicBezTo>
                    <a:pt x="4184" y="70300"/>
                    <a:pt x="4549" y="69233"/>
                    <a:pt x="4801" y="68503"/>
                  </a:cubicBezTo>
                  <a:cubicBezTo>
                    <a:pt x="5054" y="67745"/>
                    <a:pt x="5194" y="67324"/>
                    <a:pt x="5194" y="67324"/>
                  </a:cubicBezTo>
                  <a:cubicBezTo>
                    <a:pt x="7328" y="60755"/>
                    <a:pt x="10079" y="54382"/>
                    <a:pt x="13308" y="48289"/>
                  </a:cubicBezTo>
                  <a:lnTo>
                    <a:pt x="15666" y="43601"/>
                  </a:lnTo>
                  <a:cubicBezTo>
                    <a:pt x="16452" y="42057"/>
                    <a:pt x="17267" y="40485"/>
                    <a:pt x="17912" y="38856"/>
                  </a:cubicBezTo>
                  <a:cubicBezTo>
                    <a:pt x="19372" y="35656"/>
                    <a:pt x="20523" y="32287"/>
                    <a:pt x="21534" y="28918"/>
                  </a:cubicBezTo>
                  <a:cubicBezTo>
                    <a:pt x="21534" y="28918"/>
                    <a:pt x="21983" y="27149"/>
                    <a:pt x="22629" y="24482"/>
                  </a:cubicBezTo>
                  <a:cubicBezTo>
                    <a:pt x="22966" y="23163"/>
                    <a:pt x="23134" y="21562"/>
                    <a:pt x="23415" y="19878"/>
                  </a:cubicBezTo>
                  <a:cubicBezTo>
                    <a:pt x="23780" y="18193"/>
                    <a:pt x="23836" y="16340"/>
                    <a:pt x="23948" y="14515"/>
                  </a:cubicBezTo>
                  <a:cubicBezTo>
                    <a:pt x="24004" y="13617"/>
                    <a:pt x="24117" y="12719"/>
                    <a:pt x="24117" y="11820"/>
                  </a:cubicBezTo>
                  <a:cubicBezTo>
                    <a:pt x="24089" y="10922"/>
                    <a:pt x="24061" y="10024"/>
                    <a:pt x="24033" y="9181"/>
                  </a:cubicBezTo>
                  <a:cubicBezTo>
                    <a:pt x="24004" y="7469"/>
                    <a:pt x="23976" y="5868"/>
                    <a:pt x="23752" y="4521"/>
                  </a:cubicBezTo>
                  <a:cubicBezTo>
                    <a:pt x="23443" y="1826"/>
                    <a:pt x="23218" y="1"/>
                    <a:pt x="23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46"/>
            <p:cNvSpPr/>
            <p:nvPr/>
          </p:nvSpPr>
          <p:spPr>
            <a:xfrm>
              <a:off x="3500175" y="2611750"/>
              <a:ext cx="48450" cy="431675"/>
            </a:xfrm>
            <a:custGeom>
              <a:avLst/>
              <a:gdLst/>
              <a:ahLst/>
              <a:cxnLst/>
              <a:rect l="l" t="t" r="r" b="b"/>
              <a:pathLst>
                <a:path w="1938" h="17267" extrusionOk="0">
                  <a:moveTo>
                    <a:pt x="1" y="1"/>
                  </a:moveTo>
                  <a:lnTo>
                    <a:pt x="1" y="1"/>
                  </a:lnTo>
                  <a:cubicBezTo>
                    <a:pt x="1" y="1"/>
                    <a:pt x="338" y="1208"/>
                    <a:pt x="590" y="2443"/>
                  </a:cubicBezTo>
                  <a:cubicBezTo>
                    <a:pt x="703" y="3089"/>
                    <a:pt x="843" y="3706"/>
                    <a:pt x="927" y="4184"/>
                  </a:cubicBezTo>
                  <a:cubicBezTo>
                    <a:pt x="983" y="4633"/>
                    <a:pt x="1040" y="4970"/>
                    <a:pt x="1040" y="4970"/>
                  </a:cubicBezTo>
                  <a:cubicBezTo>
                    <a:pt x="1376" y="7356"/>
                    <a:pt x="1545" y="9799"/>
                    <a:pt x="1433" y="12241"/>
                  </a:cubicBezTo>
                  <a:cubicBezTo>
                    <a:pt x="1433" y="12241"/>
                    <a:pt x="1433" y="12550"/>
                    <a:pt x="1405" y="13027"/>
                  </a:cubicBezTo>
                  <a:cubicBezTo>
                    <a:pt x="1376" y="13505"/>
                    <a:pt x="1320" y="14122"/>
                    <a:pt x="1264" y="14768"/>
                  </a:cubicBezTo>
                  <a:cubicBezTo>
                    <a:pt x="1096" y="16031"/>
                    <a:pt x="871" y="17267"/>
                    <a:pt x="871" y="17267"/>
                  </a:cubicBezTo>
                  <a:cubicBezTo>
                    <a:pt x="871" y="17267"/>
                    <a:pt x="1180" y="16031"/>
                    <a:pt x="1405" y="14796"/>
                  </a:cubicBezTo>
                  <a:cubicBezTo>
                    <a:pt x="1489" y="14150"/>
                    <a:pt x="1573" y="13533"/>
                    <a:pt x="1629" y="13055"/>
                  </a:cubicBezTo>
                  <a:cubicBezTo>
                    <a:pt x="1685" y="12578"/>
                    <a:pt x="1713" y="12269"/>
                    <a:pt x="1713" y="12269"/>
                  </a:cubicBezTo>
                  <a:cubicBezTo>
                    <a:pt x="1938" y="9827"/>
                    <a:pt x="1770" y="7328"/>
                    <a:pt x="1292" y="4914"/>
                  </a:cubicBezTo>
                  <a:cubicBezTo>
                    <a:pt x="1292" y="4914"/>
                    <a:pt x="1236" y="4605"/>
                    <a:pt x="1152" y="4128"/>
                  </a:cubicBezTo>
                  <a:cubicBezTo>
                    <a:pt x="1040" y="3650"/>
                    <a:pt x="871" y="3061"/>
                    <a:pt x="731" y="2415"/>
                  </a:cubicBezTo>
                  <a:cubicBezTo>
                    <a:pt x="394" y="1208"/>
                    <a:pt x="1" y="1"/>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46"/>
            <p:cNvSpPr/>
            <p:nvPr/>
          </p:nvSpPr>
          <p:spPr>
            <a:xfrm>
              <a:off x="3645475" y="1868475"/>
              <a:ext cx="188125" cy="515200"/>
            </a:xfrm>
            <a:custGeom>
              <a:avLst/>
              <a:gdLst/>
              <a:ahLst/>
              <a:cxnLst/>
              <a:rect l="l" t="t" r="r" b="b"/>
              <a:pathLst>
                <a:path w="7525" h="20608" extrusionOk="0">
                  <a:moveTo>
                    <a:pt x="0" y="0"/>
                  </a:moveTo>
                  <a:cubicBezTo>
                    <a:pt x="1" y="1"/>
                    <a:pt x="786" y="1404"/>
                    <a:pt x="1544" y="2836"/>
                  </a:cubicBezTo>
                  <a:cubicBezTo>
                    <a:pt x="1909" y="3538"/>
                    <a:pt x="2246" y="4268"/>
                    <a:pt x="2527" y="4801"/>
                  </a:cubicBezTo>
                  <a:cubicBezTo>
                    <a:pt x="2780" y="5335"/>
                    <a:pt x="2948" y="5700"/>
                    <a:pt x="2948" y="5700"/>
                  </a:cubicBezTo>
                  <a:cubicBezTo>
                    <a:pt x="4211" y="8507"/>
                    <a:pt x="5334" y="11371"/>
                    <a:pt x="6205" y="14347"/>
                  </a:cubicBezTo>
                  <a:lnTo>
                    <a:pt x="6205" y="14319"/>
                  </a:lnTo>
                  <a:cubicBezTo>
                    <a:pt x="6205" y="14319"/>
                    <a:pt x="6345" y="14712"/>
                    <a:pt x="6514" y="15273"/>
                  </a:cubicBezTo>
                  <a:cubicBezTo>
                    <a:pt x="6654" y="15863"/>
                    <a:pt x="6822" y="16649"/>
                    <a:pt x="7019" y="17435"/>
                  </a:cubicBezTo>
                  <a:cubicBezTo>
                    <a:pt x="7215" y="18221"/>
                    <a:pt x="7272" y="19007"/>
                    <a:pt x="7384" y="19597"/>
                  </a:cubicBezTo>
                  <a:cubicBezTo>
                    <a:pt x="7468" y="20186"/>
                    <a:pt x="7524" y="20607"/>
                    <a:pt x="7524" y="20607"/>
                  </a:cubicBezTo>
                  <a:cubicBezTo>
                    <a:pt x="7524" y="20607"/>
                    <a:pt x="7468" y="20186"/>
                    <a:pt x="7412" y="19597"/>
                  </a:cubicBezTo>
                  <a:cubicBezTo>
                    <a:pt x="7356" y="19007"/>
                    <a:pt x="7328" y="18193"/>
                    <a:pt x="7159" y="17407"/>
                  </a:cubicBezTo>
                  <a:cubicBezTo>
                    <a:pt x="7019" y="16621"/>
                    <a:pt x="6879" y="15806"/>
                    <a:pt x="6794" y="15217"/>
                  </a:cubicBezTo>
                  <a:cubicBezTo>
                    <a:pt x="6626" y="14627"/>
                    <a:pt x="6542" y="14234"/>
                    <a:pt x="6542" y="14234"/>
                  </a:cubicBezTo>
                  <a:cubicBezTo>
                    <a:pt x="5840" y="11230"/>
                    <a:pt x="4689" y="8282"/>
                    <a:pt x="3257" y="5559"/>
                  </a:cubicBezTo>
                  <a:cubicBezTo>
                    <a:pt x="3257" y="5559"/>
                    <a:pt x="3060" y="5194"/>
                    <a:pt x="2780" y="4661"/>
                  </a:cubicBezTo>
                  <a:cubicBezTo>
                    <a:pt x="2499" y="4127"/>
                    <a:pt x="2078" y="3454"/>
                    <a:pt x="1685" y="2752"/>
                  </a:cubicBezTo>
                  <a:cubicBezTo>
                    <a:pt x="871" y="1348"/>
                    <a:pt x="1" y="1"/>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46"/>
            <p:cNvSpPr/>
            <p:nvPr/>
          </p:nvSpPr>
          <p:spPr>
            <a:xfrm>
              <a:off x="3809000" y="1950600"/>
              <a:ext cx="371325" cy="492725"/>
            </a:xfrm>
            <a:custGeom>
              <a:avLst/>
              <a:gdLst/>
              <a:ahLst/>
              <a:cxnLst/>
              <a:rect l="l" t="t" r="r" b="b"/>
              <a:pathLst>
                <a:path w="14853" h="19709" extrusionOk="0">
                  <a:moveTo>
                    <a:pt x="14852" y="0"/>
                  </a:moveTo>
                  <a:cubicBezTo>
                    <a:pt x="14852" y="1"/>
                    <a:pt x="13532" y="1236"/>
                    <a:pt x="12213" y="2471"/>
                  </a:cubicBezTo>
                  <a:lnTo>
                    <a:pt x="9602" y="4997"/>
                  </a:lnTo>
                  <a:cubicBezTo>
                    <a:pt x="7104" y="7440"/>
                    <a:pt x="4745" y="10051"/>
                    <a:pt x="2864" y="13027"/>
                  </a:cubicBezTo>
                  <a:cubicBezTo>
                    <a:pt x="2864" y="13027"/>
                    <a:pt x="1882" y="14571"/>
                    <a:pt x="1152" y="16255"/>
                  </a:cubicBezTo>
                  <a:cubicBezTo>
                    <a:pt x="759" y="17070"/>
                    <a:pt x="478" y="17940"/>
                    <a:pt x="281" y="18614"/>
                  </a:cubicBezTo>
                  <a:cubicBezTo>
                    <a:pt x="113" y="19259"/>
                    <a:pt x="1" y="19709"/>
                    <a:pt x="1" y="19709"/>
                  </a:cubicBezTo>
                  <a:lnTo>
                    <a:pt x="338" y="18614"/>
                  </a:lnTo>
                  <a:cubicBezTo>
                    <a:pt x="562" y="17968"/>
                    <a:pt x="899" y="17126"/>
                    <a:pt x="1320" y="16340"/>
                  </a:cubicBezTo>
                  <a:cubicBezTo>
                    <a:pt x="2134" y="14711"/>
                    <a:pt x="3173" y="13251"/>
                    <a:pt x="3173" y="13251"/>
                  </a:cubicBezTo>
                  <a:cubicBezTo>
                    <a:pt x="5194" y="10416"/>
                    <a:pt x="7525" y="7833"/>
                    <a:pt x="9883" y="5278"/>
                  </a:cubicBezTo>
                  <a:cubicBezTo>
                    <a:pt x="9883" y="5278"/>
                    <a:pt x="11118" y="3931"/>
                    <a:pt x="12354" y="2611"/>
                  </a:cubicBezTo>
                  <a:lnTo>
                    <a:pt x="1485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46"/>
            <p:cNvSpPr/>
            <p:nvPr/>
          </p:nvSpPr>
          <p:spPr>
            <a:xfrm>
              <a:off x="3569675" y="2572450"/>
              <a:ext cx="557300" cy="405700"/>
            </a:xfrm>
            <a:custGeom>
              <a:avLst/>
              <a:gdLst/>
              <a:ahLst/>
              <a:cxnLst/>
              <a:rect l="l" t="t" r="r" b="b"/>
              <a:pathLst>
                <a:path w="22292" h="16228" extrusionOk="0">
                  <a:moveTo>
                    <a:pt x="22292" y="0"/>
                  </a:moveTo>
                  <a:cubicBezTo>
                    <a:pt x="22291" y="1"/>
                    <a:pt x="20382" y="730"/>
                    <a:pt x="18530" y="1544"/>
                  </a:cubicBezTo>
                  <a:cubicBezTo>
                    <a:pt x="16620" y="2331"/>
                    <a:pt x="14796" y="3201"/>
                    <a:pt x="14796" y="3201"/>
                  </a:cubicBezTo>
                  <a:cubicBezTo>
                    <a:pt x="11230" y="4885"/>
                    <a:pt x="7805" y="6963"/>
                    <a:pt x="4941" y="9714"/>
                  </a:cubicBezTo>
                  <a:cubicBezTo>
                    <a:pt x="4941" y="9714"/>
                    <a:pt x="3425" y="11118"/>
                    <a:pt x="2190" y="12774"/>
                  </a:cubicBezTo>
                  <a:cubicBezTo>
                    <a:pt x="1881" y="13167"/>
                    <a:pt x="1600" y="13589"/>
                    <a:pt x="1320" y="13982"/>
                  </a:cubicBezTo>
                  <a:cubicBezTo>
                    <a:pt x="1067" y="14403"/>
                    <a:pt x="786" y="14768"/>
                    <a:pt x="618" y="15105"/>
                  </a:cubicBezTo>
                  <a:cubicBezTo>
                    <a:pt x="253" y="15778"/>
                    <a:pt x="0" y="16228"/>
                    <a:pt x="0" y="16228"/>
                  </a:cubicBezTo>
                  <a:cubicBezTo>
                    <a:pt x="0" y="16228"/>
                    <a:pt x="281" y="15778"/>
                    <a:pt x="674" y="15133"/>
                  </a:cubicBezTo>
                  <a:cubicBezTo>
                    <a:pt x="871" y="14824"/>
                    <a:pt x="1151" y="14459"/>
                    <a:pt x="1432" y="14066"/>
                  </a:cubicBezTo>
                  <a:cubicBezTo>
                    <a:pt x="1713" y="13701"/>
                    <a:pt x="2022" y="13280"/>
                    <a:pt x="2358" y="12915"/>
                  </a:cubicBezTo>
                  <a:cubicBezTo>
                    <a:pt x="3678" y="11343"/>
                    <a:pt x="5222" y="10051"/>
                    <a:pt x="5222" y="10051"/>
                  </a:cubicBezTo>
                  <a:cubicBezTo>
                    <a:pt x="8198" y="7496"/>
                    <a:pt x="11539" y="5447"/>
                    <a:pt x="14992" y="3594"/>
                  </a:cubicBezTo>
                  <a:cubicBezTo>
                    <a:pt x="14992" y="3594"/>
                    <a:pt x="16761" y="2611"/>
                    <a:pt x="18614" y="1741"/>
                  </a:cubicBezTo>
                  <a:cubicBezTo>
                    <a:pt x="20438" y="843"/>
                    <a:pt x="22291" y="1"/>
                    <a:pt x="222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46"/>
            <p:cNvSpPr/>
            <p:nvPr/>
          </p:nvSpPr>
          <p:spPr>
            <a:xfrm>
              <a:off x="2935875" y="2062900"/>
              <a:ext cx="774900" cy="646875"/>
            </a:xfrm>
            <a:custGeom>
              <a:avLst/>
              <a:gdLst/>
              <a:ahLst/>
              <a:cxnLst/>
              <a:rect l="l" t="t" r="r" b="b"/>
              <a:pathLst>
                <a:path w="30996" h="25875" extrusionOk="0">
                  <a:moveTo>
                    <a:pt x="1" y="0"/>
                  </a:moveTo>
                  <a:lnTo>
                    <a:pt x="1" y="0"/>
                  </a:lnTo>
                  <a:cubicBezTo>
                    <a:pt x="2836" y="2892"/>
                    <a:pt x="6233" y="5924"/>
                    <a:pt x="7974" y="9686"/>
                  </a:cubicBezTo>
                  <a:cubicBezTo>
                    <a:pt x="7441" y="9574"/>
                    <a:pt x="6570" y="9377"/>
                    <a:pt x="6037" y="9237"/>
                  </a:cubicBezTo>
                  <a:lnTo>
                    <a:pt x="6037" y="9237"/>
                  </a:lnTo>
                  <a:cubicBezTo>
                    <a:pt x="7104" y="10247"/>
                    <a:pt x="8030" y="11932"/>
                    <a:pt x="9097" y="12943"/>
                  </a:cubicBezTo>
                  <a:cubicBezTo>
                    <a:pt x="8395" y="12774"/>
                    <a:pt x="7441" y="12914"/>
                    <a:pt x="6542" y="12718"/>
                  </a:cubicBezTo>
                  <a:lnTo>
                    <a:pt x="6542" y="12718"/>
                  </a:lnTo>
                  <a:cubicBezTo>
                    <a:pt x="7665" y="13532"/>
                    <a:pt x="8788" y="15104"/>
                    <a:pt x="9939" y="15750"/>
                  </a:cubicBezTo>
                  <a:cubicBezTo>
                    <a:pt x="9209" y="15750"/>
                    <a:pt x="8199" y="16087"/>
                    <a:pt x="7469" y="16115"/>
                  </a:cubicBezTo>
                  <a:cubicBezTo>
                    <a:pt x="8929" y="17013"/>
                    <a:pt x="11090" y="18080"/>
                    <a:pt x="12045" y="19596"/>
                  </a:cubicBezTo>
                  <a:cubicBezTo>
                    <a:pt x="11062" y="19737"/>
                    <a:pt x="9658" y="20354"/>
                    <a:pt x="9069" y="20410"/>
                  </a:cubicBezTo>
                  <a:cubicBezTo>
                    <a:pt x="10613" y="20944"/>
                    <a:pt x="12382" y="22095"/>
                    <a:pt x="13420" y="23274"/>
                  </a:cubicBezTo>
                  <a:cubicBezTo>
                    <a:pt x="12999" y="23555"/>
                    <a:pt x="12382" y="23779"/>
                    <a:pt x="11989" y="23892"/>
                  </a:cubicBezTo>
                  <a:cubicBezTo>
                    <a:pt x="13692" y="25257"/>
                    <a:pt x="15650" y="25874"/>
                    <a:pt x="17607" y="25874"/>
                  </a:cubicBezTo>
                  <a:cubicBezTo>
                    <a:pt x="20518" y="25874"/>
                    <a:pt x="23427" y="24508"/>
                    <a:pt x="25493" y="22207"/>
                  </a:cubicBezTo>
                  <a:lnTo>
                    <a:pt x="25493" y="22179"/>
                  </a:lnTo>
                  <a:cubicBezTo>
                    <a:pt x="27682" y="19905"/>
                    <a:pt x="30995" y="13420"/>
                    <a:pt x="26672" y="11286"/>
                  </a:cubicBezTo>
                  <a:lnTo>
                    <a:pt x="26672" y="11286"/>
                  </a:lnTo>
                  <a:cubicBezTo>
                    <a:pt x="26503" y="11988"/>
                    <a:pt x="26307" y="12858"/>
                    <a:pt x="26307" y="13616"/>
                  </a:cubicBezTo>
                  <a:cubicBezTo>
                    <a:pt x="23864" y="11370"/>
                    <a:pt x="24033" y="7300"/>
                    <a:pt x="20804" y="5250"/>
                  </a:cubicBezTo>
                  <a:lnTo>
                    <a:pt x="20804" y="5250"/>
                  </a:lnTo>
                  <a:cubicBezTo>
                    <a:pt x="20944" y="6205"/>
                    <a:pt x="20860" y="7496"/>
                    <a:pt x="21001" y="8451"/>
                  </a:cubicBezTo>
                  <a:cubicBezTo>
                    <a:pt x="18670" y="7356"/>
                    <a:pt x="17379" y="4801"/>
                    <a:pt x="15077" y="3538"/>
                  </a:cubicBezTo>
                  <a:lnTo>
                    <a:pt x="15077" y="3538"/>
                  </a:lnTo>
                  <a:cubicBezTo>
                    <a:pt x="15105" y="4267"/>
                    <a:pt x="14880" y="5334"/>
                    <a:pt x="15049" y="6120"/>
                  </a:cubicBezTo>
                  <a:cubicBezTo>
                    <a:pt x="13336" y="4801"/>
                    <a:pt x="11427" y="3425"/>
                    <a:pt x="9378" y="2555"/>
                  </a:cubicBezTo>
                  <a:lnTo>
                    <a:pt x="9378" y="2555"/>
                  </a:lnTo>
                  <a:cubicBezTo>
                    <a:pt x="9939" y="3425"/>
                    <a:pt x="10276" y="4436"/>
                    <a:pt x="10838" y="5138"/>
                  </a:cubicBezTo>
                  <a:cubicBezTo>
                    <a:pt x="7188" y="3341"/>
                    <a:pt x="4072" y="758"/>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46"/>
            <p:cNvSpPr/>
            <p:nvPr/>
          </p:nvSpPr>
          <p:spPr>
            <a:xfrm>
              <a:off x="3065725" y="2152725"/>
              <a:ext cx="463250" cy="511700"/>
            </a:xfrm>
            <a:custGeom>
              <a:avLst/>
              <a:gdLst/>
              <a:ahLst/>
              <a:cxnLst/>
              <a:rect l="l" t="t" r="r" b="b"/>
              <a:pathLst>
                <a:path w="18530" h="20468" extrusionOk="0">
                  <a:moveTo>
                    <a:pt x="1" y="1"/>
                  </a:moveTo>
                  <a:cubicBezTo>
                    <a:pt x="2050" y="1826"/>
                    <a:pt x="3903" y="3791"/>
                    <a:pt x="5616" y="5868"/>
                  </a:cubicBezTo>
                  <a:cubicBezTo>
                    <a:pt x="6851" y="7356"/>
                    <a:pt x="8114" y="8760"/>
                    <a:pt x="9434" y="10164"/>
                  </a:cubicBezTo>
                  <a:cubicBezTo>
                    <a:pt x="10725" y="11539"/>
                    <a:pt x="12045" y="12887"/>
                    <a:pt x="13420" y="14235"/>
                  </a:cubicBezTo>
                  <a:cubicBezTo>
                    <a:pt x="15301" y="16088"/>
                    <a:pt x="17070" y="18137"/>
                    <a:pt x="18530" y="20467"/>
                  </a:cubicBezTo>
                  <a:cubicBezTo>
                    <a:pt x="17828" y="17828"/>
                    <a:pt x="16733" y="15245"/>
                    <a:pt x="15414" y="12747"/>
                  </a:cubicBezTo>
                  <a:cubicBezTo>
                    <a:pt x="14431" y="10978"/>
                    <a:pt x="13252" y="9321"/>
                    <a:pt x="11876" y="7862"/>
                  </a:cubicBezTo>
                  <a:cubicBezTo>
                    <a:pt x="10501" y="6374"/>
                    <a:pt x="8956" y="5082"/>
                    <a:pt x="7244" y="3987"/>
                  </a:cubicBezTo>
                  <a:cubicBezTo>
                    <a:pt x="4914" y="2499"/>
                    <a:pt x="2499" y="115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46"/>
            <p:cNvSpPr/>
            <p:nvPr/>
          </p:nvSpPr>
          <p:spPr>
            <a:xfrm>
              <a:off x="3269275" y="2599250"/>
              <a:ext cx="244275" cy="40600"/>
            </a:xfrm>
            <a:custGeom>
              <a:avLst/>
              <a:gdLst/>
              <a:ahLst/>
              <a:cxnLst/>
              <a:rect l="l" t="t" r="r" b="b"/>
              <a:pathLst>
                <a:path w="9771" h="1624" extrusionOk="0">
                  <a:moveTo>
                    <a:pt x="3655" y="0"/>
                  </a:moveTo>
                  <a:cubicBezTo>
                    <a:pt x="3401" y="0"/>
                    <a:pt x="3146" y="8"/>
                    <a:pt x="2892" y="23"/>
                  </a:cubicBezTo>
                  <a:lnTo>
                    <a:pt x="0" y="164"/>
                  </a:lnTo>
                  <a:lnTo>
                    <a:pt x="2808" y="894"/>
                  </a:lnTo>
                  <a:cubicBezTo>
                    <a:pt x="4155" y="1231"/>
                    <a:pt x="5503" y="1371"/>
                    <a:pt x="6879" y="1399"/>
                  </a:cubicBezTo>
                  <a:cubicBezTo>
                    <a:pt x="7861" y="1427"/>
                    <a:pt x="8816" y="1483"/>
                    <a:pt x="9770" y="1624"/>
                  </a:cubicBezTo>
                  <a:cubicBezTo>
                    <a:pt x="8900" y="1202"/>
                    <a:pt x="7973" y="837"/>
                    <a:pt x="7047" y="529"/>
                  </a:cubicBezTo>
                  <a:cubicBezTo>
                    <a:pt x="5944" y="161"/>
                    <a:pt x="4803" y="0"/>
                    <a:pt x="36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46"/>
            <p:cNvSpPr/>
            <p:nvPr/>
          </p:nvSpPr>
          <p:spPr>
            <a:xfrm>
              <a:off x="3229975" y="2519800"/>
              <a:ext cx="261100" cy="77225"/>
            </a:xfrm>
            <a:custGeom>
              <a:avLst/>
              <a:gdLst/>
              <a:ahLst/>
              <a:cxnLst/>
              <a:rect l="l" t="t" r="r" b="b"/>
              <a:pathLst>
                <a:path w="10444" h="3089" extrusionOk="0">
                  <a:moveTo>
                    <a:pt x="0" y="1"/>
                  </a:moveTo>
                  <a:cubicBezTo>
                    <a:pt x="955" y="506"/>
                    <a:pt x="1937" y="955"/>
                    <a:pt x="2920" y="1405"/>
                  </a:cubicBezTo>
                  <a:cubicBezTo>
                    <a:pt x="4352" y="1994"/>
                    <a:pt x="5840" y="2331"/>
                    <a:pt x="7328" y="2527"/>
                  </a:cubicBezTo>
                  <a:cubicBezTo>
                    <a:pt x="8366" y="2668"/>
                    <a:pt x="9433" y="2836"/>
                    <a:pt x="10444" y="3089"/>
                  </a:cubicBezTo>
                  <a:cubicBezTo>
                    <a:pt x="9545" y="2556"/>
                    <a:pt x="8591" y="2050"/>
                    <a:pt x="7608" y="1601"/>
                  </a:cubicBezTo>
                  <a:cubicBezTo>
                    <a:pt x="6177" y="955"/>
                    <a:pt x="4689" y="618"/>
                    <a:pt x="3173" y="450"/>
                  </a:cubicBezTo>
                  <a:cubicBezTo>
                    <a:pt x="2106" y="338"/>
                    <a:pt x="1067" y="225"/>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46"/>
            <p:cNvSpPr/>
            <p:nvPr/>
          </p:nvSpPr>
          <p:spPr>
            <a:xfrm>
              <a:off x="3177325" y="2427850"/>
              <a:ext cx="282175" cy="124975"/>
            </a:xfrm>
            <a:custGeom>
              <a:avLst/>
              <a:gdLst/>
              <a:ahLst/>
              <a:cxnLst/>
              <a:rect l="l" t="t" r="r" b="b"/>
              <a:pathLst>
                <a:path w="11287" h="4999" extrusionOk="0">
                  <a:moveTo>
                    <a:pt x="0" y="1"/>
                  </a:moveTo>
                  <a:lnTo>
                    <a:pt x="3117" y="1882"/>
                  </a:lnTo>
                  <a:cubicBezTo>
                    <a:pt x="4605" y="2780"/>
                    <a:pt x="6177" y="3426"/>
                    <a:pt x="7833" y="3903"/>
                  </a:cubicBezTo>
                  <a:cubicBezTo>
                    <a:pt x="8984" y="4240"/>
                    <a:pt x="10135" y="4605"/>
                    <a:pt x="11286" y="4998"/>
                  </a:cubicBezTo>
                  <a:cubicBezTo>
                    <a:pt x="10304" y="4268"/>
                    <a:pt x="9321" y="3595"/>
                    <a:pt x="8283" y="2921"/>
                  </a:cubicBezTo>
                  <a:lnTo>
                    <a:pt x="8311" y="2921"/>
                  </a:lnTo>
                  <a:cubicBezTo>
                    <a:pt x="6823" y="1966"/>
                    <a:pt x="5222" y="1264"/>
                    <a:pt x="3538" y="871"/>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46"/>
            <p:cNvSpPr/>
            <p:nvPr/>
          </p:nvSpPr>
          <p:spPr>
            <a:xfrm>
              <a:off x="3101525" y="2251700"/>
              <a:ext cx="203575" cy="100375"/>
            </a:xfrm>
            <a:custGeom>
              <a:avLst/>
              <a:gdLst/>
              <a:ahLst/>
              <a:cxnLst/>
              <a:rect l="l" t="t" r="r" b="b"/>
              <a:pathLst>
                <a:path w="8143" h="4015" extrusionOk="0">
                  <a:moveTo>
                    <a:pt x="0" y="0"/>
                  </a:moveTo>
                  <a:lnTo>
                    <a:pt x="0" y="0"/>
                  </a:lnTo>
                  <a:cubicBezTo>
                    <a:pt x="758" y="449"/>
                    <a:pt x="1516" y="899"/>
                    <a:pt x="2246" y="1376"/>
                  </a:cubicBezTo>
                  <a:cubicBezTo>
                    <a:pt x="3313" y="2078"/>
                    <a:pt x="4436" y="2639"/>
                    <a:pt x="5643" y="3060"/>
                  </a:cubicBezTo>
                  <a:cubicBezTo>
                    <a:pt x="6486" y="3369"/>
                    <a:pt x="7300" y="3678"/>
                    <a:pt x="8142" y="4015"/>
                  </a:cubicBezTo>
                  <a:cubicBezTo>
                    <a:pt x="7440" y="3453"/>
                    <a:pt x="6738" y="2892"/>
                    <a:pt x="6036" y="2358"/>
                  </a:cubicBezTo>
                  <a:cubicBezTo>
                    <a:pt x="4998" y="1572"/>
                    <a:pt x="3847" y="1011"/>
                    <a:pt x="2583" y="646"/>
                  </a:cubicBezTo>
                  <a:cubicBezTo>
                    <a:pt x="1741" y="421"/>
                    <a:pt x="871" y="197"/>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46"/>
            <p:cNvSpPr/>
            <p:nvPr/>
          </p:nvSpPr>
          <p:spPr>
            <a:xfrm>
              <a:off x="3223650" y="2173775"/>
              <a:ext cx="73725" cy="165675"/>
            </a:xfrm>
            <a:custGeom>
              <a:avLst/>
              <a:gdLst/>
              <a:ahLst/>
              <a:cxnLst/>
              <a:rect l="l" t="t" r="r" b="b"/>
              <a:pathLst>
                <a:path w="2949" h="6627" extrusionOk="0">
                  <a:moveTo>
                    <a:pt x="0" y="1"/>
                  </a:moveTo>
                  <a:lnTo>
                    <a:pt x="0" y="1"/>
                  </a:lnTo>
                  <a:cubicBezTo>
                    <a:pt x="253" y="675"/>
                    <a:pt x="450" y="1348"/>
                    <a:pt x="646" y="2022"/>
                  </a:cubicBezTo>
                  <a:cubicBezTo>
                    <a:pt x="927" y="3005"/>
                    <a:pt x="1320" y="3931"/>
                    <a:pt x="1825" y="4802"/>
                  </a:cubicBezTo>
                  <a:lnTo>
                    <a:pt x="2948" y="6627"/>
                  </a:lnTo>
                  <a:lnTo>
                    <a:pt x="2443" y="4577"/>
                  </a:lnTo>
                  <a:lnTo>
                    <a:pt x="2415" y="4577"/>
                  </a:lnTo>
                  <a:cubicBezTo>
                    <a:pt x="2190" y="3566"/>
                    <a:pt x="1769" y="2640"/>
                    <a:pt x="1208" y="1770"/>
                  </a:cubicBezTo>
                  <a:cubicBezTo>
                    <a:pt x="843" y="1180"/>
                    <a:pt x="422" y="590"/>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46"/>
            <p:cNvSpPr/>
            <p:nvPr/>
          </p:nvSpPr>
          <p:spPr>
            <a:xfrm>
              <a:off x="3316300" y="2206075"/>
              <a:ext cx="49850" cy="176200"/>
            </a:xfrm>
            <a:custGeom>
              <a:avLst/>
              <a:gdLst/>
              <a:ahLst/>
              <a:cxnLst/>
              <a:rect l="l" t="t" r="r" b="b"/>
              <a:pathLst>
                <a:path w="1994" h="7048" extrusionOk="0">
                  <a:moveTo>
                    <a:pt x="0" y="0"/>
                  </a:moveTo>
                  <a:lnTo>
                    <a:pt x="0" y="0"/>
                  </a:lnTo>
                  <a:cubicBezTo>
                    <a:pt x="197" y="702"/>
                    <a:pt x="309" y="1404"/>
                    <a:pt x="421" y="2106"/>
                  </a:cubicBezTo>
                  <a:cubicBezTo>
                    <a:pt x="562" y="3117"/>
                    <a:pt x="843" y="4099"/>
                    <a:pt x="1236" y="5054"/>
                  </a:cubicBezTo>
                  <a:cubicBezTo>
                    <a:pt x="1488" y="5700"/>
                    <a:pt x="1769" y="6373"/>
                    <a:pt x="1994" y="7047"/>
                  </a:cubicBezTo>
                  <a:cubicBezTo>
                    <a:pt x="1994" y="6345"/>
                    <a:pt x="1909" y="5615"/>
                    <a:pt x="1853" y="4885"/>
                  </a:cubicBezTo>
                  <a:cubicBezTo>
                    <a:pt x="1769" y="3847"/>
                    <a:pt x="1488" y="2864"/>
                    <a:pt x="1039" y="1909"/>
                  </a:cubicBezTo>
                  <a:cubicBezTo>
                    <a:pt x="702" y="1264"/>
                    <a:pt x="393" y="618"/>
                    <a:pt x="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46"/>
            <p:cNvSpPr/>
            <p:nvPr/>
          </p:nvSpPr>
          <p:spPr>
            <a:xfrm>
              <a:off x="3437025" y="2296600"/>
              <a:ext cx="28800" cy="187425"/>
            </a:xfrm>
            <a:custGeom>
              <a:avLst/>
              <a:gdLst/>
              <a:ahLst/>
              <a:cxnLst/>
              <a:rect l="l" t="t" r="r" b="b"/>
              <a:pathLst>
                <a:path w="1152" h="7497" extrusionOk="0">
                  <a:moveTo>
                    <a:pt x="674" y="1"/>
                  </a:moveTo>
                  <a:cubicBezTo>
                    <a:pt x="646" y="731"/>
                    <a:pt x="534" y="1461"/>
                    <a:pt x="365" y="2163"/>
                  </a:cubicBezTo>
                  <a:cubicBezTo>
                    <a:pt x="169" y="3202"/>
                    <a:pt x="28" y="4212"/>
                    <a:pt x="28" y="5279"/>
                  </a:cubicBezTo>
                  <a:cubicBezTo>
                    <a:pt x="28" y="6009"/>
                    <a:pt x="0" y="6767"/>
                    <a:pt x="28" y="7497"/>
                  </a:cubicBezTo>
                  <a:cubicBezTo>
                    <a:pt x="225" y="6795"/>
                    <a:pt x="449" y="6093"/>
                    <a:pt x="674" y="5391"/>
                  </a:cubicBezTo>
                  <a:cubicBezTo>
                    <a:pt x="983" y="4353"/>
                    <a:pt x="1151" y="3286"/>
                    <a:pt x="1039" y="2219"/>
                  </a:cubicBezTo>
                  <a:cubicBezTo>
                    <a:pt x="983" y="1461"/>
                    <a:pt x="870" y="731"/>
                    <a:pt x="6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46"/>
            <p:cNvSpPr/>
            <p:nvPr/>
          </p:nvSpPr>
          <p:spPr>
            <a:xfrm>
              <a:off x="3479125" y="2305025"/>
              <a:ext cx="47050" cy="252700"/>
            </a:xfrm>
            <a:custGeom>
              <a:avLst/>
              <a:gdLst/>
              <a:ahLst/>
              <a:cxnLst/>
              <a:rect l="l" t="t" r="r" b="b"/>
              <a:pathLst>
                <a:path w="1882" h="10108" extrusionOk="0">
                  <a:moveTo>
                    <a:pt x="1236" y="1"/>
                  </a:moveTo>
                  <a:cubicBezTo>
                    <a:pt x="1208" y="984"/>
                    <a:pt x="1067" y="1966"/>
                    <a:pt x="871" y="2921"/>
                  </a:cubicBezTo>
                  <a:cubicBezTo>
                    <a:pt x="562" y="4296"/>
                    <a:pt x="309" y="5672"/>
                    <a:pt x="225" y="7104"/>
                  </a:cubicBezTo>
                  <a:cubicBezTo>
                    <a:pt x="169" y="8086"/>
                    <a:pt x="85" y="9097"/>
                    <a:pt x="1" y="10108"/>
                  </a:cubicBezTo>
                  <a:cubicBezTo>
                    <a:pt x="366" y="9153"/>
                    <a:pt x="759" y="8227"/>
                    <a:pt x="1124" y="7300"/>
                  </a:cubicBezTo>
                  <a:cubicBezTo>
                    <a:pt x="1629" y="5925"/>
                    <a:pt x="1882" y="4465"/>
                    <a:pt x="1769" y="2977"/>
                  </a:cubicBezTo>
                  <a:cubicBezTo>
                    <a:pt x="1685" y="1966"/>
                    <a:pt x="1517" y="955"/>
                    <a:pt x="12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46"/>
            <p:cNvSpPr/>
            <p:nvPr/>
          </p:nvSpPr>
          <p:spPr>
            <a:xfrm>
              <a:off x="3505100" y="2382950"/>
              <a:ext cx="53375" cy="223200"/>
            </a:xfrm>
            <a:custGeom>
              <a:avLst/>
              <a:gdLst/>
              <a:ahLst/>
              <a:cxnLst/>
              <a:rect l="l" t="t" r="r" b="b"/>
              <a:pathLst>
                <a:path w="2135" h="8928" extrusionOk="0">
                  <a:moveTo>
                    <a:pt x="1797" y="0"/>
                  </a:moveTo>
                  <a:cubicBezTo>
                    <a:pt x="1797" y="899"/>
                    <a:pt x="1601" y="1769"/>
                    <a:pt x="1348" y="2611"/>
                  </a:cubicBezTo>
                  <a:cubicBezTo>
                    <a:pt x="983" y="3790"/>
                    <a:pt x="646" y="4997"/>
                    <a:pt x="450" y="6261"/>
                  </a:cubicBezTo>
                  <a:lnTo>
                    <a:pt x="0" y="8928"/>
                  </a:lnTo>
                  <a:lnTo>
                    <a:pt x="0" y="8928"/>
                  </a:lnTo>
                  <a:lnTo>
                    <a:pt x="1208" y="6514"/>
                  </a:lnTo>
                  <a:cubicBezTo>
                    <a:pt x="1797" y="5334"/>
                    <a:pt x="2134" y="4043"/>
                    <a:pt x="2134" y="2723"/>
                  </a:cubicBezTo>
                  <a:cubicBezTo>
                    <a:pt x="2134" y="1797"/>
                    <a:pt x="2050" y="871"/>
                    <a:pt x="17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46"/>
            <p:cNvSpPr/>
            <p:nvPr/>
          </p:nvSpPr>
          <p:spPr>
            <a:xfrm>
              <a:off x="3517025" y="2446100"/>
              <a:ext cx="97575" cy="200075"/>
            </a:xfrm>
            <a:custGeom>
              <a:avLst/>
              <a:gdLst/>
              <a:ahLst/>
              <a:cxnLst/>
              <a:rect l="l" t="t" r="r" b="b"/>
              <a:pathLst>
                <a:path w="3903" h="8003" extrusionOk="0">
                  <a:moveTo>
                    <a:pt x="3903" y="1"/>
                  </a:moveTo>
                  <a:lnTo>
                    <a:pt x="3903" y="1"/>
                  </a:lnTo>
                  <a:cubicBezTo>
                    <a:pt x="3594" y="815"/>
                    <a:pt x="3173" y="1573"/>
                    <a:pt x="2724" y="2303"/>
                  </a:cubicBezTo>
                  <a:cubicBezTo>
                    <a:pt x="2078" y="3342"/>
                    <a:pt x="1489" y="4409"/>
                    <a:pt x="1039" y="5588"/>
                  </a:cubicBezTo>
                  <a:cubicBezTo>
                    <a:pt x="702" y="6402"/>
                    <a:pt x="366" y="7188"/>
                    <a:pt x="1" y="8002"/>
                  </a:cubicBezTo>
                  <a:cubicBezTo>
                    <a:pt x="590" y="7328"/>
                    <a:pt x="1152" y="6655"/>
                    <a:pt x="1713" y="5981"/>
                  </a:cubicBezTo>
                  <a:cubicBezTo>
                    <a:pt x="2499" y="4998"/>
                    <a:pt x="3117" y="3847"/>
                    <a:pt x="3454" y="2612"/>
                  </a:cubicBezTo>
                  <a:cubicBezTo>
                    <a:pt x="3678" y="1742"/>
                    <a:pt x="3847" y="871"/>
                    <a:pt x="39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46"/>
            <p:cNvSpPr/>
            <p:nvPr/>
          </p:nvSpPr>
          <p:spPr>
            <a:xfrm>
              <a:off x="3608975" y="1029025"/>
              <a:ext cx="555900" cy="823375"/>
            </a:xfrm>
            <a:custGeom>
              <a:avLst/>
              <a:gdLst/>
              <a:ahLst/>
              <a:cxnLst/>
              <a:rect l="l" t="t" r="r" b="b"/>
              <a:pathLst>
                <a:path w="22236" h="32935" extrusionOk="0">
                  <a:moveTo>
                    <a:pt x="3257" y="1"/>
                  </a:moveTo>
                  <a:lnTo>
                    <a:pt x="3257" y="1"/>
                  </a:lnTo>
                  <a:cubicBezTo>
                    <a:pt x="4127" y="4016"/>
                    <a:pt x="5363" y="8395"/>
                    <a:pt x="4801" y="12494"/>
                  </a:cubicBezTo>
                  <a:cubicBezTo>
                    <a:pt x="4436" y="12101"/>
                    <a:pt x="3790" y="11455"/>
                    <a:pt x="3426" y="11062"/>
                  </a:cubicBezTo>
                  <a:lnTo>
                    <a:pt x="3426" y="11062"/>
                  </a:lnTo>
                  <a:cubicBezTo>
                    <a:pt x="3790" y="12494"/>
                    <a:pt x="3650" y="14403"/>
                    <a:pt x="4015" y="15835"/>
                  </a:cubicBezTo>
                  <a:cubicBezTo>
                    <a:pt x="3510" y="15302"/>
                    <a:pt x="2611" y="14909"/>
                    <a:pt x="1994" y="14263"/>
                  </a:cubicBezTo>
                  <a:lnTo>
                    <a:pt x="1994" y="14263"/>
                  </a:lnTo>
                  <a:cubicBezTo>
                    <a:pt x="2471" y="15554"/>
                    <a:pt x="2583" y="17492"/>
                    <a:pt x="3229" y="18643"/>
                  </a:cubicBezTo>
                  <a:cubicBezTo>
                    <a:pt x="2583" y="18250"/>
                    <a:pt x="1573" y="17997"/>
                    <a:pt x="927" y="17576"/>
                  </a:cubicBezTo>
                  <a:lnTo>
                    <a:pt x="927" y="17576"/>
                  </a:lnTo>
                  <a:cubicBezTo>
                    <a:pt x="1685" y="19148"/>
                    <a:pt x="2948" y="21225"/>
                    <a:pt x="2920" y="23022"/>
                  </a:cubicBezTo>
                  <a:cubicBezTo>
                    <a:pt x="2022" y="22629"/>
                    <a:pt x="506" y="22348"/>
                    <a:pt x="0" y="22068"/>
                  </a:cubicBezTo>
                  <a:lnTo>
                    <a:pt x="0" y="22068"/>
                  </a:lnTo>
                  <a:cubicBezTo>
                    <a:pt x="1011" y="23387"/>
                    <a:pt x="1881" y="25324"/>
                    <a:pt x="2134" y="26869"/>
                  </a:cubicBezTo>
                  <a:cubicBezTo>
                    <a:pt x="1601" y="26869"/>
                    <a:pt x="983" y="26728"/>
                    <a:pt x="590" y="26588"/>
                  </a:cubicBezTo>
                  <a:lnTo>
                    <a:pt x="590" y="26588"/>
                  </a:lnTo>
                  <a:cubicBezTo>
                    <a:pt x="1989" y="30741"/>
                    <a:pt x="5875" y="32934"/>
                    <a:pt x="9927" y="32934"/>
                  </a:cubicBezTo>
                  <a:cubicBezTo>
                    <a:pt x="10915" y="32934"/>
                    <a:pt x="11913" y="32804"/>
                    <a:pt x="12887" y="32540"/>
                  </a:cubicBezTo>
                  <a:cubicBezTo>
                    <a:pt x="15947" y="31838"/>
                    <a:pt x="22236" y="28188"/>
                    <a:pt x="19709" y="24033"/>
                  </a:cubicBezTo>
                  <a:lnTo>
                    <a:pt x="19709" y="24033"/>
                  </a:lnTo>
                  <a:cubicBezTo>
                    <a:pt x="19203" y="24538"/>
                    <a:pt x="18558" y="25184"/>
                    <a:pt x="18165" y="25830"/>
                  </a:cubicBezTo>
                  <a:cubicBezTo>
                    <a:pt x="17322" y="22601"/>
                    <a:pt x="19625" y="19288"/>
                    <a:pt x="18024" y="15779"/>
                  </a:cubicBezTo>
                  <a:lnTo>
                    <a:pt x="18024" y="15779"/>
                  </a:lnTo>
                  <a:cubicBezTo>
                    <a:pt x="17631" y="16677"/>
                    <a:pt x="16845" y="17688"/>
                    <a:pt x="16452" y="18586"/>
                  </a:cubicBezTo>
                  <a:cubicBezTo>
                    <a:pt x="15076" y="16369"/>
                    <a:pt x="15357" y="13561"/>
                    <a:pt x="14122" y="11231"/>
                  </a:cubicBezTo>
                  <a:cubicBezTo>
                    <a:pt x="13729" y="11849"/>
                    <a:pt x="12943" y="12635"/>
                    <a:pt x="12690" y="13393"/>
                  </a:cubicBezTo>
                  <a:cubicBezTo>
                    <a:pt x="11960" y="11315"/>
                    <a:pt x="11062" y="9125"/>
                    <a:pt x="9827" y="7300"/>
                  </a:cubicBezTo>
                  <a:cubicBezTo>
                    <a:pt x="9798" y="8339"/>
                    <a:pt x="9546" y="9350"/>
                    <a:pt x="9658" y="10248"/>
                  </a:cubicBezTo>
                  <a:cubicBezTo>
                    <a:pt x="7524" y="6739"/>
                    <a:pt x="6289" y="2865"/>
                    <a:pt x="32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46"/>
            <p:cNvSpPr/>
            <p:nvPr/>
          </p:nvSpPr>
          <p:spPr>
            <a:xfrm>
              <a:off x="3752150" y="1175725"/>
              <a:ext cx="157250" cy="682250"/>
            </a:xfrm>
            <a:custGeom>
              <a:avLst/>
              <a:gdLst/>
              <a:ahLst/>
              <a:cxnLst/>
              <a:rect l="l" t="t" r="r" b="b"/>
              <a:pathLst>
                <a:path w="6290" h="27290" extrusionOk="0">
                  <a:moveTo>
                    <a:pt x="1" y="1"/>
                  </a:moveTo>
                  <a:lnTo>
                    <a:pt x="1" y="1"/>
                  </a:lnTo>
                  <a:cubicBezTo>
                    <a:pt x="731" y="2640"/>
                    <a:pt x="1236" y="5307"/>
                    <a:pt x="1601" y="7974"/>
                  </a:cubicBezTo>
                  <a:cubicBezTo>
                    <a:pt x="1825" y="9911"/>
                    <a:pt x="2134" y="11792"/>
                    <a:pt x="2499" y="13645"/>
                  </a:cubicBezTo>
                  <a:cubicBezTo>
                    <a:pt x="2836" y="15526"/>
                    <a:pt x="3257" y="17379"/>
                    <a:pt x="3678" y="19260"/>
                  </a:cubicBezTo>
                  <a:cubicBezTo>
                    <a:pt x="4296" y="21871"/>
                    <a:pt x="4661" y="24538"/>
                    <a:pt x="4661" y="27289"/>
                  </a:cubicBezTo>
                  <a:cubicBezTo>
                    <a:pt x="5503" y="24650"/>
                    <a:pt x="5952" y="21871"/>
                    <a:pt x="6149" y="19063"/>
                  </a:cubicBezTo>
                  <a:cubicBezTo>
                    <a:pt x="6289" y="17042"/>
                    <a:pt x="6177" y="15021"/>
                    <a:pt x="5812" y="13027"/>
                  </a:cubicBezTo>
                  <a:cubicBezTo>
                    <a:pt x="5419" y="11062"/>
                    <a:pt x="4801" y="9125"/>
                    <a:pt x="3959" y="7300"/>
                  </a:cubicBezTo>
                  <a:cubicBezTo>
                    <a:pt x="2808" y="4745"/>
                    <a:pt x="1489" y="230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46"/>
            <p:cNvSpPr/>
            <p:nvPr/>
          </p:nvSpPr>
          <p:spPr>
            <a:xfrm>
              <a:off x="3681975" y="1664925"/>
              <a:ext cx="186725" cy="163575"/>
            </a:xfrm>
            <a:custGeom>
              <a:avLst/>
              <a:gdLst/>
              <a:ahLst/>
              <a:cxnLst/>
              <a:rect l="l" t="t" r="r" b="b"/>
              <a:pathLst>
                <a:path w="7469" h="6543" extrusionOk="0">
                  <a:moveTo>
                    <a:pt x="0" y="1"/>
                  </a:moveTo>
                  <a:lnTo>
                    <a:pt x="1993" y="2134"/>
                  </a:lnTo>
                  <a:cubicBezTo>
                    <a:pt x="2948" y="3145"/>
                    <a:pt x="4015" y="4015"/>
                    <a:pt x="5166" y="4801"/>
                  </a:cubicBezTo>
                  <a:cubicBezTo>
                    <a:pt x="5952" y="5335"/>
                    <a:pt x="6738" y="5896"/>
                    <a:pt x="7468" y="6542"/>
                  </a:cubicBezTo>
                  <a:cubicBezTo>
                    <a:pt x="6963" y="5728"/>
                    <a:pt x="6373" y="4914"/>
                    <a:pt x="5755" y="4156"/>
                  </a:cubicBezTo>
                  <a:cubicBezTo>
                    <a:pt x="4885" y="3033"/>
                    <a:pt x="3762" y="2134"/>
                    <a:pt x="2555" y="1433"/>
                  </a:cubicBezTo>
                  <a:lnTo>
                    <a:pt x="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46"/>
            <p:cNvSpPr/>
            <p:nvPr/>
          </p:nvSpPr>
          <p:spPr>
            <a:xfrm>
              <a:off x="3693900" y="1573675"/>
              <a:ext cx="179000" cy="207100"/>
            </a:xfrm>
            <a:custGeom>
              <a:avLst/>
              <a:gdLst/>
              <a:ahLst/>
              <a:cxnLst/>
              <a:rect l="l" t="t" r="r" b="b"/>
              <a:pathLst>
                <a:path w="7160" h="8284" extrusionOk="0">
                  <a:moveTo>
                    <a:pt x="0" y="1"/>
                  </a:moveTo>
                  <a:lnTo>
                    <a:pt x="0" y="1"/>
                  </a:lnTo>
                  <a:cubicBezTo>
                    <a:pt x="506" y="927"/>
                    <a:pt x="1095" y="1854"/>
                    <a:pt x="1713" y="2724"/>
                  </a:cubicBezTo>
                  <a:cubicBezTo>
                    <a:pt x="2583" y="4044"/>
                    <a:pt x="3650" y="5139"/>
                    <a:pt x="4829" y="6121"/>
                  </a:cubicBezTo>
                  <a:cubicBezTo>
                    <a:pt x="5643" y="6795"/>
                    <a:pt x="6430" y="7497"/>
                    <a:pt x="7159" y="8283"/>
                  </a:cubicBezTo>
                  <a:cubicBezTo>
                    <a:pt x="6682" y="7329"/>
                    <a:pt x="6149" y="6374"/>
                    <a:pt x="5559" y="5476"/>
                  </a:cubicBezTo>
                  <a:cubicBezTo>
                    <a:pt x="4717" y="4156"/>
                    <a:pt x="3622" y="3033"/>
                    <a:pt x="2415" y="2079"/>
                  </a:cubicBezTo>
                  <a:cubicBezTo>
                    <a:pt x="1601" y="1433"/>
                    <a:pt x="787" y="73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46"/>
            <p:cNvSpPr/>
            <p:nvPr/>
          </p:nvSpPr>
          <p:spPr>
            <a:xfrm>
              <a:off x="3698800" y="1467700"/>
              <a:ext cx="171300" cy="258325"/>
            </a:xfrm>
            <a:custGeom>
              <a:avLst/>
              <a:gdLst/>
              <a:ahLst/>
              <a:cxnLst/>
              <a:rect l="l" t="t" r="r" b="b"/>
              <a:pathLst>
                <a:path w="6852" h="10333" extrusionOk="0">
                  <a:moveTo>
                    <a:pt x="1" y="1"/>
                  </a:moveTo>
                  <a:lnTo>
                    <a:pt x="1629" y="3257"/>
                  </a:lnTo>
                  <a:cubicBezTo>
                    <a:pt x="2387" y="4830"/>
                    <a:pt x="3370" y="6233"/>
                    <a:pt x="4521" y="7553"/>
                  </a:cubicBezTo>
                  <a:cubicBezTo>
                    <a:pt x="5307" y="8451"/>
                    <a:pt x="6093" y="9378"/>
                    <a:pt x="6851" y="10332"/>
                  </a:cubicBezTo>
                  <a:cubicBezTo>
                    <a:pt x="6402" y="9181"/>
                    <a:pt x="5925" y="8058"/>
                    <a:pt x="5447" y="6963"/>
                  </a:cubicBezTo>
                  <a:cubicBezTo>
                    <a:pt x="4718" y="5335"/>
                    <a:pt x="3735" y="3903"/>
                    <a:pt x="2528" y="2612"/>
                  </a:cubicBez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46"/>
            <p:cNvSpPr/>
            <p:nvPr/>
          </p:nvSpPr>
          <p:spPr>
            <a:xfrm>
              <a:off x="3882700" y="1357500"/>
              <a:ext cx="51975" cy="174800"/>
            </a:xfrm>
            <a:custGeom>
              <a:avLst/>
              <a:gdLst/>
              <a:ahLst/>
              <a:cxnLst/>
              <a:rect l="l" t="t" r="r" b="b"/>
              <a:pathLst>
                <a:path w="2079" h="6992" extrusionOk="0">
                  <a:moveTo>
                    <a:pt x="2078" y="1"/>
                  </a:moveTo>
                  <a:cubicBezTo>
                    <a:pt x="1882" y="675"/>
                    <a:pt x="1601" y="1349"/>
                    <a:pt x="1320" y="1994"/>
                  </a:cubicBezTo>
                  <a:cubicBezTo>
                    <a:pt x="899" y="2921"/>
                    <a:pt x="590" y="3903"/>
                    <a:pt x="422" y="4914"/>
                  </a:cubicBezTo>
                  <a:cubicBezTo>
                    <a:pt x="281" y="5616"/>
                    <a:pt x="169" y="6318"/>
                    <a:pt x="1" y="6992"/>
                  </a:cubicBezTo>
                  <a:cubicBezTo>
                    <a:pt x="365" y="6402"/>
                    <a:pt x="702" y="5756"/>
                    <a:pt x="1039" y="5111"/>
                  </a:cubicBezTo>
                  <a:cubicBezTo>
                    <a:pt x="1517" y="4184"/>
                    <a:pt x="1825" y="3201"/>
                    <a:pt x="1938" y="2163"/>
                  </a:cubicBezTo>
                  <a:cubicBezTo>
                    <a:pt x="2022" y="1433"/>
                    <a:pt x="2078" y="731"/>
                    <a:pt x="20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46"/>
            <p:cNvSpPr/>
            <p:nvPr/>
          </p:nvSpPr>
          <p:spPr>
            <a:xfrm>
              <a:off x="3888325" y="1508425"/>
              <a:ext cx="113725" cy="148100"/>
            </a:xfrm>
            <a:custGeom>
              <a:avLst/>
              <a:gdLst/>
              <a:ahLst/>
              <a:cxnLst/>
              <a:rect l="l" t="t" r="r" b="b"/>
              <a:pathLst>
                <a:path w="4549" h="5924" extrusionOk="0">
                  <a:moveTo>
                    <a:pt x="4548" y="0"/>
                  </a:moveTo>
                  <a:lnTo>
                    <a:pt x="4548" y="0"/>
                  </a:lnTo>
                  <a:cubicBezTo>
                    <a:pt x="4127" y="618"/>
                    <a:pt x="3650" y="1151"/>
                    <a:pt x="3144" y="1656"/>
                  </a:cubicBezTo>
                  <a:cubicBezTo>
                    <a:pt x="2415" y="2414"/>
                    <a:pt x="1769" y="3172"/>
                    <a:pt x="1179" y="4071"/>
                  </a:cubicBezTo>
                  <a:cubicBezTo>
                    <a:pt x="786" y="4689"/>
                    <a:pt x="393" y="5306"/>
                    <a:pt x="0" y="5924"/>
                  </a:cubicBezTo>
                  <a:cubicBezTo>
                    <a:pt x="562" y="5447"/>
                    <a:pt x="1123" y="4997"/>
                    <a:pt x="1685" y="4520"/>
                  </a:cubicBezTo>
                  <a:cubicBezTo>
                    <a:pt x="2499" y="3818"/>
                    <a:pt x="3201" y="3004"/>
                    <a:pt x="3678" y="2049"/>
                  </a:cubicBezTo>
                  <a:cubicBezTo>
                    <a:pt x="4043" y="1404"/>
                    <a:pt x="4324" y="702"/>
                    <a:pt x="45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46"/>
            <p:cNvSpPr/>
            <p:nvPr/>
          </p:nvSpPr>
          <p:spPr>
            <a:xfrm>
              <a:off x="3884100" y="1545600"/>
              <a:ext cx="161450" cy="195150"/>
            </a:xfrm>
            <a:custGeom>
              <a:avLst/>
              <a:gdLst/>
              <a:ahLst/>
              <a:cxnLst/>
              <a:rect l="l" t="t" r="r" b="b"/>
              <a:pathLst>
                <a:path w="6458" h="7806" extrusionOk="0">
                  <a:moveTo>
                    <a:pt x="6458" y="1"/>
                  </a:moveTo>
                  <a:lnTo>
                    <a:pt x="6458" y="1"/>
                  </a:lnTo>
                  <a:cubicBezTo>
                    <a:pt x="5896" y="843"/>
                    <a:pt x="5251" y="1573"/>
                    <a:pt x="4577" y="2275"/>
                  </a:cubicBezTo>
                  <a:cubicBezTo>
                    <a:pt x="3566" y="3258"/>
                    <a:pt x="2640" y="4268"/>
                    <a:pt x="1797" y="5419"/>
                  </a:cubicBezTo>
                  <a:cubicBezTo>
                    <a:pt x="1208" y="6234"/>
                    <a:pt x="590" y="7020"/>
                    <a:pt x="1" y="7806"/>
                  </a:cubicBezTo>
                  <a:cubicBezTo>
                    <a:pt x="815" y="7216"/>
                    <a:pt x="1629" y="6655"/>
                    <a:pt x="2443" y="6065"/>
                  </a:cubicBezTo>
                  <a:cubicBezTo>
                    <a:pt x="3594" y="5195"/>
                    <a:pt x="4605" y="4128"/>
                    <a:pt x="5279" y="2808"/>
                  </a:cubicBezTo>
                  <a:cubicBezTo>
                    <a:pt x="5756" y="1910"/>
                    <a:pt x="6177" y="956"/>
                    <a:pt x="64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46"/>
            <p:cNvSpPr/>
            <p:nvPr/>
          </p:nvSpPr>
          <p:spPr>
            <a:xfrm>
              <a:off x="3879900" y="1633350"/>
              <a:ext cx="157225" cy="162150"/>
            </a:xfrm>
            <a:custGeom>
              <a:avLst/>
              <a:gdLst/>
              <a:ahLst/>
              <a:cxnLst/>
              <a:rect l="l" t="t" r="r" b="b"/>
              <a:pathLst>
                <a:path w="6289" h="6486" extrusionOk="0">
                  <a:moveTo>
                    <a:pt x="6289" y="0"/>
                  </a:moveTo>
                  <a:cubicBezTo>
                    <a:pt x="5784" y="758"/>
                    <a:pt x="5166" y="1376"/>
                    <a:pt x="4520" y="1938"/>
                  </a:cubicBezTo>
                  <a:cubicBezTo>
                    <a:pt x="3566" y="2724"/>
                    <a:pt x="2639" y="3538"/>
                    <a:pt x="1797" y="4520"/>
                  </a:cubicBezTo>
                  <a:lnTo>
                    <a:pt x="0" y="6486"/>
                  </a:lnTo>
                  <a:lnTo>
                    <a:pt x="2302" y="5138"/>
                  </a:lnTo>
                  <a:cubicBezTo>
                    <a:pt x="3425" y="4464"/>
                    <a:pt x="4408" y="3566"/>
                    <a:pt x="5138" y="2443"/>
                  </a:cubicBezTo>
                  <a:cubicBezTo>
                    <a:pt x="5615" y="1685"/>
                    <a:pt x="6036" y="843"/>
                    <a:pt x="6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46"/>
            <p:cNvSpPr/>
            <p:nvPr/>
          </p:nvSpPr>
          <p:spPr>
            <a:xfrm>
              <a:off x="3868675" y="1721775"/>
              <a:ext cx="189525" cy="113725"/>
            </a:xfrm>
            <a:custGeom>
              <a:avLst/>
              <a:gdLst/>
              <a:ahLst/>
              <a:cxnLst/>
              <a:rect l="l" t="t" r="r" b="b"/>
              <a:pathLst>
                <a:path w="7581" h="4549" extrusionOk="0">
                  <a:moveTo>
                    <a:pt x="7580" y="1"/>
                  </a:moveTo>
                  <a:lnTo>
                    <a:pt x="7580" y="1"/>
                  </a:lnTo>
                  <a:cubicBezTo>
                    <a:pt x="6878" y="506"/>
                    <a:pt x="6120" y="899"/>
                    <a:pt x="5334" y="1264"/>
                  </a:cubicBezTo>
                  <a:cubicBezTo>
                    <a:pt x="4239" y="1798"/>
                    <a:pt x="3172" y="2387"/>
                    <a:pt x="2162" y="3089"/>
                  </a:cubicBezTo>
                  <a:cubicBezTo>
                    <a:pt x="1460" y="3594"/>
                    <a:pt x="730" y="4072"/>
                    <a:pt x="0" y="4549"/>
                  </a:cubicBezTo>
                  <a:cubicBezTo>
                    <a:pt x="842" y="4324"/>
                    <a:pt x="1685" y="4072"/>
                    <a:pt x="2499" y="3791"/>
                  </a:cubicBezTo>
                  <a:cubicBezTo>
                    <a:pt x="3706" y="3398"/>
                    <a:pt x="4829" y="2780"/>
                    <a:pt x="5783" y="1910"/>
                  </a:cubicBezTo>
                  <a:cubicBezTo>
                    <a:pt x="6429" y="1320"/>
                    <a:pt x="7047" y="675"/>
                    <a:pt x="75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46"/>
            <p:cNvSpPr/>
            <p:nvPr/>
          </p:nvSpPr>
          <p:spPr>
            <a:xfrm>
              <a:off x="3274875" y="1853725"/>
              <a:ext cx="533450" cy="335500"/>
            </a:xfrm>
            <a:custGeom>
              <a:avLst/>
              <a:gdLst/>
              <a:ahLst/>
              <a:cxnLst/>
              <a:rect l="l" t="t" r="r" b="b"/>
              <a:pathLst>
                <a:path w="21338" h="13420" extrusionOk="0">
                  <a:moveTo>
                    <a:pt x="13589" y="1"/>
                  </a:moveTo>
                  <a:lnTo>
                    <a:pt x="13589" y="1"/>
                  </a:lnTo>
                  <a:cubicBezTo>
                    <a:pt x="13870" y="562"/>
                    <a:pt x="14066" y="1348"/>
                    <a:pt x="14347" y="1910"/>
                  </a:cubicBezTo>
                  <a:cubicBezTo>
                    <a:pt x="12719" y="1713"/>
                    <a:pt x="11455" y="450"/>
                    <a:pt x="9799" y="141"/>
                  </a:cubicBezTo>
                  <a:lnTo>
                    <a:pt x="9799" y="141"/>
                  </a:lnTo>
                  <a:cubicBezTo>
                    <a:pt x="9967" y="590"/>
                    <a:pt x="10024" y="1264"/>
                    <a:pt x="10304" y="1713"/>
                  </a:cubicBezTo>
                  <a:cubicBezTo>
                    <a:pt x="8985" y="1264"/>
                    <a:pt x="7581" y="815"/>
                    <a:pt x="6177" y="703"/>
                  </a:cubicBezTo>
                  <a:lnTo>
                    <a:pt x="6177" y="703"/>
                  </a:lnTo>
                  <a:cubicBezTo>
                    <a:pt x="6683" y="1124"/>
                    <a:pt x="7076" y="1657"/>
                    <a:pt x="7581" y="1966"/>
                  </a:cubicBezTo>
                  <a:cubicBezTo>
                    <a:pt x="5411" y="1683"/>
                    <a:pt x="3380" y="984"/>
                    <a:pt x="1238" y="984"/>
                  </a:cubicBezTo>
                  <a:cubicBezTo>
                    <a:pt x="830" y="984"/>
                    <a:pt x="418" y="1009"/>
                    <a:pt x="1" y="1068"/>
                  </a:cubicBezTo>
                  <a:cubicBezTo>
                    <a:pt x="2303" y="2247"/>
                    <a:pt x="4942" y="3370"/>
                    <a:pt x="6739" y="5307"/>
                  </a:cubicBezTo>
                  <a:cubicBezTo>
                    <a:pt x="6402" y="5335"/>
                    <a:pt x="5840" y="5391"/>
                    <a:pt x="5503" y="5419"/>
                  </a:cubicBezTo>
                  <a:cubicBezTo>
                    <a:pt x="6346" y="5812"/>
                    <a:pt x="7216" y="6655"/>
                    <a:pt x="8058" y="7048"/>
                  </a:cubicBezTo>
                  <a:cubicBezTo>
                    <a:pt x="7609" y="7076"/>
                    <a:pt x="7076" y="7356"/>
                    <a:pt x="6486" y="7413"/>
                  </a:cubicBezTo>
                  <a:cubicBezTo>
                    <a:pt x="7328" y="7693"/>
                    <a:pt x="8311" y="8395"/>
                    <a:pt x="9125" y="8564"/>
                  </a:cubicBezTo>
                  <a:cubicBezTo>
                    <a:pt x="8704" y="8704"/>
                    <a:pt x="8143" y="9125"/>
                    <a:pt x="7721" y="9265"/>
                  </a:cubicBezTo>
                  <a:cubicBezTo>
                    <a:pt x="8760" y="9518"/>
                    <a:pt x="10276" y="9743"/>
                    <a:pt x="11147" y="10473"/>
                  </a:cubicBezTo>
                  <a:cubicBezTo>
                    <a:pt x="10613" y="10753"/>
                    <a:pt x="9883" y="11399"/>
                    <a:pt x="9546" y="11540"/>
                  </a:cubicBezTo>
                  <a:cubicBezTo>
                    <a:pt x="10585" y="11568"/>
                    <a:pt x="11876" y="11905"/>
                    <a:pt x="12719" y="12410"/>
                  </a:cubicBezTo>
                  <a:cubicBezTo>
                    <a:pt x="12522" y="12663"/>
                    <a:pt x="12213" y="12915"/>
                    <a:pt x="11989" y="13056"/>
                  </a:cubicBezTo>
                  <a:cubicBezTo>
                    <a:pt x="12653" y="13304"/>
                    <a:pt x="13319" y="13419"/>
                    <a:pt x="13968" y="13419"/>
                  </a:cubicBezTo>
                  <a:cubicBezTo>
                    <a:pt x="16474" y="13419"/>
                    <a:pt x="18740" y="11702"/>
                    <a:pt x="19765" y="9294"/>
                  </a:cubicBezTo>
                  <a:cubicBezTo>
                    <a:pt x="20636" y="7469"/>
                    <a:pt x="21338" y="2893"/>
                    <a:pt x="18306" y="2471"/>
                  </a:cubicBezTo>
                  <a:lnTo>
                    <a:pt x="18306" y="2471"/>
                  </a:lnTo>
                  <a:cubicBezTo>
                    <a:pt x="18362" y="2921"/>
                    <a:pt x="18418" y="3510"/>
                    <a:pt x="18558" y="3959"/>
                  </a:cubicBezTo>
                  <a:cubicBezTo>
                    <a:pt x="16649" y="3089"/>
                    <a:pt x="15947" y="590"/>
                    <a:pt x="135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46"/>
            <p:cNvSpPr/>
            <p:nvPr/>
          </p:nvSpPr>
          <p:spPr>
            <a:xfrm>
              <a:off x="3371750" y="1908475"/>
              <a:ext cx="379725" cy="214800"/>
            </a:xfrm>
            <a:custGeom>
              <a:avLst/>
              <a:gdLst/>
              <a:ahLst/>
              <a:cxnLst/>
              <a:rect l="l" t="t" r="r" b="b"/>
              <a:pathLst>
                <a:path w="15189" h="8592" extrusionOk="0">
                  <a:moveTo>
                    <a:pt x="0" y="1"/>
                  </a:moveTo>
                  <a:lnTo>
                    <a:pt x="0" y="1"/>
                  </a:lnTo>
                  <a:cubicBezTo>
                    <a:pt x="1600" y="590"/>
                    <a:pt x="3173" y="1320"/>
                    <a:pt x="4661" y="2134"/>
                  </a:cubicBezTo>
                  <a:cubicBezTo>
                    <a:pt x="6794" y="3285"/>
                    <a:pt x="8928" y="4436"/>
                    <a:pt x="11062" y="5644"/>
                  </a:cubicBezTo>
                  <a:cubicBezTo>
                    <a:pt x="12521" y="6458"/>
                    <a:pt x="13925" y="7440"/>
                    <a:pt x="15189" y="8592"/>
                  </a:cubicBezTo>
                  <a:cubicBezTo>
                    <a:pt x="14178" y="7216"/>
                    <a:pt x="12943" y="5952"/>
                    <a:pt x="11623" y="4830"/>
                  </a:cubicBezTo>
                  <a:cubicBezTo>
                    <a:pt x="10669" y="3987"/>
                    <a:pt x="9630" y="3285"/>
                    <a:pt x="8507" y="2668"/>
                  </a:cubicBezTo>
                  <a:cubicBezTo>
                    <a:pt x="7412" y="2078"/>
                    <a:pt x="6233" y="1573"/>
                    <a:pt x="5054" y="1208"/>
                  </a:cubicBezTo>
                  <a:cubicBezTo>
                    <a:pt x="3369" y="674"/>
                    <a:pt x="1685" y="28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46"/>
            <p:cNvSpPr/>
            <p:nvPr/>
          </p:nvSpPr>
          <p:spPr>
            <a:xfrm>
              <a:off x="3583000" y="2110800"/>
              <a:ext cx="154450" cy="28625"/>
            </a:xfrm>
            <a:custGeom>
              <a:avLst/>
              <a:gdLst/>
              <a:ahLst/>
              <a:cxnLst/>
              <a:rect l="l" t="t" r="r" b="b"/>
              <a:pathLst>
                <a:path w="6178" h="1145" extrusionOk="0">
                  <a:moveTo>
                    <a:pt x="5254" y="0"/>
                  </a:moveTo>
                  <a:cubicBezTo>
                    <a:pt x="4949" y="0"/>
                    <a:pt x="4647" y="7"/>
                    <a:pt x="4352" y="21"/>
                  </a:cubicBezTo>
                  <a:lnTo>
                    <a:pt x="4324" y="49"/>
                  </a:lnTo>
                  <a:cubicBezTo>
                    <a:pt x="3454" y="77"/>
                    <a:pt x="2584" y="274"/>
                    <a:pt x="1741" y="555"/>
                  </a:cubicBezTo>
                  <a:lnTo>
                    <a:pt x="1" y="1144"/>
                  </a:lnTo>
                  <a:lnTo>
                    <a:pt x="1825" y="892"/>
                  </a:lnTo>
                  <a:cubicBezTo>
                    <a:pt x="2696" y="779"/>
                    <a:pt x="3538" y="583"/>
                    <a:pt x="4380" y="386"/>
                  </a:cubicBezTo>
                  <a:cubicBezTo>
                    <a:pt x="4970" y="246"/>
                    <a:pt x="5587" y="105"/>
                    <a:pt x="6177" y="21"/>
                  </a:cubicBezTo>
                  <a:cubicBezTo>
                    <a:pt x="5868" y="7"/>
                    <a:pt x="5559" y="0"/>
                    <a:pt x="52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46"/>
            <p:cNvSpPr/>
            <p:nvPr/>
          </p:nvSpPr>
          <p:spPr>
            <a:xfrm>
              <a:off x="3543000" y="2084925"/>
              <a:ext cx="172675" cy="15300"/>
            </a:xfrm>
            <a:custGeom>
              <a:avLst/>
              <a:gdLst/>
              <a:ahLst/>
              <a:cxnLst/>
              <a:rect l="l" t="t" r="r" b="b"/>
              <a:pathLst>
                <a:path w="6907" h="612" extrusionOk="0">
                  <a:moveTo>
                    <a:pt x="4298" y="0"/>
                  </a:moveTo>
                  <a:cubicBezTo>
                    <a:pt x="3522" y="0"/>
                    <a:pt x="2749" y="81"/>
                    <a:pt x="1994" y="214"/>
                  </a:cubicBezTo>
                  <a:cubicBezTo>
                    <a:pt x="1348" y="326"/>
                    <a:pt x="674" y="439"/>
                    <a:pt x="0" y="467"/>
                  </a:cubicBezTo>
                  <a:cubicBezTo>
                    <a:pt x="674" y="551"/>
                    <a:pt x="1348" y="579"/>
                    <a:pt x="2022" y="607"/>
                  </a:cubicBezTo>
                  <a:cubicBezTo>
                    <a:pt x="2125" y="610"/>
                    <a:pt x="2229" y="611"/>
                    <a:pt x="2332" y="611"/>
                  </a:cubicBezTo>
                  <a:cubicBezTo>
                    <a:pt x="3206" y="611"/>
                    <a:pt x="4060" y="511"/>
                    <a:pt x="4913" y="411"/>
                  </a:cubicBezTo>
                  <a:cubicBezTo>
                    <a:pt x="5587" y="298"/>
                    <a:pt x="6233" y="242"/>
                    <a:pt x="6907" y="214"/>
                  </a:cubicBezTo>
                  <a:cubicBezTo>
                    <a:pt x="6261" y="102"/>
                    <a:pt x="5587" y="46"/>
                    <a:pt x="4913" y="17"/>
                  </a:cubicBezTo>
                  <a:cubicBezTo>
                    <a:pt x="4708" y="6"/>
                    <a:pt x="4503" y="0"/>
                    <a:pt x="42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46"/>
            <p:cNvSpPr/>
            <p:nvPr/>
          </p:nvSpPr>
          <p:spPr>
            <a:xfrm>
              <a:off x="3493175" y="2050125"/>
              <a:ext cx="194425" cy="19800"/>
            </a:xfrm>
            <a:custGeom>
              <a:avLst/>
              <a:gdLst/>
              <a:ahLst/>
              <a:cxnLst/>
              <a:rect l="l" t="t" r="r" b="b"/>
              <a:pathLst>
                <a:path w="7777" h="792" extrusionOk="0">
                  <a:moveTo>
                    <a:pt x="2680" y="1"/>
                  </a:moveTo>
                  <a:cubicBezTo>
                    <a:pt x="2544" y="1"/>
                    <a:pt x="2409" y="2"/>
                    <a:pt x="2274" y="6"/>
                  </a:cubicBezTo>
                  <a:lnTo>
                    <a:pt x="0" y="62"/>
                  </a:lnTo>
                  <a:lnTo>
                    <a:pt x="2246" y="427"/>
                  </a:lnTo>
                  <a:cubicBezTo>
                    <a:pt x="3341" y="623"/>
                    <a:pt x="4408" y="708"/>
                    <a:pt x="5503" y="708"/>
                  </a:cubicBezTo>
                  <a:cubicBezTo>
                    <a:pt x="6261" y="708"/>
                    <a:pt x="7019" y="736"/>
                    <a:pt x="7777" y="792"/>
                  </a:cubicBezTo>
                  <a:cubicBezTo>
                    <a:pt x="7047" y="595"/>
                    <a:pt x="6317" y="427"/>
                    <a:pt x="5559" y="286"/>
                  </a:cubicBezTo>
                  <a:cubicBezTo>
                    <a:pt x="4623" y="90"/>
                    <a:pt x="3645" y="1"/>
                    <a:pt x="26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46"/>
            <p:cNvSpPr/>
            <p:nvPr/>
          </p:nvSpPr>
          <p:spPr>
            <a:xfrm>
              <a:off x="3412450" y="1959725"/>
              <a:ext cx="142500" cy="20375"/>
            </a:xfrm>
            <a:custGeom>
              <a:avLst/>
              <a:gdLst/>
              <a:ahLst/>
              <a:cxnLst/>
              <a:rect l="l" t="t" r="r" b="b"/>
              <a:pathLst>
                <a:path w="5700" h="815" extrusionOk="0">
                  <a:moveTo>
                    <a:pt x="1685" y="0"/>
                  </a:moveTo>
                  <a:cubicBezTo>
                    <a:pt x="1123" y="0"/>
                    <a:pt x="562" y="0"/>
                    <a:pt x="0" y="28"/>
                  </a:cubicBezTo>
                  <a:cubicBezTo>
                    <a:pt x="562" y="112"/>
                    <a:pt x="1095" y="225"/>
                    <a:pt x="1657" y="337"/>
                  </a:cubicBezTo>
                  <a:cubicBezTo>
                    <a:pt x="2443" y="477"/>
                    <a:pt x="3229" y="590"/>
                    <a:pt x="4043" y="646"/>
                  </a:cubicBezTo>
                  <a:cubicBezTo>
                    <a:pt x="4577" y="702"/>
                    <a:pt x="5138" y="758"/>
                    <a:pt x="5700" y="814"/>
                  </a:cubicBezTo>
                  <a:cubicBezTo>
                    <a:pt x="5166" y="646"/>
                    <a:pt x="4633" y="477"/>
                    <a:pt x="4071" y="337"/>
                  </a:cubicBezTo>
                  <a:cubicBezTo>
                    <a:pt x="3313" y="112"/>
                    <a:pt x="2499" y="0"/>
                    <a:pt x="16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46"/>
            <p:cNvSpPr/>
            <p:nvPr/>
          </p:nvSpPr>
          <p:spPr>
            <a:xfrm>
              <a:off x="3470700" y="1888825"/>
              <a:ext cx="77225" cy="85650"/>
            </a:xfrm>
            <a:custGeom>
              <a:avLst/>
              <a:gdLst/>
              <a:ahLst/>
              <a:cxnLst/>
              <a:rect l="l" t="t" r="r" b="b"/>
              <a:pathLst>
                <a:path w="3089" h="3426" extrusionOk="0">
                  <a:moveTo>
                    <a:pt x="1" y="1"/>
                  </a:moveTo>
                  <a:cubicBezTo>
                    <a:pt x="310" y="337"/>
                    <a:pt x="562" y="702"/>
                    <a:pt x="843" y="1067"/>
                  </a:cubicBezTo>
                  <a:cubicBezTo>
                    <a:pt x="1236" y="1573"/>
                    <a:pt x="1657" y="2050"/>
                    <a:pt x="2106" y="2499"/>
                  </a:cubicBezTo>
                  <a:lnTo>
                    <a:pt x="3089" y="3426"/>
                  </a:lnTo>
                  <a:lnTo>
                    <a:pt x="2303" y="2331"/>
                  </a:lnTo>
                  <a:cubicBezTo>
                    <a:pt x="1938" y="1797"/>
                    <a:pt x="1517" y="1320"/>
                    <a:pt x="1039" y="871"/>
                  </a:cubicBezTo>
                  <a:cubicBezTo>
                    <a:pt x="703" y="590"/>
                    <a:pt x="366" y="281"/>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46"/>
            <p:cNvSpPr/>
            <p:nvPr/>
          </p:nvSpPr>
          <p:spPr>
            <a:xfrm>
              <a:off x="3533175" y="1889525"/>
              <a:ext cx="64600" cy="96175"/>
            </a:xfrm>
            <a:custGeom>
              <a:avLst/>
              <a:gdLst/>
              <a:ahLst/>
              <a:cxnLst/>
              <a:rect l="l" t="t" r="r" b="b"/>
              <a:pathLst>
                <a:path w="2584" h="3847" extrusionOk="0">
                  <a:moveTo>
                    <a:pt x="0" y="1"/>
                  </a:moveTo>
                  <a:lnTo>
                    <a:pt x="0" y="1"/>
                  </a:lnTo>
                  <a:cubicBezTo>
                    <a:pt x="253" y="366"/>
                    <a:pt x="478" y="759"/>
                    <a:pt x="702" y="1152"/>
                  </a:cubicBezTo>
                  <a:cubicBezTo>
                    <a:pt x="1039" y="1713"/>
                    <a:pt x="1404" y="2247"/>
                    <a:pt x="1797" y="2752"/>
                  </a:cubicBezTo>
                  <a:cubicBezTo>
                    <a:pt x="2078" y="3117"/>
                    <a:pt x="2331" y="3482"/>
                    <a:pt x="2583" y="3847"/>
                  </a:cubicBezTo>
                  <a:cubicBezTo>
                    <a:pt x="2415" y="3426"/>
                    <a:pt x="2218" y="3033"/>
                    <a:pt x="2022" y="2640"/>
                  </a:cubicBezTo>
                  <a:lnTo>
                    <a:pt x="2022" y="2612"/>
                  </a:lnTo>
                  <a:cubicBezTo>
                    <a:pt x="1713" y="2050"/>
                    <a:pt x="1348" y="1489"/>
                    <a:pt x="927" y="983"/>
                  </a:cubicBezTo>
                  <a:cubicBezTo>
                    <a:pt x="618" y="646"/>
                    <a:pt x="309" y="309"/>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46"/>
            <p:cNvSpPr/>
            <p:nvPr/>
          </p:nvSpPr>
          <p:spPr>
            <a:xfrm>
              <a:off x="3633550" y="1916900"/>
              <a:ext cx="27375" cy="115825"/>
            </a:xfrm>
            <a:custGeom>
              <a:avLst/>
              <a:gdLst/>
              <a:ahLst/>
              <a:cxnLst/>
              <a:rect l="l" t="t" r="r" b="b"/>
              <a:pathLst>
                <a:path w="1095" h="4633" extrusionOk="0">
                  <a:moveTo>
                    <a:pt x="0" y="1"/>
                  </a:moveTo>
                  <a:cubicBezTo>
                    <a:pt x="168" y="422"/>
                    <a:pt x="253" y="871"/>
                    <a:pt x="337" y="1348"/>
                  </a:cubicBezTo>
                  <a:cubicBezTo>
                    <a:pt x="449" y="1994"/>
                    <a:pt x="562" y="2640"/>
                    <a:pt x="730" y="3285"/>
                  </a:cubicBezTo>
                  <a:cubicBezTo>
                    <a:pt x="842" y="3734"/>
                    <a:pt x="983" y="4184"/>
                    <a:pt x="1095" y="4633"/>
                  </a:cubicBezTo>
                  <a:cubicBezTo>
                    <a:pt x="1067" y="4184"/>
                    <a:pt x="1039" y="3706"/>
                    <a:pt x="1011" y="3257"/>
                  </a:cubicBezTo>
                  <a:cubicBezTo>
                    <a:pt x="955" y="2583"/>
                    <a:pt x="842" y="1910"/>
                    <a:pt x="590" y="1264"/>
                  </a:cubicBezTo>
                  <a:cubicBezTo>
                    <a:pt x="421" y="815"/>
                    <a:pt x="225" y="39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46"/>
            <p:cNvSpPr/>
            <p:nvPr/>
          </p:nvSpPr>
          <p:spPr>
            <a:xfrm>
              <a:off x="3668625" y="1909875"/>
              <a:ext cx="32325" cy="158650"/>
            </a:xfrm>
            <a:custGeom>
              <a:avLst/>
              <a:gdLst/>
              <a:ahLst/>
              <a:cxnLst/>
              <a:rect l="l" t="t" r="r" b="b"/>
              <a:pathLst>
                <a:path w="1293" h="6346" extrusionOk="0">
                  <a:moveTo>
                    <a:pt x="1" y="1"/>
                  </a:moveTo>
                  <a:lnTo>
                    <a:pt x="1" y="1"/>
                  </a:lnTo>
                  <a:cubicBezTo>
                    <a:pt x="225" y="590"/>
                    <a:pt x="366" y="1208"/>
                    <a:pt x="478" y="1826"/>
                  </a:cubicBezTo>
                  <a:cubicBezTo>
                    <a:pt x="618" y="2724"/>
                    <a:pt x="731" y="3594"/>
                    <a:pt x="927" y="4493"/>
                  </a:cubicBezTo>
                  <a:lnTo>
                    <a:pt x="1292" y="6346"/>
                  </a:lnTo>
                  <a:lnTo>
                    <a:pt x="1292" y="4465"/>
                  </a:lnTo>
                  <a:cubicBezTo>
                    <a:pt x="1264" y="3538"/>
                    <a:pt x="1152" y="2612"/>
                    <a:pt x="815" y="1741"/>
                  </a:cubicBezTo>
                  <a:cubicBezTo>
                    <a:pt x="590" y="1124"/>
                    <a:pt x="338" y="534"/>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46"/>
            <p:cNvSpPr/>
            <p:nvPr/>
          </p:nvSpPr>
          <p:spPr>
            <a:xfrm>
              <a:off x="3708650" y="1949175"/>
              <a:ext cx="22475" cy="143925"/>
            </a:xfrm>
            <a:custGeom>
              <a:avLst/>
              <a:gdLst/>
              <a:ahLst/>
              <a:cxnLst/>
              <a:rect l="l" t="t" r="r" b="b"/>
              <a:pathLst>
                <a:path w="899" h="5757" extrusionOk="0">
                  <a:moveTo>
                    <a:pt x="0" y="1"/>
                  </a:moveTo>
                  <a:lnTo>
                    <a:pt x="0" y="1"/>
                  </a:lnTo>
                  <a:cubicBezTo>
                    <a:pt x="197" y="534"/>
                    <a:pt x="281" y="1096"/>
                    <a:pt x="337" y="1657"/>
                  </a:cubicBezTo>
                  <a:cubicBezTo>
                    <a:pt x="393" y="2443"/>
                    <a:pt x="421" y="3258"/>
                    <a:pt x="505" y="4072"/>
                  </a:cubicBezTo>
                  <a:lnTo>
                    <a:pt x="702" y="5756"/>
                  </a:lnTo>
                  <a:lnTo>
                    <a:pt x="842" y="4044"/>
                  </a:lnTo>
                  <a:cubicBezTo>
                    <a:pt x="898" y="3230"/>
                    <a:pt x="870" y="2387"/>
                    <a:pt x="646" y="1601"/>
                  </a:cubicBezTo>
                  <a:cubicBezTo>
                    <a:pt x="505" y="1040"/>
                    <a:pt x="281" y="478"/>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46"/>
            <p:cNvSpPr/>
            <p:nvPr/>
          </p:nvSpPr>
          <p:spPr>
            <a:xfrm>
              <a:off x="3740925" y="1973750"/>
              <a:ext cx="23175" cy="141100"/>
            </a:xfrm>
            <a:custGeom>
              <a:avLst/>
              <a:gdLst/>
              <a:ahLst/>
              <a:cxnLst/>
              <a:rect l="l" t="t" r="r" b="b"/>
              <a:pathLst>
                <a:path w="927" h="5644" extrusionOk="0">
                  <a:moveTo>
                    <a:pt x="758" y="1"/>
                  </a:moveTo>
                  <a:cubicBezTo>
                    <a:pt x="758" y="562"/>
                    <a:pt x="702" y="1124"/>
                    <a:pt x="590" y="1657"/>
                  </a:cubicBezTo>
                  <a:cubicBezTo>
                    <a:pt x="450" y="2443"/>
                    <a:pt x="309" y="3201"/>
                    <a:pt x="225" y="3987"/>
                  </a:cubicBezTo>
                  <a:cubicBezTo>
                    <a:pt x="169" y="4549"/>
                    <a:pt x="85" y="5082"/>
                    <a:pt x="0" y="5644"/>
                  </a:cubicBezTo>
                  <a:cubicBezTo>
                    <a:pt x="197" y="5110"/>
                    <a:pt x="365" y="4577"/>
                    <a:pt x="534" y="4071"/>
                  </a:cubicBezTo>
                  <a:lnTo>
                    <a:pt x="534" y="4043"/>
                  </a:lnTo>
                  <a:cubicBezTo>
                    <a:pt x="787" y="3285"/>
                    <a:pt x="927" y="2499"/>
                    <a:pt x="899" y="1685"/>
                  </a:cubicBezTo>
                  <a:cubicBezTo>
                    <a:pt x="899" y="1124"/>
                    <a:pt x="871" y="562"/>
                    <a:pt x="7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46"/>
            <p:cNvSpPr/>
            <p:nvPr/>
          </p:nvSpPr>
          <p:spPr>
            <a:xfrm>
              <a:off x="3797775" y="1817950"/>
              <a:ext cx="509575" cy="432100"/>
            </a:xfrm>
            <a:custGeom>
              <a:avLst/>
              <a:gdLst/>
              <a:ahLst/>
              <a:cxnLst/>
              <a:rect l="l" t="t" r="r" b="b"/>
              <a:pathLst>
                <a:path w="20383" h="17284" extrusionOk="0">
                  <a:moveTo>
                    <a:pt x="20383" y="0"/>
                  </a:moveTo>
                  <a:lnTo>
                    <a:pt x="20383" y="0"/>
                  </a:lnTo>
                  <a:cubicBezTo>
                    <a:pt x="17688" y="533"/>
                    <a:pt x="15666" y="2274"/>
                    <a:pt x="13252" y="3481"/>
                  </a:cubicBezTo>
                  <a:cubicBezTo>
                    <a:pt x="13645" y="3004"/>
                    <a:pt x="13841" y="2358"/>
                    <a:pt x="14178" y="1769"/>
                  </a:cubicBezTo>
                  <a:lnTo>
                    <a:pt x="14178" y="1769"/>
                  </a:lnTo>
                  <a:cubicBezTo>
                    <a:pt x="12859" y="2330"/>
                    <a:pt x="11595" y="3257"/>
                    <a:pt x="10472" y="4155"/>
                  </a:cubicBezTo>
                  <a:cubicBezTo>
                    <a:pt x="10585" y="3650"/>
                    <a:pt x="10416" y="2948"/>
                    <a:pt x="10416" y="2443"/>
                  </a:cubicBezTo>
                  <a:cubicBezTo>
                    <a:pt x="8900" y="3313"/>
                    <a:pt x="8086" y="4997"/>
                    <a:pt x="6570" y="5755"/>
                  </a:cubicBezTo>
                  <a:cubicBezTo>
                    <a:pt x="6654" y="5110"/>
                    <a:pt x="6570" y="4267"/>
                    <a:pt x="6654" y="3622"/>
                  </a:cubicBezTo>
                  <a:lnTo>
                    <a:pt x="6654" y="3622"/>
                  </a:lnTo>
                  <a:cubicBezTo>
                    <a:pt x="4521" y="4997"/>
                    <a:pt x="4689" y="7692"/>
                    <a:pt x="3089" y="9209"/>
                  </a:cubicBezTo>
                  <a:cubicBezTo>
                    <a:pt x="3089" y="8703"/>
                    <a:pt x="2948" y="8114"/>
                    <a:pt x="2836" y="7664"/>
                  </a:cubicBezTo>
                  <a:lnTo>
                    <a:pt x="2836" y="7664"/>
                  </a:lnTo>
                  <a:cubicBezTo>
                    <a:pt x="0" y="9096"/>
                    <a:pt x="2275" y="13392"/>
                    <a:pt x="3762" y="14880"/>
                  </a:cubicBezTo>
                  <a:cubicBezTo>
                    <a:pt x="5141" y="16391"/>
                    <a:pt x="7070" y="17284"/>
                    <a:pt x="8985" y="17284"/>
                  </a:cubicBezTo>
                  <a:cubicBezTo>
                    <a:pt x="10307" y="17284"/>
                    <a:pt x="11623" y="16858"/>
                    <a:pt x="12746" y="15918"/>
                  </a:cubicBezTo>
                  <a:cubicBezTo>
                    <a:pt x="12494" y="15862"/>
                    <a:pt x="12073" y="15722"/>
                    <a:pt x="11792" y="15525"/>
                  </a:cubicBezTo>
                  <a:cubicBezTo>
                    <a:pt x="12466" y="14767"/>
                    <a:pt x="13617" y="13981"/>
                    <a:pt x="14627" y="13588"/>
                  </a:cubicBezTo>
                  <a:cubicBezTo>
                    <a:pt x="14262" y="13560"/>
                    <a:pt x="13308" y="13167"/>
                    <a:pt x="12662" y="13083"/>
                  </a:cubicBezTo>
                  <a:cubicBezTo>
                    <a:pt x="13280" y="12072"/>
                    <a:pt x="14684" y="11342"/>
                    <a:pt x="15638" y="10725"/>
                  </a:cubicBezTo>
                  <a:cubicBezTo>
                    <a:pt x="15161" y="10725"/>
                    <a:pt x="14487" y="10528"/>
                    <a:pt x="14010" y="10528"/>
                  </a:cubicBezTo>
                  <a:cubicBezTo>
                    <a:pt x="14740" y="10079"/>
                    <a:pt x="15470" y="9040"/>
                    <a:pt x="16200" y="8479"/>
                  </a:cubicBezTo>
                  <a:lnTo>
                    <a:pt x="16200" y="8479"/>
                  </a:lnTo>
                  <a:cubicBezTo>
                    <a:pt x="15610" y="8619"/>
                    <a:pt x="14992" y="8535"/>
                    <a:pt x="14515" y="8647"/>
                  </a:cubicBezTo>
                  <a:cubicBezTo>
                    <a:pt x="15217" y="7973"/>
                    <a:pt x="15807" y="6850"/>
                    <a:pt x="16508" y="6176"/>
                  </a:cubicBezTo>
                  <a:lnTo>
                    <a:pt x="16508" y="6176"/>
                  </a:lnTo>
                  <a:cubicBezTo>
                    <a:pt x="16143" y="6261"/>
                    <a:pt x="15582" y="6401"/>
                    <a:pt x="15217" y="6485"/>
                  </a:cubicBezTo>
                  <a:cubicBezTo>
                    <a:pt x="16340" y="3987"/>
                    <a:pt x="18530" y="1937"/>
                    <a:pt x="20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46"/>
            <p:cNvSpPr/>
            <p:nvPr/>
          </p:nvSpPr>
          <p:spPr>
            <a:xfrm>
              <a:off x="3922000" y="1878300"/>
              <a:ext cx="300425" cy="342525"/>
            </a:xfrm>
            <a:custGeom>
              <a:avLst/>
              <a:gdLst/>
              <a:ahLst/>
              <a:cxnLst/>
              <a:rect l="l" t="t" r="r" b="b"/>
              <a:pathLst>
                <a:path w="12017" h="13701" extrusionOk="0">
                  <a:moveTo>
                    <a:pt x="12017" y="0"/>
                  </a:moveTo>
                  <a:lnTo>
                    <a:pt x="12017" y="0"/>
                  </a:lnTo>
                  <a:cubicBezTo>
                    <a:pt x="10444" y="871"/>
                    <a:pt x="8900" y="1853"/>
                    <a:pt x="7440" y="2920"/>
                  </a:cubicBezTo>
                  <a:cubicBezTo>
                    <a:pt x="6402" y="3706"/>
                    <a:pt x="5419" y="4577"/>
                    <a:pt x="4521" y="5559"/>
                  </a:cubicBezTo>
                  <a:cubicBezTo>
                    <a:pt x="3650" y="6542"/>
                    <a:pt x="2864" y="7609"/>
                    <a:pt x="2191" y="8732"/>
                  </a:cubicBezTo>
                  <a:cubicBezTo>
                    <a:pt x="1292" y="10304"/>
                    <a:pt x="506" y="11988"/>
                    <a:pt x="1" y="13701"/>
                  </a:cubicBezTo>
                  <a:cubicBezTo>
                    <a:pt x="843" y="12129"/>
                    <a:pt x="1910" y="10697"/>
                    <a:pt x="3061" y="9377"/>
                  </a:cubicBezTo>
                  <a:cubicBezTo>
                    <a:pt x="4801" y="7440"/>
                    <a:pt x="6430" y="5643"/>
                    <a:pt x="8170" y="3706"/>
                  </a:cubicBezTo>
                  <a:cubicBezTo>
                    <a:pt x="9350" y="2415"/>
                    <a:pt x="10641" y="1151"/>
                    <a:pt x="12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46"/>
            <p:cNvSpPr/>
            <p:nvPr/>
          </p:nvSpPr>
          <p:spPr>
            <a:xfrm>
              <a:off x="3931825" y="2178700"/>
              <a:ext cx="161450" cy="25300"/>
            </a:xfrm>
            <a:custGeom>
              <a:avLst/>
              <a:gdLst/>
              <a:ahLst/>
              <a:cxnLst/>
              <a:rect l="l" t="t" r="r" b="b"/>
              <a:pathLst>
                <a:path w="6458" h="1012" extrusionOk="0">
                  <a:moveTo>
                    <a:pt x="6458" y="0"/>
                  </a:moveTo>
                  <a:lnTo>
                    <a:pt x="4549" y="29"/>
                  </a:lnTo>
                  <a:cubicBezTo>
                    <a:pt x="3622" y="29"/>
                    <a:pt x="2696" y="113"/>
                    <a:pt x="1798" y="393"/>
                  </a:cubicBezTo>
                  <a:cubicBezTo>
                    <a:pt x="1180" y="562"/>
                    <a:pt x="590" y="758"/>
                    <a:pt x="1" y="1011"/>
                  </a:cubicBezTo>
                  <a:cubicBezTo>
                    <a:pt x="618" y="899"/>
                    <a:pt x="1264" y="815"/>
                    <a:pt x="1882" y="758"/>
                  </a:cubicBezTo>
                  <a:cubicBezTo>
                    <a:pt x="2780" y="702"/>
                    <a:pt x="3679" y="590"/>
                    <a:pt x="4577" y="393"/>
                  </a:cubicBezTo>
                  <a:lnTo>
                    <a:pt x="645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46"/>
            <p:cNvSpPr/>
            <p:nvPr/>
          </p:nvSpPr>
          <p:spPr>
            <a:xfrm>
              <a:off x="3945875" y="2123250"/>
              <a:ext cx="171975" cy="52675"/>
            </a:xfrm>
            <a:custGeom>
              <a:avLst/>
              <a:gdLst/>
              <a:ahLst/>
              <a:cxnLst/>
              <a:rect l="l" t="t" r="r" b="b"/>
              <a:pathLst>
                <a:path w="6879" h="2107" extrusionOk="0">
                  <a:moveTo>
                    <a:pt x="6879" y="1"/>
                  </a:moveTo>
                  <a:lnTo>
                    <a:pt x="6879" y="1"/>
                  </a:lnTo>
                  <a:cubicBezTo>
                    <a:pt x="6205" y="169"/>
                    <a:pt x="5531" y="309"/>
                    <a:pt x="4829" y="422"/>
                  </a:cubicBezTo>
                  <a:cubicBezTo>
                    <a:pt x="3846" y="590"/>
                    <a:pt x="2864" y="815"/>
                    <a:pt x="1909" y="1208"/>
                  </a:cubicBezTo>
                  <a:cubicBezTo>
                    <a:pt x="1264" y="1488"/>
                    <a:pt x="618" y="1769"/>
                    <a:pt x="0" y="2106"/>
                  </a:cubicBezTo>
                  <a:cubicBezTo>
                    <a:pt x="674" y="1910"/>
                    <a:pt x="1348" y="1741"/>
                    <a:pt x="2022" y="1601"/>
                  </a:cubicBezTo>
                  <a:lnTo>
                    <a:pt x="2022" y="1629"/>
                  </a:lnTo>
                  <a:cubicBezTo>
                    <a:pt x="3004" y="1432"/>
                    <a:pt x="3987" y="1208"/>
                    <a:pt x="4941" y="843"/>
                  </a:cubicBezTo>
                  <a:cubicBezTo>
                    <a:pt x="5615" y="590"/>
                    <a:pt x="6261" y="309"/>
                    <a:pt x="68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46"/>
            <p:cNvSpPr/>
            <p:nvPr/>
          </p:nvSpPr>
          <p:spPr>
            <a:xfrm>
              <a:off x="3966225" y="2062200"/>
              <a:ext cx="186025" cy="84225"/>
            </a:xfrm>
            <a:custGeom>
              <a:avLst/>
              <a:gdLst/>
              <a:ahLst/>
              <a:cxnLst/>
              <a:rect l="l" t="t" r="r" b="b"/>
              <a:pathLst>
                <a:path w="7441" h="3369" extrusionOk="0">
                  <a:moveTo>
                    <a:pt x="7440" y="0"/>
                  </a:moveTo>
                  <a:lnTo>
                    <a:pt x="5166" y="702"/>
                  </a:lnTo>
                  <a:cubicBezTo>
                    <a:pt x="4071" y="1039"/>
                    <a:pt x="3004" y="1488"/>
                    <a:pt x="2022" y="2078"/>
                  </a:cubicBezTo>
                  <a:cubicBezTo>
                    <a:pt x="1348" y="2499"/>
                    <a:pt x="674" y="2920"/>
                    <a:pt x="0" y="3369"/>
                  </a:cubicBezTo>
                  <a:cubicBezTo>
                    <a:pt x="730" y="3060"/>
                    <a:pt x="1488" y="2779"/>
                    <a:pt x="2218" y="2499"/>
                  </a:cubicBezTo>
                  <a:lnTo>
                    <a:pt x="2218" y="2527"/>
                  </a:lnTo>
                  <a:cubicBezTo>
                    <a:pt x="3285" y="2134"/>
                    <a:pt x="4324" y="1685"/>
                    <a:pt x="5335" y="1123"/>
                  </a:cubicBezTo>
                  <a:lnTo>
                    <a:pt x="74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46"/>
            <p:cNvSpPr/>
            <p:nvPr/>
          </p:nvSpPr>
          <p:spPr>
            <a:xfrm>
              <a:off x="4066600" y="1944275"/>
              <a:ext cx="133375" cy="68100"/>
            </a:xfrm>
            <a:custGeom>
              <a:avLst/>
              <a:gdLst/>
              <a:ahLst/>
              <a:cxnLst/>
              <a:rect l="l" t="t" r="r" b="b"/>
              <a:pathLst>
                <a:path w="5335" h="2724" extrusionOk="0">
                  <a:moveTo>
                    <a:pt x="5334" y="0"/>
                  </a:moveTo>
                  <a:lnTo>
                    <a:pt x="5334" y="0"/>
                  </a:lnTo>
                  <a:cubicBezTo>
                    <a:pt x="4773" y="169"/>
                    <a:pt x="4211" y="337"/>
                    <a:pt x="3650" y="534"/>
                  </a:cubicBezTo>
                  <a:cubicBezTo>
                    <a:pt x="2864" y="815"/>
                    <a:pt x="2106" y="1208"/>
                    <a:pt x="1404" y="1685"/>
                  </a:cubicBezTo>
                  <a:cubicBezTo>
                    <a:pt x="927" y="2022"/>
                    <a:pt x="449" y="2359"/>
                    <a:pt x="0" y="2724"/>
                  </a:cubicBezTo>
                  <a:cubicBezTo>
                    <a:pt x="505" y="2443"/>
                    <a:pt x="1039" y="2218"/>
                    <a:pt x="1572" y="1994"/>
                  </a:cubicBezTo>
                  <a:cubicBezTo>
                    <a:pt x="2358" y="1657"/>
                    <a:pt x="3088" y="1292"/>
                    <a:pt x="3818" y="843"/>
                  </a:cubicBezTo>
                  <a:cubicBezTo>
                    <a:pt x="4296" y="562"/>
                    <a:pt x="4801" y="253"/>
                    <a:pt x="533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46"/>
            <p:cNvSpPr/>
            <p:nvPr/>
          </p:nvSpPr>
          <p:spPr>
            <a:xfrm>
              <a:off x="4071500" y="1893750"/>
              <a:ext cx="46350" cy="110200"/>
            </a:xfrm>
            <a:custGeom>
              <a:avLst/>
              <a:gdLst/>
              <a:ahLst/>
              <a:cxnLst/>
              <a:rect l="l" t="t" r="r" b="b"/>
              <a:pathLst>
                <a:path w="1854" h="4408" extrusionOk="0">
                  <a:moveTo>
                    <a:pt x="1854" y="0"/>
                  </a:moveTo>
                  <a:lnTo>
                    <a:pt x="1854" y="0"/>
                  </a:lnTo>
                  <a:cubicBezTo>
                    <a:pt x="1601" y="393"/>
                    <a:pt x="1376" y="786"/>
                    <a:pt x="1124" y="1207"/>
                  </a:cubicBezTo>
                  <a:cubicBezTo>
                    <a:pt x="815" y="1797"/>
                    <a:pt x="562" y="2415"/>
                    <a:pt x="366" y="3060"/>
                  </a:cubicBezTo>
                  <a:lnTo>
                    <a:pt x="1" y="4408"/>
                  </a:lnTo>
                  <a:lnTo>
                    <a:pt x="646" y="3173"/>
                  </a:lnTo>
                  <a:cubicBezTo>
                    <a:pt x="955" y="2555"/>
                    <a:pt x="1180" y="1937"/>
                    <a:pt x="1404" y="1320"/>
                  </a:cubicBezTo>
                  <a:cubicBezTo>
                    <a:pt x="1545" y="870"/>
                    <a:pt x="1685" y="421"/>
                    <a:pt x="18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46"/>
            <p:cNvSpPr/>
            <p:nvPr/>
          </p:nvSpPr>
          <p:spPr>
            <a:xfrm>
              <a:off x="4025875" y="1915500"/>
              <a:ext cx="30925" cy="117225"/>
            </a:xfrm>
            <a:custGeom>
              <a:avLst/>
              <a:gdLst/>
              <a:ahLst/>
              <a:cxnLst/>
              <a:rect l="l" t="t" r="r" b="b"/>
              <a:pathLst>
                <a:path w="1237" h="4689" extrusionOk="0">
                  <a:moveTo>
                    <a:pt x="1236" y="0"/>
                  </a:moveTo>
                  <a:cubicBezTo>
                    <a:pt x="1011" y="422"/>
                    <a:pt x="815" y="871"/>
                    <a:pt x="646" y="1292"/>
                  </a:cubicBezTo>
                  <a:cubicBezTo>
                    <a:pt x="394" y="1938"/>
                    <a:pt x="225" y="2611"/>
                    <a:pt x="141" y="3285"/>
                  </a:cubicBezTo>
                  <a:cubicBezTo>
                    <a:pt x="85" y="3734"/>
                    <a:pt x="29" y="4212"/>
                    <a:pt x="1" y="4689"/>
                  </a:cubicBezTo>
                  <a:cubicBezTo>
                    <a:pt x="113" y="4240"/>
                    <a:pt x="282" y="3790"/>
                    <a:pt x="422" y="3341"/>
                  </a:cubicBezTo>
                  <a:cubicBezTo>
                    <a:pt x="646" y="2696"/>
                    <a:pt x="787" y="2050"/>
                    <a:pt x="927" y="1376"/>
                  </a:cubicBezTo>
                  <a:cubicBezTo>
                    <a:pt x="1011" y="927"/>
                    <a:pt x="1096" y="450"/>
                    <a:pt x="12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46"/>
            <p:cNvSpPr/>
            <p:nvPr/>
          </p:nvSpPr>
          <p:spPr>
            <a:xfrm>
              <a:off x="3962725" y="1976550"/>
              <a:ext cx="16850" cy="124275"/>
            </a:xfrm>
            <a:custGeom>
              <a:avLst/>
              <a:gdLst/>
              <a:ahLst/>
              <a:cxnLst/>
              <a:rect l="l" t="t" r="r" b="b"/>
              <a:pathLst>
                <a:path w="674" h="4971" extrusionOk="0">
                  <a:moveTo>
                    <a:pt x="168" y="1"/>
                  </a:moveTo>
                  <a:cubicBezTo>
                    <a:pt x="56" y="478"/>
                    <a:pt x="28" y="984"/>
                    <a:pt x="28" y="1461"/>
                  </a:cubicBezTo>
                  <a:cubicBezTo>
                    <a:pt x="0" y="2163"/>
                    <a:pt x="112" y="2865"/>
                    <a:pt x="309" y="3566"/>
                  </a:cubicBezTo>
                  <a:cubicBezTo>
                    <a:pt x="421" y="4016"/>
                    <a:pt x="562" y="4493"/>
                    <a:pt x="674" y="4970"/>
                  </a:cubicBezTo>
                  <a:cubicBezTo>
                    <a:pt x="674" y="4465"/>
                    <a:pt x="618" y="3988"/>
                    <a:pt x="590" y="3510"/>
                  </a:cubicBezTo>
                  <a:cubicBezTo>
                    <a:pt x="533" y="2808"/>
                    <a:pt x="421" y="2135"/>
                    <a:pt x="309" y="1433"/>
                  </a:cubicBezTo>
                  <a:cubicBezTo>
                    <a:pt x="225" y="955"/>
                    <a:pt x="168" y="478"/>
                    <a:pt x="1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46"/>
            <p:cNvSpPr/>
            <p:nvPr/>
          </p:nvSpPr>
          <p:spPr>
            <a:xfrm>
              <a:off x="3924100" y="1982175"/>
              <a:ext cx="29525" cy="167075"/>
            </a:xfrm>
            <a:custGeom>
              <a:avLst/>
              <a:gdLst/>
              <a:ahLst/>
              <a:cxnLst/>
              <a:rect l="l" t="t" r="r" b="b"/>
              <a:pathLst>
                <a:path w="1181" h="6683" extrusionOk="0">
                  <a:moveTo>
                    <a:pt x="226" y="0"/>
                  </a:moveTo>
                  <a:cubicBezTo>
                    <a:pt x="85" y="646"/>
                    <a:pt x="29" y="1320"/>
                    <a:pt x="29" y="1994"/>
                  </a:cubicBezTo>
                  <a:cubicBezTo>
                    <a:pt x="1" y="2948"/>
                    <a:pt x="197" y="3903"/>
                    <a:pt x="506" y="4829"/>
                  </a:cubicBezTo>
                  <a:lnTo>
                    <a:pt x="1180" y="6682"/>
                  </a:lnTo>
                  <a:lnTo>
                    <a:pt x="899" y="4717"/>
                  </a:lnTo>
                  <a:cubicBezTo>
                    <a:pt x="759" y="3791"/>
                    <a:pt x="590" y="2864"/>
                    <a:pt x="422" y="1938"/>
                  </a:cubicBezTo>
                  <a:cubicBezTo>
                    <a:pt x="282" y="1320"/>
                    <a:pt x="226" y="646"/>
                    <a:pt x="22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46"/>
            <p:cNvSpPr/>
            <p:nvPr/>
          </p:nvSpPr>
          <p:spPr>
            <a:xfrm>
              <a:off x="3900250" y="2034125"/>
              <a:ext cx="36525" cy="147400"/>
            </a:xfrm>
            <a:custGeom>
              <a:avLst/>
              <a:gdLst/>
              <a:ahLst/>
              <a:cxnLst/>
              <a:rect l="l" t="t" r="r" b="b"/>
              <a:pathLst>
                <a:path w="1461" h="5896" extrusionOk="0">
                  <a:moveTo>
                    <a:pt x="141" y="0"/>
                  </a:moveTo>
                  <a:cubicBezTo>
                    <a:pt x="28" y="590"/>
                    <a:pt x="0" y="1207"/>
                    <a:pt x="57" y="1797"/>
                  </a:cubicBezTo>
                  <a:cubicBezTo>
                    <a:pt x="113" y="2667"/>
                    <a:pt x="365" y="3509"/>
                    <a:pt x="702" y="4295"/>
                  </a:cubicBezTo>
                  <a:lnTo>
                    <a:pt x="1460" y="5896"/>
                  </a:lnTo>
                  <a:lnTo>
                    <a:pt x="1039" y="4183"/>
                  </a:lnTo>
                  <a:cubicBezTo>
                    <a:pt x="871" y="3341"/>
                    <a:pt x="618" y="2555"/>
                    <a:pt x="393" y="1741"/>
                  </a:cubicBezTo>
                  <a:cubicBezTo>
                    <a:pt x="253" y="1179"/>
                    <a:pt x="141" y="590"/>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46"/>
            <p:cNvSpPr/>
            <p:nvPr/>
          </p:nvSpPr>
          <p:spPr>
            <a:xfrm>
              <a:off x="3862350" y="2076225"/>
              <a:ext cx="66700" cy="131975"/>
            </a:xfrm>
            <a:custGeom>
              <a:avLst/>
              <a:gdLst/>
              <a:ahLst/>
              <a:cxnLst/>
              <a:rect l="l" t="t" r="r" b="b"/>
              <a:pathLst>
                <a:path w="2668" h="5279" extrusionOk="0">
                  <a:moveTo>
                    <a:pt x="0" y="1"/>
                  </a:moveTo>
                  <a:cubicBezTo>
                    <a:pt x="57" y="590"/>
                    <a:pt x="225" y="1152"/>
                    <a:pt x="393" y="1713"/>
                  </a:cubicBezTo>
                  <a:cubicBezTo>
                    <a:pt x="674" y="2499"/>
                    <a:pt x="1095" y="3257"/>
                    <a:pt x="1601" y="3931"/>
                  </a:cubicBezTo>
                  <a:cubicBezTo>
                    <a:pt x="1938" y="4380"/>
                    <a:pt x="2302" y="4829"/>
                    <a:pt x="2667" y="5279"/>
                  </a:cubicBezTo>
                  <a:cubicBezTo>
                    <a:pt x="2415" y="4773"/>
                    <a:pt x="2134" y="4268"/>
                    <a:pt x="1881" y="3734"/>
                  </a:cubicBezTo>
                  <a:cubicBezTo>
                    <a:pt x="1544" y="2976"/>
                    <a:pt x="1123" y="2275"/>
                    <a:pt x="730" y="1545"/>
                  </a:cubicBezTo>
                  <a:cubicBezTo>
                    <a:pt x="450" y="1067"/>
                    <a:pt x="197" y="534"/>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46"/>
            <p:cNvSpPr/>
            <p:nvPr/>
          </p:nvSpPr>
          <p:spPr>
            <a:xfrm>
              <a:off x="3801700" y="2455925"/>
              <a:ext cx="648825" cy="396650"/>
            </a:xfrm>
            <a:custGeom>
              <a:avLst/>
              <a:gdLst/>
              <a:ahLst/>
              <a:cxnLst/>
              <a:rect l="l" t="t" r="r" b="b"/>
              <a:pathLst>
                <a:path w="25953" h="15866" extrusionOk="0">
                  <a:moveTo>
                    <a:pt x="10231" y="1"/>
                  </a:moveTo>
                  <a:lnTo>
                    <a:pt x="10231" y="1"/>
                  </a:lnTo>
                  <a:cubicBezTo>
                    <a:pt x="7311" y="29"/>
                    <a:pt x="5851" y="2780"/>
                    <a:pt x="3353" y="3258"/>
                  </a:cubicBezTo>
                  <a:cubicBezTo>
                    <a:pt x="3662" y="2780"/>
                    <a:pt x="3886" y="2107"/>
                    <a:pt x="4027" y="1573"/>
                  </a:cubicBezTo>
                  <a:cubicBezTo>
                    <a:pt x="3912" y="1562"/>
                    <a:pt x="3802" y="1556"/>
                    <a:pt x="3694" y="1556"/>
                  </a:cubicBezTo>
                  <a:cubicBezTo>
                    <a:pt x="353" y="1556"/>
                    <a:pt x="1" y="6898"/>
                    <a:pt x="517" y="9209"/>
                  </a:cubicBezTo>
                  <a:cubicBezTo>
                    <a:pt x="1220" y="12851"/>
                    <a:pt x="4138" y="15865"/>
                    <a:pt x="7823" y="15865"/>
                  </a:cubicBezTo>
                  <a:cubicBezTo>
                    <a:pt x="8116" y="15865"/>
                    <a:pt x="8413" y="15846"/>
                    <a:pt x="8715" y="15807"/>
                  </a:cubicBezTo>
                  <a:cubicBezTo>
                    <a:pt x="8490" y="15582"/>
                    <a:pt x="8182" y="15189"/>
                    <a:pt x="8013" y="14853"/>
                  </a:cubicBezTo>
                  <a:cubicBezTo>
                    <a:pt x="8652" y="14645"/>
                    <a:pt x="9454" y="14546"/>
                    <a:pt x="10249" y="14546"/>
                  </a:cubicBezTo>
                  <a:cubicBezTo>
                    <a:pt x="10852" y="14546"/>
                    <a:pt x="11451" y="14603"/>
                    <a:pt x="11972" y="14712"/>
                  </a:cubicBezTo>
                  <a:cubicBezTo>
                    <a:pt x="11635" y="14459"/>
                    <a:pt x="10933" y="13477"/>
                    <a:pt x="10371" y="13000"/>
                  </a:cubicBezTo>
                  <a:cubicBezTo>
                    <a:pt x="11153" y="12600"/>
                    <a:pt x="12204" y="12529"/>
                    <a:pt x="13199" y="12529"/>
                  </a:cubicBezTo>
                  <a:cubicBezTo>
                    <a:pt x="13742" y="12529"/>
                    <a:pt x="14267" y="12550"/>
                    <a:pt x="14723" y="12550"/>
                  </a:cubicBezTo>
                  <a:cubicBezTo>
                    <a:pt x="14246" y="12242"/>
                    <a:pt x="13712" y="11624"/>
                    <a:pt x="13235" y="11315"/>
                  </a:cubicBezTo>
                  <a:lnTo>
                    <a:pt x="13235" y="11315"/>
                  </a:lnTo>
                  <a:cubicBezTo>
                    <a:pt x="13283" y="11318"/>
                    <a:pt x="13332" y="11319"/>
                    <a:pt x="13381" y="11319"/>
                  </a:cubicBezTo>
                  <a:cubicBezTo>
                    <a:pt x="14373" y="11319"/>
                    <a:pt x="15644" y="10806"/>
                    <a:pt x="16660" y="10726"/>
                  </a:cubicBezTo>
                  <a:cubicBezTo>
                    <a:pt x="15986" y="10473"/>
                    <a:pt x="15425" y="9996"/>
                    <a:pt x="14892" y="9827"/>
                  </a:cubicBezTo>
                  <a:cubicBezTo>
                    <a:pt x="15986" y="9603"/>
                    <a:pt x="17250" y="8873"/>
                    <a:pt x="18345" y="8648"/>
                  </a:cubicBezTo>
                  <a:cubicBezTo>
                    <a:pt x="17952" y="8508"/>
                    <a:pt x="17306" y="8283"/>
                    <a:pt x="16913" y="8143"/>
                  </a:cubicBezTo>
                  <a:cubicBezTo>
                    <a:pt x="19524" y="6402"/>
                    <a:pt x="22921" y="5784"/>
                    <a:pt x="25953" y="5054"/>
                  </a:cubicBezTo>
                  <a:cubicBezTo>
                    <a:pt x="22977" y="3875"/>
                    <a:pt x="19917" y="4324"/>
                    <a:pt x="16801" y="3988"/>
                  </a:cubicBezTo>
                  <a:cubicBezTo>
                    <a:pt x="17474" y="3791"/>
                    <a:pt x="18064" y="3258"/>
                    <a:pt x="18766" y="2893"/>
                  </a:cubicBezTo>
                  <a:cubicBezTo>
                    <a:pt x="18068" y="2786"/>
                    <a:pt x="17345" y="2745"/>
                    <a:pt x="16619" y="2745"/>
                  </a:cubicBezTo>
                  <a:cubicBezTo>
                    <a:pt x="15621" y="2745"/>
                    <a:pt x="14615" y="2823"/>
                    <a:pt x="13656" y="2921"/>
                  </a:cubicBezTo>
                  <a:cubicBezTo>
                    <a:pt x="14105" y="2500"/>
                    <a:pt x="14358" y="1685"/>
                    <a:pt x="14667" y="1208"/>
                  </a:cubicBezTo>
                  <a:cubicBezTo>
                    <a:pt x="14594" y="1205"/>
                    <a:pt x="14521" y="1204"/>
                    <a:pt x="14448" y="1204"/>
                  </a:cubicBezTo>
                  <a:cubicBezTo>
                    <a:pt x="12696" y="1204"/>
                    <a:pt x="11085" y="2052"/>
                    <a:pt x="9390" y="2052"/>
                  </a:cubicBezTo>
                  <a:cubicBezTo>
                    <a:pt x="9213" y="2052"/>
                    <a:pt x="9035" y="2043"/>
                    <a:pt x="8855" y="2022"/>
                  </a:cubicBezTo>
                  <a:cubicBezTo>
                    <a:pt x="9333" y="1461"/>
                    <a:pt x="9782" y="562"/>
                    <a:pt x="102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46"/>
            <p:cNvSpPr/>
            <p:nvPr/>
          </p:nvSpPr>
          <p:spPr>
            <a:xfrm>
              <a:off x="3825850" y="2583925"/>
              <a:ext cx="503975" cy="150675"/>
            </a:xfrm>
            <a:custGeom>
              <a:avLst/>
              <a:gdLst/>
              <a:ahLst/>
              <a:cxnLst/>
              <a:rect l="l" t="t" r="r" b="b"/>
              <a:pathLst>
                <a:path w="20159" h="6027" extrusionOk="0">
                  <a:moveTo>
                    <a:pt x="16155" y="1"/>
                  </a:moveTo>
                  <a:cubicBezTo>
                    <a:pt x="15405" y="1"/>
                    <a:pt x="14653" y="16"/>
                    <a:pt x="13897" y="47"/>
                  </a:cubicBezTo>
                  <a:cubicBezTo>
                    <a:pt x="12381" y="159"/>
                    <a:pt x="10865" y="384"/>
                    <a:pt x="9405" y="777"/>
                  </a:cubicBezTo>
                  <a:cubicBezTo>
                    <a:pt x="7946" y="1170"/>
                    <a:pt x="6514" y="1759"/>
                    <a:pt x="5166" y="2461"/>
                  </a:cubicBezTo>
                  <a:cubicBezTo>
                    <a:pt x="3313" y="3472"/>
                    <a:pt x="1545" y="4651"/>
                    <a:pt x="0" y="6027"/>
                  </a:cubicBezTo>
                  <a:cubicBezTo>
                    <a:pt x="1825" y="5044"/>
                    <a:pt x="3734" y="4342"/>
                    <a:pt x="5700" y="3809"/>
                  </a:cubicBezTo>
                  <a:cubicBezTo>
                    <a:pt x="7131" y="3416"/>
                    <a:pt x="8535" y="3051"/>
                    <a:pt x="9911" y="2658"/>
                  </a:cubicBezTo>
                  <a:cubicBezTo>
                    <a:pt x="11315" y="2293"/>
                    <a:pt x="12718" y="1900"/>
                    <a:pt x="14150" y="1479"/>
                  </a:cubicBezTo>
                  <a:cubicBezTo>
                    <a:pt x="16087" y="917"/>
                    <a:pt x="18109" y="468"/>
                    <a:pt x="20158" y="159"/>
                  </a:cubicBezTo>
                  <a:cubicBezTo>
                    <a:pt x="18826" y="51"/>
                    <a:pt x="17494" y="1"/>
                    <a:pt x="1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46"/>
            <p:cNvSpPr/>
            <p:nvPr/>
          </p:nvSpPr>
          <p:spPr>
            <a:xfrm>
              <a:off x="3845500" y="2724750"/>
              <a:ext cx="174100" cy="75825"/>
            </a:xfrm>
            <a:custGeom>
              <a:avLst/>
              <a:gdLst/>
              <a:ahLst/>
              <a:cxnLst/>
              <a:rect l="l" t="t" r="r" b="b"/>
              <a:pathLst>
                <a:path w="6964" h="3033" extrusionOk="0">
                  <a:moveTo>
                    <a:pt x="1" y="1"/>
                  </a:moveTo>
                  <a:lnTo>
                    <a:pt x="1" y="1"/>
                  </a:lnTo>
                  <a:cubicBezTo>
                    <a:pt x="674" y="281"/>
                    <a:pt x="1348" y="590"/>
                    <a:pt x="1994" y="955"/>
                  </a:cubicBezTo>
                  <a:cubicBezTo>
                    <a:pt x="2920" y="1460"/>
                    <a:pt x="3875" y="1910"/>
                    <a:pt x="4886" y="2275"/>
                  </a:cubicBezTo>
                  <a:lnTo>
                    <a:pt x="6963" y="3033"/>
                  </a:lnTo>
                  <a:lnTo>
                    <a:pt x="6963" y="3033"/>
                  </a:lnTo>
                  <a:lnTo>
                    <a:pt x="5110" y="1825"/>
                  </a:lnTo>
                  <a:cubicBezTo>
                    <a:pt x="4212" y="1236"/>
                    <a:pt x="3229" y="759"/>
                    <a:pt x="2190" y="478"/>
                  </a:cubicBezTo>
                  <a:cubicBezTo>
                    <a:pt x="1460" y="281"/>
                    <a:pt x="731" y="113"/>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46"/>
            <p:cNvSpPr/>
            <p:nvPr/>
          </p:nvSpPr>
          <p:spPr>
            <a:xfrm>
              <a:off x="3876375" y="2705800"/>
              <a:ext cx="201475" cy="56175"/>
            </a:xfrm>
            <a:custGeom>
              <a:avLst/>
              <a:gdLst/>
              <a:ahLst/>
              <a:cxnLst/>
              <a:rect l="l" t="t" r="r" b="b"/>
              <a:pathLst>
                <a:path w="8059" h="2247" extrusionOk="0">
                  <a:moveTo>
                    <a:pt x="1" y="1"/>
                  </a:moveTo>
                  <a:lnTo>
                    <a:pt x="1" y="1"/>
                  </a:lnTo>
                  <a:cubicBezTo>
                    <a:pt x="787" y="225"/>
                    <a:pt x="1545" y="506"/>
                    <a:pt x="2303" y="815"/>
                  </a:cubicBezTo>
                  <a:cubicBezTo>
                    <a:pt x="3370" y="1264"/>
                    <a:pt x="4465" y="1657"/>
                    <a:pt x="5644" y="1882"/>
                  </a:cubicBezTo>
                  <a:cubicBezTo>
                    <a:pt x="6430" y="2022"/>
                    <a:pt x="7244" y="2162"/>
                    <a:pt x="8058" y="2247"/>
                  </a:cubicBezTo>
                  <a:cubicBezTo>
                    <a:pt x="7300" y="1966"/>
                    <a:pt x="6542" y="1657"/>
                    <a:pt x="5812" y="1348"/>
                  </a:cubicBezTo>
                  <a:cubicBezTo>
                    <a:pt x="4745" y="871"/>
                    <a:pt x="3622" y="478"/>
                    <a:pt x="2443" y="281"/>
                  </a:cubicBezTo>
                  <a:cubicBezTo>
                    <a:pt x="1629" y="141"/>
                    <a:pt x="815" y="57"/>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46"/>
            <p:cNvSpPr/>
            <p:nvPr/>
          </p:nvSpPr>
          <p:spPr>
            <a:xfrm>
              <a:off x="3914975" y="2688675"/>
              <a:ext cx="233750" cy="34700"/>
            </a:xfrm>
            <a:custGeom>
              <a:avLst/>
              <a:gdLst/>
              <a:ahLst/>
              <a:cxnLst/>
              <a:rect l="l" t="t" r="r" b="b"/>
              <a:pathLst>
                <a:path w="9350" h="1388" extrusionOk="0">
                  <a:moveTo>
                    <a:pt x="1966" y="0"/>
                  </a:moveTo>
                  <a:cubicBezTo>
                    <a:pt x="1311" y="0"/>
                    <a:pt x="656" y="20"/>
                    <a:pt x="1" y="40"/>
                  </a:cubicBezTo>
                  <a:cubicBezTo>
                    <a:pt x="899" y="208"/>
                    <a:pt x="1798" y="405"/>
                    <a:pt x="2696" y="629"/>
                  </a:cubicBezTo>
                  <a:cubicBezTo>
                    <a:pt x="3959" y="966"/>
                    <a:pt x="5279" y="1163"/>
                    <a:pt x="6599" y="1219"/>
                  </a:cubicBezTo>
                  <a:lnTo>
                    <a:pt x="9350" y="1387"/>
                  </a:lnTo>
                  <a:lnTo>
                    <a:pt x="6683" y="601"/>
                  </a:lnTo>
                  <a:cubicBezTo>
                    <a:pt x="5419" y="236"/>
                    <a:pt x="4100" y="12"/>
                    <a:pt x="2780" y="12"/>
                  </a:cubicBezTo>
                  <a:cubicBezTo>
                    <a:pt x="2509" y="4"/>
                    <a:pt x="2238" y="0"/>
                    <a:pt x="19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46"/>
            <p:cNvSpPr/>
            <p:nvPr/>
          </p:nvSpPr>
          <p:spPr>
            <a:xfrm>
              <a:off x="4094675" y="2617000"/>
              <a:ext cx="173375" cy="21450"/>
            </a:xfrm>
            <a:custGeom>
              <a:avLst/>
              <a:gdLst/>
              <a:ahLst/>
              <a:cxnLst/>
              <a:rect l="l" t="t" r="r" b="b"/>
              <a:pathLst>
                <a:path w="6935" h="858" extrusionOk="0">
                  <a:moveTo>
                    <a:pt x="2555" y="1"/>
                  </a:moveTo>
                  <a:cubicBezTo>
                    <a:pt x="2387" y="1"/>
                    <a:pt x="2218" y="6"/>
                    <a:pt x="2050" y="15"/>
                  </a:cubicBezTo>
                  <a:cubicBezTo>
                    <a:pt x="1376" y="43"/>
                    <a:pt x="674" y="99"/>
                    <a:pt x="0" y="184"/>
                  </a:cubicBezTo>
                  <a:cubicBezTo>
                    <a:pt x="674" y="268"/>
                    <a:pt x="1348" y="352"/>
                    <a:pt x="2021" y="492"/>
                  </a:cubicBezTo>
                  <a:cubicBezTo>
                    <a:pt x="2976" y="661"/>
                    <a:pt x="3931" y="745"/>
                    <a:pt x="4885" y="773"/>
                  </a:cubicBezTo>
                  <a:cubicBezTo>
                    <a:pt x="5559" y="773"/>
                    <a:pt x="6233" y="801"/>
                    <a:pt x="6935" y="857"/>
                  </a:cubicBezTo>
                  <a:cubicBezTo>
                    <a:pt x="6289" y="633"/>
                    <a:pt x="5615" y="464"/>
                    <a:pt x="4969" y="296"/>
                  </a:cubicBezTo>
                  <a:cubicBezTo>
                    <a:pt x="4179" y="110"/>
                    <a:pt x="3368" y="1"/>
                    <a:pt x="25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46"/>
            <p:cNvSpPr/>
            <p:nvPr/>
          </p:nvSpPr>
          <p:spPr>
            <a:xfrm>
              <a:off x="4105200" y="2537350"/>
              <a:ext cx="112325" cy="79350"/>
            </a:xfrm>
            <a:custGeom>
              <a:avLst/>
              <a:gdLst/>
              <a:ahLst/>
              <a:cxnLst/>
              <a:rect l="l" t="t" r="r" b="b"/>
              <a:pathLst>
                <a:path w="4493" h="3174" extrusionOk="0">
                  <a:moveTo>
                    <a:pt x="4492" y="1"/>
                  </a:moveTo>
                  <a:lnTo>
                    <a:pt x="4492" y="1"/>
                  </a:lnTo>
                  <a:cubicBezTo>
                    <a:pt x="4015" y="225"/>
                    <a:pt x="3538" y="478"/>
                    <a:pt x="3060" y="731"/>
                  </a:cubicBezTo>
                  <a:cubicBezTo>
                    <a:pt x="2358" y="1096"/>
                    <a:pt x="1741" y="1545"/>
                    <a:pt x="1179" y="2050"/>
                  </a:cubicBezTo>
                  <a:lnTo>
                    <a:pt x="0" y="3173"/>
                  </a:lnTo>
                  <a:lnTo>
                    <a:pt x="1376" y="2359"/>
                  </a:lnTo>
                  <a:cubicBezTo>
                    <a:pt x="2050" y="1994"/>
                    <a:pt x="2695" y="1545"/>
                    <a:pt x="3257" y="1039"/>
                  </a:cubicBezTo>
                  <a:cubicBezTo>
                    <a:pt x="3678" y="674"/>
                    <a:pt x="4071" y="338"/>
                    <a:pt x="44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46"/>
            <p:cNvSpPr/>
            <p:nvPr/>
          </p:nvSpPr>
          <p:spPr>
            <a:xfrm>
              <a:off x="4042725" y="2521200"/>
              <a:ext cx="101800" cy="94775"/>
            </a:xfrm>
            <a:custGeom>
              <a:avLst/>
              <a:gdLst/>
              <a:ahLst/>
              <a:cxnLst/>
              <a:rect l="l" t="t" r="r" b="b"/>
              <a:pathLst>
                <a:path w="4072" h="3791" extrusionOk="0">
                  <a:moveTo>
                    <a:pt x="4071" y="1"/>
                  </a:moveTo>
                  <a:cubicBezTo>
                    <a:pt x="3594" y="254"/>
                    <a:pt x="3145" y="562"/>
                    <a:pt x="2696" y="871"/>
                  </a:cubicBezTo>
                  <a:cubicBezTo>
                    <a:pt x="2050" y="1320"/>
                    <a:pt x="1460" y="1882"/>
                    <a:pt x="983" y="2500"/>
                  </a:cubicBezTo>
                  <a:cubicBezTo>
                    <a:pt x="646" y="2921"/>
                    <a:pt x="309" y="3342"/>
                    <a:pt x="1" y="3791"/>
                  </a:cubicBezTo>
                  <a:cubicBezTo>
                    <a:pt x="394" y="3426"/>
                    <a:pt x="815" y="3089"/>
                    <a:pt x="1236" y="2752"/>
                  </a:cubicBezTo>
                  <a:cubicBezTo>
                    <a:pt x="1853" y="2275"/>
                    <a:pt x="2415" y="1742"/>
                    <a:pt x="2948" y="1152"/>
                  </a:cubicBezTo>
                  <a:cubicBezTo>
                    <a:pt x="3313" y="759"/>
                    <a:pt x="3678" y="366"/>
                    <a:pt x="40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46"/>
            <p:cNvSpPr/>
            <p:nvPr/>
          </p:nvSpPr>
          <p:spPr>
            <a:xfrm>
              <a:off x="3955700" y="2524725"/>
              <a:ext cx="63200" cy="129175"/>
            </a:xfrm>
            <a:custGeom>
              <a:avLst/>
              <a:gdLst/>
              <a:ahLst/>
              <a:cxnLst/>
              <a:rect l="l" t="t" r="r" b="b"/>
              <a:pathLst>
                <a:path w="2528" h="5167" extrusionOk="0">
                  <a:moveTo>
                    <a:pt x="2527" y="0"/>
                  </a:moveTo>
                  <a:lnTo>
                    <a:pt x="2527" y="0"/>
                  </a:lnTo>
                  <a:cubicBezTo>
                    <a:pt x="2134" y="393"/>
                    <a:pt x="1797" y="843"/>
                    <a:pt x="1460" y="1320"/>
                  </a:cubicBezTo>
                  <a:cubicBezTo>
                    <a:pt x="1011" y="1994"/>
                    <a:pt x="674" y="2752"/>
                    <a:pt x="478" y="3538"/>
                  </a:cubicBezTo>
                  <a:cubicBezTo>
                    <a:pt x="309" y="4071"/>
                    <a:pt x="169" y="4605"/>
                    <a:pt x="0" y="5166"/>
                  </a:cubicBezTo>
                  <a:cubicBezTo>
                    <a:pt x="281" y="4661"/>
                    <a:pt x="562" y="4183"/>
                    <a:pt x="843" y="3678"/>
                  </a:cubicBezTo>
                  <a:cubicBezTo>
                    <a:pt x="1236" y="2976"/>
                    <a:pt x="1544" y="2246"/>
                    <a:pt x="1825" y="1488"/>
                  </a:cubicBezTo>
                  <a:cubicBezTo>
                    <a:pt x="2022" y="983"/>
                    <a:pt x="2246" y="478"/>
                    <a:pt x="25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46"/>
            <p:cNvSpPr/>
            <p:nvPr/>
          </p:nvSpPr>
          <p:spPr>
            <a:xfrm>
              <a:off x="3900250" y="2506475"/>
              <a:ext cx="78625" cy="178300"/>
            </a:xfrm>
            <a:custGeom>
              <a:avLst/>
              <a:gdLst/>
              <a:ahLst/>
              <a:cxnLst/>
              <a:rect l="l" t="t" r="r" b="b"/>
              <a:pathLst>
                <a:path w="3145" h="7132" extrusionOk="0">
                  <a:moveTo>
                    <a:pt x="3145" y="0"/>
                  </a:moveTo>
                  <a:lnTo>
                    <a:pt x="3145" y="0"/>
                  </a:lnTo>
                  <a:cubicBezTo>
                    <a:pt x="2611" y="562"/>
                    <a:pt x="2134" y="1151"/>
                    <a:pt x="1713" y="1797"/>
                  </a:cubicBezTo>
                  <a:cubicBezTo>
                    <a:pt x="1067" y="2752"/>
                    <a:pt x="674" y="3790"/>
                    <a:pt x="450" y="4885"/>
                  </a:cubicBezTo>
                  <a:cubicBezTo>
                    <a:pt x="281" y="5643"/>
                    <a:pt x="141" y="6373"/>
                    <a:pt x="0" y="7131"/>
                  </a:cubicBezTo>
                  <a:cubicBezTo>
                    <a:pt x="309" y="6429"/>
                    <a:pt x="618" y="5728"/>
                    <a:pt x="955" y="5054"/>
                  </a:cubicBezTo>
                  <a:cubicBezTo>
                    <a:pt x="1432" y="4071"/>
                    <a:pt x="1797" y="3060"/>
                    <a:pt x="2162" y="2050"/>
                  </a:cubicBezTo>
                  <a:cubicBezTo>
                    <a:pt x="2443" y="1348"/>
                    <a:pt x="2752" y="674"/>
                    <a:pt x="31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46"/>
            <p:cNvSpPr/>
            <p:nvPr/>
          </p:nvSpPr>
          <p:spPr>
            <a:xfrm>
              <a:off x="3864450" y="2541575"/>
              <a:ext cx="57575" cy="164250"/>
            </a:xfrm>
            <a:custGeom>
              <a:avLst/>
              <a:gdLst/>
              <a:ahLst/>
              <a:cxnLst/>
              <a:rect l="l" t="t" r="r" b="b"/>
              <a:pathLst>
                <a:path w="2303" h="6570" extrusionOk="0">
                  <a:moveTo>
                    <a:pt x="2303" y="0"/>
                  </a:moveTo>
                  <a:lnTo>
                    <a:pt x="2303" y="0"/>
                  </a:lnTo>
                  <a:cubicBezTo>
                    <a:pt x="1825" y="505"/>
                    <a:pt x="1432" y="1067"/>
                    <a:pt x="1095" y="1685"/>
                  </a:cubicBezTo>
                  <a:cubicBezTo>
                    <a:pt x="590" y="2555"/>
                    <a:pt x="337" y="3566"/>
                    <a:pt x="197" y="4548"/>
                  </a:cubicBezTo>
                  <a:lnTo>
                    <a:pt x="1" y="6570"/>
                  </a:lnTo>
                  <a:lnTo>
                    <a:pt x="674" y="4632"/>
                  </a:lnTo>
                  <a:lnTo>
                    <a:pt x="674" y="4660"/>
                  </a:lnTo>
                  <a:cubicBezTo>
                    <a:pt x="1011" y="3734"/>
                    <a:pt x="1264" y="2808"/>
                    <a:pt x="1517" y="1881"/>
                  </a:cubicBezTo>
                  <a:cubicBezTo>
                    <a:pt x="1713" y="1235"/>
                    <a:pt x="1938" y="590"/>
                    <a:pt x="2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46"/>
            <p:cNvSpPr/>
            <p:nvPr/>
          </p:nvSpPr>
          <p:spPr>
            <a:xfrm>
              <a:off x="3831475" y="2556300"/>
              <a:ext cx="23875" cy="171275"/>
            </a:xfrm>
            <a:custGeom>
              <a:avLst/>
              <a:gdLst/>
              <a:ahLst/>
              <a:cxnLst/>
              <a:rect l="l" t="t" r="r" b="b"/>
              <a:pathLst>
                <a:path w="955" h="6851" extrusionOk="0">
                  <a:moveTo>
                    <a:pt x="955" y="1"/>
                  </a:moveTo>
                  <a:lnTo>
                    <a:pt x="955" y="1"/>
                  </a:lnTo>
                  <a:cubicBezTo>
                    <a:pt x="674" y="618"/>
                    <a:pt x="449" y="1264"/>
                    <a:pt x="281" y="1938"/>
                  </a:cubicBezTo>
                  <a:cubicBezTo>
                    <a:pt x="28" y="2892"/>
                    <a:pt x="0" y="3875"/>
                    <a:pt x="112" y="4830"/>
                  </a:cubicBezTo>
                  <a:cubicBezTo>
                    <a:pt x="169" y="5503"/>
                    <a:pt x="253" y="6177"/>
                    <a:pt x="365" y="6851"/>
                  </a:cubicBezTo>
                  <a:cubicBezTo>
                    <a:pt x="421" y="6177"/>
                    <a:pt x="477" y="5503"/>
                    <a:pt x="562" y="4858"/>
                  </a:cubicBezTo>
                  <a:lnTo>
                    <a:pt x="562" y="4830"/>
                  </a:lnTo>
                  <a:cubicBezTo>
                    <a:pt x="702" y="3875"/>
                    <a:pt x="730" y="2949"/>
                    <a:pt x="758" y="1994"/>
                  </a:cubicBezTo>
                  <a:cubicBezTo>
                    <a:pt x="758" y="1320"/>
                    <a:pt x="814" y="674"/>
                    <a:pt x="9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46"/>
          <p:cNvGrpSpPr/>
          <p:nvPr/>
        </p:nvGrpSpPr>
        <p:grpSpPr>
          <a:xfrm>
            <a:off x="1499422" y="4247346"/>
            <a:ext cx="504673" cy="934075"/>
            <a:chOff x="2872172" y="647196"/>
            <a:chExt cx="504673" cy="934075"/>
          </a:xfrm>
        </p:grpSpPr>
        <p:sp>
          <p:nvSpPr>
            <p:cNvPr id="2513" name="Google Shape;2513;p46"/>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46"/>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46"/>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46"/>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46"/>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46"/>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46"/>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46"/>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46"/>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46"/>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46"/>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46"/>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46"/>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46"/>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46"/>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46"/>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46"/>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46"/>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46"/>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46"/>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46"/>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46"/>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46"/>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46"/>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46"/>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46"/>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46"/>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46"/>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46"/>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46"/>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5" name="Google Shape;2545;p46"/>
          <p:cNvGrpSpPr/>
          <p:nvPr/>
        </p:nvGrpSpPr>
        <p:grpSpPr>
          <a:xfrm>
            <a:off x="1599430" y="3807799"/>
            <a:ext cx="807182" cy="1373614"/>
            <a:chOff x="919375" y="1502575"/>
            <a:chExt cx="1409925" cy="2399325"/>
          </a:xfrm>
        </p:grpSpPr>
        <p:sp>
          <p:nvSpPr>
            <p:cNvPr id="2546" name="Google Shape;2546;p46"/>
            <p:cNvSpPr/>
            <p:nvPr/>
          </p:nvSpPr>
          <p:spPr>
            <a:xfrm>
              <a:off x="1826725" y="2585175"/>
              <a:ext cx="502575" cy="1316725"/>
            </a:xfrm>
            <a:custGeom>
              <a:avLst/>
              <a:gdLst/>
              <a:ahLst/>
              <a:cxnLst/>
              <a:rect l="l" t="t" r="r" b="b"/>
              <a:pathLst>
                <a:path w="20103" h="52669" extrusionOk="0">
                  <a:moveTo>
                    <a:pt x="843" y="0"/>
                  </a:moveTo>
                  <a:cubicBezTo>
                    <a:pt x="618" y="84"/>
                    <a:pt x="309" y="140"/>
                    <a:pt x="141" y="253"/>
                  </a:cubicBezTo>
                  <a:cubicBezTo>
                    <a:pt x="29" y="337"/>
                    <a:pt x="113" y="477"/>
                    <a:pt x="113" y="618"/>
                  </a:cubicBezTo>
                  <a:cubicBezTo>
                    <a:pt x="57" y="2021"/>
                    <a:pt x="29" y="3425"/>
                    <a:pt x="1" y="4857"/>
                  </a:cubicBezTo>
                  <a:cubicBezTo>
                    <a:pt x="1" y="5194"/>
                    <a:pt x="1" y="5559"/>
                    <a:pt x="1" y="5896"/>
                  </a:cubicBezTo>
                  <a:cubicBezTo>
                    <a:pt x="141" y="7440"/>
                    <a:pt x="366" y="8956"/>
                    <a:pt x="450" y="10500"/>
                  </a:cubicBezTo>
                  <a:cubicBezTo>
                    <a:pt x="506" y="11258"/>
                    <a:pt x="506" y="12016"/>
                    <a:pt x="646" y="12774"/>
                  </a:cubicBezTo>
                  <a:cubicBezTo>
                    <a:pt x="731" y="13251"/>
                    <a:pt x="815" y="13729"/>
                    <a:pt x="955" y="14206"/>
                  </a:cubicBezTo>
                  <a:cubicBezTo>
                    <a:pt x="1292" y="15441"/>
                    <a:pt x="1825" y="16620"/>
                    <a:pt x="2162" y="17827"/>
                  </a:cubicBezTo>
                  <a:cubicBezTo>
                    <a:pt x="2499" y="19091"/>
                    <a:pt x="2780" y="20382"/>
                    <a:pt x="3145" y="21618"/>
                  </a:cubicBezTo>
                  <a:cubicBezTo>
                    <a:pt x="3426" y="22432"/>
                    <a:pt x="3650" y="23246"/>
                    <a:pt x="3875" y="24060"/>
                  </a:cubicBezTo>
                  <a:cubicBezTo>
                    <a:pt x="4071" y="24874"/>
                    <a:pt x="4408" y="25660"/>
                    <a:pt x="4914" y="26362"/>
                  </a:cubicBezTo>
                  <a:cubicBezTo>
                    <a:pt x="5082" y="26587"/>
                    <a:pt x="5307" y="26783"/>
                    <a:pt x="5419" y="27036"/>
                  </a:cubicBezTo>
                  <a:cubicBezTo>
                    <a:pt x="5952" y="28187"/>
                    <a:pt x="6430" y="29394"/>
                    <a:pt x="7132" y="30461"/>
                  </a:cubicBezTo>
                  <a:cubicBezTo>
                    <a:pt x="8030" y="31865"/>
                    <a:pt x="8760" y="33409"/>
                    <a:pt x="9883" y="34672"/>
                  </a:cubicBezTo>
                  <a:cubicBezTo>
                    <a:pt x="10725" y="35627"/>
                    <a:pt x="11539" y="36581"/>
                    <a:pt x="12101" y="37732"/>
                  </a:cubicBezTo>
                  <a:cubicBezTo>
                    <a:pt x="12634" y="38827"/>
                    <a:pt x="13364" y="39810"/>
                    <a:pt x="13926" y="40877"/>
                  </a:cubicBezTo>
                  <a:cubicBezTo>
                    <a:pt x="14684" y="42281"/>
                    <a:pt x="15357" y="43712"/>
                    <a:pt x="16003" y="45144"/>
                  </a:cubicBezTo>
                  <a:cubicBezTo>
                    <a:pt x="16340" y="45818"/>
                    <a:pt x="16677" y="46464"/>
                    <a:pt x="17070" y="47109"/>
                  </a:cubicBezTo>
                  <a:cubicBezTo>
                    <a:pt x="17351" y="47587"/>
                    <a:pt x="17631" y="48092"/>
                    <a:pt x="17940" y="48597"/>
                  </a:cubicBezTo>
                  <a:cubicBezTo>
                    <a:pt x="18193" y="49047"/>
                    <a:pt x="18446" y="49524"/>
                    <a:pt x="18642" y="50029"/>
                  </a:cubicBezTo>
                  <a:cubicBezTo>
                    <a:pt x="18783" y="50394"/>
                    <a:pt x="18867" y="50787"/>
                    <a:pt x="18951" y="51180"/>
                  </a:cubicBezTo>
                  <a:cubicBezTo>
                    <a:pt x="19063" y="51686"/>
                    <a:pt x="19204" y="52163"/>
                    <a:pt x="19344" y="52668"/>
                  </a:cubicBezTo>
                  <a:cubicBezTo>
                    <a:pt x="20018" y="52556"/>
                    <a:pt x="20102" y="52416"/>
                    <a:pt x="20074" y="52191"/>
                  </a:cubicBezTo>
                  <a:cubicBezTo>
                    <a:pt x="20046" y="51994"/>
                    <a:pt x="20102" y="51798"/>
                    <a:pt x="20074" y="51601"/>
                  </a:cubicBezTo>
                  <a:cubicBezTo>
                    <a:pt x="19990" y="50984"/>
                    <a:pt x="19906" y="50338"/>
                    <a:pt x="19681" y="49748"/>
                  </a:cubicBezTo>
                  <a:cubicBezTo>
                    <a:pt x="19569" y="49384"/>
                    <a:pt x="19428" y="49047"/>
                    <a:pt x="19288" y="48710"/>
                  </a:cubicBezTo>
                  <a:lnTo>
                    <a:pt x="18783" y="47727"/>
                  </a:lnTo>
                  <a:cubicBezTo>
                    <a:pt x="18642" y="47502"/>
                    <a:pt x="18558" y="47222"/>
                    <a:pt x="18418" y="46997"/>
                  </a:cubicBezTo>
                  <a:cubicBezTo>
                    <a:pt x="18053" y="46520"/>
                    <a:pt x="17631" y="46071"/>
                    <a:pt x="17323" y="45593"/>
                  </a:cubicBezTo>
                  <a:cubicBezTo>
                    <a:pt x="16986" y="45088"/>
                    <a:pt x="16649" y="44583"/>
                    <a:pt x="16424" y="44021"/>
                  </a:cubicBezTo>
                  <a:cubicBezTo>
                    <a:pt x="15919" y="42926"/>
                    <a:pt x="15470" y="41775"/>
                    <a:pt x="14908" y="40680"/>
                  </a:cubicBezTo>
                  <a:cubicBezTo>
                    <a:pt x="14375" y="39642"/>
                    <a:pt x="13785" y="38659"/>
                    <a:pt x="13196" y="37676"/>
                  </a:cubicBezTo>
                  <a:cubicBezTo>
                    <a:pt x="12803" y="37031"/>
                    <a:pt x="12438" y="36357"/>
                    <a:pt x="11960" y="35767"/>
                  </a:cubicBezTo>
                  <a:cubicBezTo>
                    <a:pt x="11034" y="34532"/>
                    <a:pt x="9995" y="33353"/>
                    <a:pt x="9097" y="32089"/>
                  </a:cubicBezTo>
                  <a:cubicBezTo>
                    <a:pt x="8704" y="31556"/>
                    <a:pt x="8563" y="30882"/>
                    <a:pt x="8226" y="30321"/>
                  </a:cubicBezTo>
                  <a:cubicBezTo>
                    <a:pt x="7412" y="28973"/>
                    <a:pt x="6767" y="27541"/>
                    <a:pt x="6486" y="25997"/>
                  </a:cubicBezTo>
                  <a:cubicBezTo>
                    <a:pt x="6486" y="25913"/>
                    <a:pt x="6486" y="25801"/>
                    <a:pt x="6402" y="25745"/>
                  </a:cubicBezTo>
                  <a:cubicBezTo>
                    <a:pt x="5644" y="25295"/>
                    <a:pt x="5279" y="24593"/>
                    <a:pt x="5194" y="23835"/>
                  </a:cubicBezTo>
                  <a:cubicBezTo>
                    <a:pt x="5166" y="23667"/>
                    <a:pt x="5026" y="23555"/>
                    <a:pt x="4970" y="23414"/>
                  </a:cubicBezTo>
                  <a:cubicBezTo>
                    <a:pt x="4689" y="22797"/>
                    <a:pt x="4352" y="22179"/>
                    <a:pt x="4128" y="21533"/>
                  </a:cubicBezTo>
                  <a:cubicBezTo>
                    <a:pt x="3847" y="20579"/>
                    <a:pt x="3678" y="19596"/>
                    <a:pt x="3398" y="18642"/>
                  </a:cubicBezTo>
                  <a:cubicBezTo>
                    <a:pt x="3145" y="17687"/>
                    <a:pt x="2892" y="16704"/>
                    <a:pt x="2471" y="15778"/>
                  </a:cubicBezTo>
                  <a:cubicBezTo>
                    <a:pt x="1938" y="14543"/>
                    <a:pt x="2134" y="13167"/>
                    <a:pt x="1938" y="11876"/>
                  </a:cubicBezTo>
                  <a:cubicBezTo>
                    <a:pt x="1938" y="11819"/>
                    <a:pt x="1966" y="11763"/>
                    <a:pt x="1966" y="11707"/>
                  </a:cubicBezTo>
                  <a:cubicBezTo>
                    <a:pt x="1938" y="11230"/>
                    <a:pt x="2050" y="10753"/>
                    <a:pt x="1882" y="10332"/>
                  </a:cubicBezTo>
                  <a:cubicBezTo>
                    <a:pt x="1545" y="9489"/>
                    <a:pt x="1348" y="8591"/>
                    <a:pt x="1236" y="7721"/>
                  </a:cubicBezTo>
                  <a:cubicBezTo>
                    <a:pt x="1095" y="6850"/>
                    <a:pt x="1039" y="5952"/>
                    <a:pt x="1039" y="5053"/>
                  </a:cubicBezTo>
                  <a:cubicBezTo>
                    <a:pt x="1039" y="4773"/>
                    <a:pt x="1039" y="4492"/>
                    <a:pt x="1011" y="4183"/>
                  </a:cubicBezTo>
                  <a:cubicBezTo>
                    <a:pt x="983" y="3509"/>
                    <a:pt x="955" y="2807"/>
                    <a:pt x="983" y="2106"/>
                  </a:cubicBezTo>
                  <a:cubicBezTo>
                    <a:pt x="1011" y="1516"/>
                    <a:pt x="1124" y="926"/>
                    <a:pt x="1152" y="309"/>
                  </a:cubicBezTo>
                  <a:cubicBezTo>
                    <a:pt x="1152" y="197"/>
                    <a:pt x="955" y="112"/>
                    <a:pt x="8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46"/>
            <p:cNvSpPr/>
            <p:nvPr/>
          </p:nvSpPr>
          <p:spPr>
            <a:xfrm>
              <a:off x="1510875" y="2223700"/>
              <a:ext cx="369925" cy="405700"/>
            </a:xfrm>
            <a:custGeom>
              <a:avLst/>
              <a:gdLst/>
              <a:ahLst/>
              <a:cxnLst/>
              <a:rect l="l" t="t" r="r" b="b"/>
              <a:pathLst>
                <a:path w="14797" h="16228" extrusionOk="0">
                  <a:moveTo>
                    <a:pt x="366" y="6851"/>
                  </a:moveTo>
                  <a:lnTo>
                    <a:pt x="1" y="7160"/>
                  </a:lnTo>
                  <a:cubicBezTo>
                    <a:pt x="200" y="7105"/>
                    <a:pt x="404" y="7049"/>
                    <a:pt x="613" y="6992"/>
                  </a:cubicBezTo>
                  <a:lnTo>
                    <a:pt x="613" y="6992"/>
                  </a:lnTo>
                  <a:cubicBezTo>
                    <a:pt x="531" y="6944"/>
                    <a:pt x="449" y="6897"/>
                    <a:pt x="366" y="6851"/>
                  </a:cubicBezTo>
                  <a:close/>
                  <a:moveTo>
                    <a:pt x="13505" y="1"/>
                  </a:moveTo>
                  <a:cubicBezTo>
                    <a:pt x="9829" y="4263"/>
                    <a:pt x="4484" y="5922"/>
                    <a:pt x="613" y="6992"/>
                  </a:cubicBezTo>
                  <a:lnTo>
                    <a:pt x="613" y="6992"/>
                  </a:lnTo>
                  <a:cubicBezTo>
                    <a:pt x="5472" y="9804"/>
                    <a:pt x="8703" y="14102"/>
                    <a:pt x="13645" y="16228"/>
                  </a:cubicBezTo>
                  <a:cubicBezTo>
                    <a:pt x="14123" y="10753"/>
                    <a:pt x="14796" y="5279"/>
                    <a:pt x="1350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46"/>
            <p:cNvSpPr/>
            <p:nvPr/>
          </p:nvSpPr>
          <p:spPr>
            <a:xfrm>
              <a:off x="1942525" y="2666575"/>
              <a:ext cx="273775" cy="586100"/>
            </a:xfrm>
            <a:custGeom>
              <a:avLst/>
              <a:gdLst/>
              <a:ahLst/>
              <a:cxnLst/>
              <a:rect l="l" t="t" r="r" b="b"/>
              <a:pathLst>
                <a:path w="10951" h="23444" extrusionOk="0">
                  <a:moveTo>
                    <a:pt x="9237" y="1"/>
                  </a:moveTo>
                  <a:cubicBezTo>
                    <a:pt x="4381" y="6739"/>
                    <a:pt x="1" y="14319"/>
                    <a:pt x="1124" y="22882"/>
                  </a:cubicBezTo>
                  <a:lnTo>
                    <a:pt x="1601" y="23443"/>
                  </a:lnTo>
                  <a:cubicBezTo>
                    <a:pt x="7721" y="17604"/>
                    <a:pt x="10950" y="8086"/>
                    <a:pt x="9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46"/>
            <p:cNvSpPr/>
            <p:nvPr/>
          </p:nvSpPr>
          <p:spPr>
            <a:xfrm>
              <a:off x="1972725" y="2726950"/>
              <a:ext cx="188825" cy="505000"/>
            </a:xfrm>
            <a:custGeom>
              <a:avLst/>
              <a:gdLst/>
              <a:ahLst/>
              <a:cxnLst/>
              <a:rect l="l" t="t" r="r" b="b"/>
              <a:pathLst>
                <a:path w="7553" h="20200" extrusionOk="0">
                  <a:moveTo>
                    <a:pt x="7047" y="0"/>
                  </a:moveTo>
                  <a:cubicBezTo>
                    <a:pt x="6991" y="0"/>
                    <a:pt x="6991" y="84"/>
                    <a:pt x="6963" y="112"/>
                  </a:cubicBezTo>
                  <a:cubicBezTo>
                    <a:pt x="6654" y="562"/>
                    <a:pt x="6345" y="983"/>
                    <a:pt x="6036" y="1432"/>
                  </a:cubicBezTo>
                  <a:cubicBezTo>
                    <a:pt x="5980" y="1544"/>
                    <a:pt x="5896" y="1657"/>
                    <a:pt x="5840" y="1769"/>
                  </a:cubicBezTo>
                  <a:cubicBezTo>
                    <a:pt x="5559" y="2302"/>
                    <a:pt x="5390" y="2864"/>
                    <a:pt x="5082" y="3369"/>
                  </a:cubicBezTo>
                  <a:cubicBezTo>
                    <a:pt x="4941" y="3594"/>
                    <a:pt x="4801" y="3846"/>
                    <a:pt x="4717" y="4127"/>
                  </a:cubicBezTo>
                  <a:cubicBezTo>
                    <a:pt x="4632" y="4296"/>
                    <a:pt x="4576" y="4464"/>
                    <a:pt x="4520" y="4632"/>
                  </a:cubicBezTo>
                  <a:cubicBezTo>
                    <a:pt x="4436" y="5110"/>
                    <a:pt x="4408" y="5615"/>
                    <a:pt x="4267" y="6064"/>
                  </a:cubicBezTo>
                  <a:cubicBezTo>
                    <a:pt x="4155" y="6542"/>
                    <a:pt x="3902" y="6963"/>
                    <a:pt x="3762" y="7440"/>
                  </a:cubicBezTo>
                  <a:cubicBezTo>
                    <a:pt x="3594" y="8058"/>
                    <a:pt x="3201" y="8563"/>
                    <a:pt x="3173" y="9237"/>
                  </a:cubicBezTo>
                  <a:cubicBezTo>
                    <a:pt x="3173" y="9321"/>
                    <a:pt x="3201" y="9461"/>
                    <a:pt x="3173" y="9546"/>
                  </a:cubicBezTo>
                  <a:cubicBezTo>
                    <a:pt x="3004" y="9995"/>
                    <a:pt x="2780" y="10416"/>
                    <a:pt x="2667" y="10893"/>
                  </a:cubicBezTo>
                  <a:cubicBezTo>
                    <a:pt x="2527" y="11483"/>
                    <a:pt x="2218" y="12072"/>
                    <a:pt x="2190" y="12690"/>
                  </a:cubicBezTo>
                  <a:cubicBezTo>
                    <a:pt x="2162" y="13167"/>
                    <a:pt x="2106" y="13644"/>
                    <a:pt x="1881" y="14094"/>
                  </a:cubicBezTo>
                  <a:cubicBezTo>
                    <a:pt x="1657" y="14487"/>
                    <a:pt x="1572" y="14936"/>
                    <a:pt x="1404" y="15385"/>
                  </a:cubicBezTo>
                  <a:cubicBezTo>
                    <a:pt x="1179" y="15947"/>
                    <a:pt x="927" y="16480"/>
                    <a:pt x="730" y="17041"/>
                  </a:cubicBezTo>
                  <a:cubicBezTo>
                    <a:pt x="618" y="17294"/>
                    <a:pt x="562" y="17575"/>
                    <a:pt x="505" y="17856"/>
                  </a:cubicBezTo>
                  <a:cubicBezTo>
                    <a:pt x="477" y="18080"/>
                    <a:pt x="449" y="18305"/>
                    <a:pt x="421" y="18529"/>
                  </a:cubicBezTo>
                  <a:cubicBezTo>
                    <a:pt x="421" y="18726"/>
                    <a:pt x="393" y="18922"/>
                    <a:pt x="337" y="19119"/>
                  </a:cubicBezTo>
                  <a:cubicBezTo>
                    <a:pt x="309" y="19259"/>
                    <a:pt x="225" y="19400"/>
                    <a:pt x="169" y="19540"/>
                  </a:cubicBezTo>
                  <a:cubicBezTo>
                    <a:pt x="112" y="19737"/>
                    <a:pt x="56" y="19905"/>
                    <a:pt x="0" y="20102"/>
                  </a:cubicBezTo>
                  <a:cubicBezTo>
                    <a:pt x="183" y="20172"/>
                    <a:pt x="295" y="20200"/>
                    <a:pt x="365" y="20200"/>
                  </a:cubicBezTo>
                  <a:cubicBezTo>
                    <a:pt x="435" y="20200"/>
                    <a:pt x="463" y="20172"/>
                    <a:pt x="477" y="20130"/>
                  </a:cubicBezTo>
                  <a:cubicBezTo>
                    <a:pt x="505" y="20074"/>
                    <a:pt x="590" y="20017"/>
                    <a:pt x="618" y="19961"/>
                  </a:cubicBezTo>
                  <a:cubicBezTo>
                    <a:pt x="730" y="19737"/>
                    <a:pt x="842" y="19540"/>
                    <a:pt x="927" y="19316"/>
                  </a:cubicBezTo>
                  <a:cubicBezTo>
                    <a:pt x="1011" y="19063"/>
                    <a:pt x="1039" y="18782"/>
                    <a:pt x="1095" y="18529"/>
                  </a:cubicBezTo>
                  <a:cubicBezTo>
                    <a:pt x="1095" y="18417"/>
                    <a:pt x="1151" y="18333"/>
                    <a:pt x="1151" y="18221"/>
                  </a:cubicBezTo>
                  <a:cubicBezTo>
                    <a:pt x="1151" y="17996"/>
                    <a:pt x="1123" y="17771"/>
                    <a:pt x="1123" y="17547"/>
                  </a:cubicBezTo>
                  <a:cubicBezTo>
                    <a:pt x="1151" y="17322"/>
                    <a:pt x="1207" y="17098"/>
                    <a:pt x="1292" y="16901"/>
                  </a:cubicBezTo>
                  <a:cubicBezTo>
                    <a:pt x="1460" y="16452"/>
                    <a:pt x="1713" y="16059"/>
                    <a:pt x="1881" y="15638"/>
                  </a:cubicBezTo>
                  <a:cubicBezTo>
                    <a:pt x="2050" y="15245"/>
                    <a:pt x="2190" y="14824"/>
                    <a:pt x="2358" y="14431"/>
                  </a:cubicBezTo>
                  <a:cubicBezTo>
                    <a:pt x="2443" y="14150"/>
                    <a:pt x="2555" y="13897"/>
                    <a:pt x="2611" y="13616"/>
                  </a:cubicBezTo>
                  <a:cubicBezTo>
                    <a:pt x="2695" y="13027"/>
                    <a:pt x="2751" y="12465"/>
                    <a:pt x="2864" y="11876"/>
                  </a:cubicBezTo>
                  <a:cubicBezTo>
                    <a:pt x="2920" y="11651"/>
                    <a:pt x="3116" y="11427"/>
                    <a:pt x="3173" y="11202"/>
                  </a:cubicBezTo>
                  <a:cubicBezTo>
                    <a:pt x="3369" y="10640"/>
                    <a:pt x="3566" y="10079"/>
                    <a:pt x="3987" y="9602"/>
                  </a:cubicBezTo>
                  <a:cubicBezTo>
                    <a:pt x="4015" y="9574"/>
                    <a:pt x="4043" y="9546"/>
                    <a:pt x="4043" y="9517"/>
                  </a:cubicBezTo>
                  <a:cubicBezTo>
                    <a:pt x="3846" y="9152"/>
                    <a:pt x="3931" y="8900"/>
                    <a:pt x="4099" y="8647"/>
                  </a:cubicBezTo>
                  <a:cubicBezTo>
                    <a:pt x="4127" y="8591"/>
                    <a:pt x="4099" y="8507"/>
                    <a:pt x="4099" y="8451"/>
                  </a:cubicBezTo>
                  <a:cubicBezTo>
                    <a:pt x="4155" y="8198"/>
                    <a:pt x="4183" y="7945"/>
                    <a:pt x="4267" y="7693"/>
                  </a:cubicBezTo>
                  <a:cubicBezTo>
                    <a:pt x="4380" y="7328"/>
                    <a:pt x="4576" y="6991"/>
                    <a:pt x="4689" y="6654"/>
                  </a:cubicBezTo>
                  <a:cubicBezTo>
                    <a:pt x="4773" y="6289"/>
                    <a:pt x="4885" y="5924"/>
                    <a:pt x="4913" y="5531"/>
                  </a:cubicBezTo>
                  <a:cubicBezTo>
                    <a:pt x="4941" y="4997"/>
                    <a:pt x="5362" y="4632"/>
                    <a:pt x="5559" y="4183"/>
                  </a:cubicBezTo>
                  <a:cubicBezTo>
                    <a:pt x="5559" y="4155"/>
                    <a:pt x="5587" y="4155"/>
                    <a:pt x="5587" y="4127"/>
                  </a:cubicBezTo>
                  <a:cubicBezTo>
                    <a:pt x="5671" y="3987"/>
                    <a:pt x="5840" y="3846"/>
                    <a:pt x="5840" y="3678"/>
                  </a:cubicBezTo>
                  <a:cubicBezTo>
                    <a:pt x="5896" y="2976"/>
                    <a:pt x="6148" y="2358"/>
                    <a:pt x="6513" y="1797"/>
                  </a:cubicBezTo>
                  <a:cubicBezTo>
                    <a:pt x="6570" y="1685"/>
                    <a:pt x="6626" y="1600"/>
                    <a:pt x="6682" y="1516"/>
                  </a:cubicBezTo>
                  <a:cubicBezTo>
                    <a:pt x="6794" y="1263"/>
                    <a:pt x="6935" y="1067"/>
                    <a:pt x="7075" y="842"/>
                  </a:cubicBezTo>
                  <a:cubicBezTo>
                    <a:pt x="7215" y="674"/>
                    <a:pt x="7384" y="505"/>
                    <a:pt x="7524" y="337"/>
                  </a:cubicBezTo>
                  <a:cubicBezTo>
                    <a:pt x="7552" y="281"/>
                    <a:pt x="7468" y="197"/>
                    <a:pt x="7440" y="140"/>
                  </a:cubicBezTo>
                  <a:cubicBezTo>
                    <a:pt x="7300" y="84"/>
                    <a:pt x="7159" y="28"/>
                    <a:pt x="70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46"/>
            <p:cNvSpPr/>
            <p:nvPr/>
          </p:nvSpPr>
          <p:spPr>
            <a:xfrm>
              <a:off x="1404200" y="2670100"/>
              <a:ext cx="492025" cy="430250"/>
            </a:xfrm>
            <a:custGeom>
              <a:avLst/>
              <a:gdLst/>
              <a:ahLst/>
              <a:cxnLst/>
              <a:rect l="l" t="t" r="r" b="b"/>
              <a:pathLst>
                <a:path w="19681" h="17210" extrusionOk="0">
                  <a:moveTo>
                    <a:pt x="1" y="0"/>
                  </a:moveTo>
                  <a:lnTo>
                    <a:pt x="1" y="0"/>
                  </a:lnTo>
                  <a:cubicBezTo>
                    <a:pt x="3987" y="6654"/>
                    <a:pt x="11820" y="15245"/>
                    <a:pt x="19653" y="17210"/>
                  </a:cubicBezTo>
                  <a:lnTo>
                    <a:pt x="19681" y="16929"/>
                  </a:lnTo>
                  <a:cubicBezTo>
                    <a:pt x="15414" y="10781"/>
                    <a:pt x="7974" y="64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46"/>
            <p:cNvSpPr/>
            <p:nvPr/>
          </p:nvSpPr>
          <p:spPr>
            <a:xfrm>
              <a:off x="1451225" y="2708500"/>
              <a:ext cx="426775" cy="373600"/>
            </a:xfrm>
            <a:custGeom>
              <a:avLst/>
              <a:gdLst/>
              <a:ahLst/>
              <a:cxnLst/>
              <a:rect l="l" t="t" r="r" b="b"/>
              <a:pathLst>
                <a:path w="17071" h="14944" extrusionOk="0">
                  <a:moveTo>
                    <a:pt x="424" y="0"/>
                  </a:moveTo>
                  <a:cubicBezTo>
                    <a:pt x="379" y="0"/>
                    <a:pt x="298" y="36"/>
                    <a:pt x="253" y="36"/>
                  </a:cubicBezTo>
                  <a:cubicBezTo>
                    <a:pt x="169" y="177"/>
                    <a:pt x="57" y="317"/>
                    <a:pt x="29" y="401"/>
                  </a:cubicBezTo>
                  <a:cubicBezTo>
                    <a:pt x="1" y="485"/>
                    <a:pt x="85" y="485"/>
                    <a:pt x="113" y="514"/>
                  </a:cubicBezTo>
                  <a:lnTo>
                    <a:pt x="1152" y="1805"/>
                  </a:lnTo>
                  <a:cubicBezTo>
                    <a:pt x="1236" y="1917"/>
                    <a:pt x="1320" y="2030"/>
                    <a:pt x="1432" y="2114"/>
                  </a:cubicBezTo>
                  <a:cubicBezTo>
                    <a:pt x="1854" y="2535"/>
                    <a:pt x="2331" y="2900"/>
                    <a:pt x="2724" y="3377"/>
                  </a:cubicBezTo>
                  <a:cubicBezTo>
                    <a:pt x="2920" y="3602"/>
                    <a:pt x="3089" y="3826"/>
                    <a:pt x="3313" y="4023"/>
                  </a:cubicBezTo>
                  <a:cubicBezTo>
                    <a:pt x="3454" y="4163"/>
                    <a:pt x="3594" y="4276"/>
                    <a:pt x="3763" y="4388"/>
                  </a:cubicBezTo>
                  <a:cubicBezTo>
                    <a:pt x="4156" y="4669"/>
                    <a:pt x="4633" y="4893"/>
                    <a:pt x="5026" y="5202"/>
                  </a:cubicBezTo>
                  <a:cubicBezTo>
                    <a:pt x="5419" y="5511"/>
                    <a:pt x="5728" y="5932"/>
                    <a:pt x="6121" y="6241"/>
                  </a:cubicBezTo>
                  <a:cubicBezTo>
                    <a:pt x="6626" y="6662"/>
                    <a:pt x="6935" y="7280"/>
                    <a:pt x="7553" y="7588"/>
                  </a:cubicBezTo>
                  <a:cubicBezTo>
                    <a:pt x="7637" y="7616"/>
                    <a:pt x="7777" y="7644"/>
                    <a:pt x="7862" y="7729"/>
                  </a:cubicBezTo>
                  <a:cubicBezTo>
                    <a:pt x="8198" y="8066"/>
                    <a:pt x="8507" y="8459"/>
                    <a:pt x="8900" y="8767"/>
                  </a:cubicBezTo>
                  <a:cubicBezTo>
                    <a:pt x="9434" y="9189"/>
                    <a:pt x="9827" y="9694"/>
                    <a:pt x="10416" y="10031"/>
                  </a:cubicBezTo>
                  <a:cubicBezTo>
                    <a:pt x="10866" y="10255"/>
                    <a:pt x="11315" y="10508"/>
                    <a:pt x="11624" y="10901"/>
                  </a:cubicBezTo>
                  <a:cubicBezTo>
                    <a:pt x="11932" y="11266"/>
                    <a:pt x="12325" y="11547"/>
                    <a:pt x="12690" y="11884"/>
                  </a:cubicBezTo>
                  <a:cubicBezTo>
                    <a:pt x="13140" y="12305"/>
                    <a:pt x="13561" y="12782"/>
                    <a:pt x="14038" y="13203"/>
                  </a:cubicBezTo>
                  <a:cubicBezTo>
                    <a:pt x="14263" y="13400"/>
                    <a:pt x="14515" y="13540"/>
                    <a:pt x="14768" y="13709"/>
                  </a:cubicBezTo>
                  <a:cubicBezTo>
                    <a:pt x="14964" y="13821"/>
                    <a:pt x="15189" y="13905"/>
                    <a:pt x="15386" y="13989"/>
                  </a:cubicBezTo>
                  <a:cubicBezTo>
                    <a:pt x="15582" y="14102"/>
                    <a:pt x="15779" y="14186"/>
                    <a:pt x="15975" y="14298"/>
                  </a:cubicBezTo>
                  <a:cubicBezTo>
                    <a:pt x="16115" y="14382"/>
                    <a:pt x="16200" y="14495"/>
                    <a:pt x="16340" y="14607"/>
                  </a:cubicBezTo>
                  <a:cubicBezTo>
                    <a:pt x="16509" y="14719"/>
                    <a:pt x="16677" y="14832"/>
                    <a:pt x="16845" y="14944"/>
                  </a:cubicBezTo>
                  <a:lnTo>
                    <a:pt x="16845" y="14916"/>
                  </a:lnTo>
                  <a:cubicBezTo>
                    <a:pt x="17070" y="14607"/>
                    <a:pt x="17070" y="14523"/>
                    <a:pt x="17014" y="14467"/>
                  </a:cubicBezTo>
                  <a:cubicBezTo>
                    <a:pt x="16958" y="14411"/>
                    <a:pt x="16930" y="14326"/>
                    <a:pt x="16874" y="14270"/>
                  </a:cubicBezTo>
                  <a:cubicBezTo>
                    <a:pt x="16705" y="14102"/>
                    <a:pt x="16537" y="13905"/>
                    <a:pt x="16340" y="13765"/>
                  </a:cubicBezTo>
                  <a:cubicBezTo>
                    <a:pt x="16115" y="13596"/>
                    <a:pt x="15863" y="13484"/>
                    <a:pt x="15610" y="13344"/>
                  </a:cubicBezTo>
                  <a:cubicBezTo>
                    <a:pt x="15526" y="13288"/>
                    <a:pt x="15442" y="13231"/>
                    <a:pt x="15329" y="13175"/>
                  </a:cubicBezTo>
                  <a:cubicBezTo>
                    <a:pt x="15133" y="13091"/>
                    <a:pt x="14880" y="13063"/>
                    <a:pt x="14684" y="12951"/>
                  </a:cubicBezTo>
                  <a:cubicBezTo>
                    <a:pt x="14459" y="12866"/>
                    <a:pt x="14263" y="12726"/>
                    <a:pt x="14094" y="12558"/>
                  </a:cubicBezTo>
                  <a:cubicBezTo>
                    <a:pt x="13729" y="12221"/>
                    <a:pt x="13448" y="11856"/>
                    <a:pt x="13112" y="11491"/>
                  </a:cubicBezTo>
                  <a:cubicBezTo>
                    <a:pt x="12803" y="11182"/>
                    <a:pt x="12466" y="10873"/>
                    <a:pt x="12129" y="10592"/>
                  </a:cubicBezTo>
                  <a:cubicBezTo>
                    <a:pt x="11932" y="10368"/>
                    <a:pt x="11708" y="10171"/>
                    <a:pt x="11483" y="10003"/>
                  </a:cubicBezTo>
                  <a:cubicBezTo>
                    <a:pt x="10978" y="9666"/>
                    <a:pt x="10416" y="9357"/>
                    <a:pt x="9939" y="8992"/>
                  </a:cubicBezTo>
                  <a:cubicBezTo>
                    <a:pt x="9743" y="8852"/>
                    <a:pt x="9602" y="8599"/>
                    <a:pt x="9434" y="8431"/>
                  </a:cubicBezTo>
                  <a:cubicBezTo>
                    <a:pt x="8956" y="8009"/>
                    <a:pt x="8535" y="7560"/>
                    <a:pt x="8283" y="6971"/>
                  </a:cubicBezTo>
                  <a:cubicBezTo>
                    <a:pt x="8255" y="6915"/>
                    <a:pt x="8227" y="6886"/>
                    <a:pt x="8198" y="6886"/>
                  </a:cubicBezTo>
                  <a:cubicBezTo>
                    <a:pt x="8172" y="6888"/>
                    <a:pt x="8146" y="6889"/>
                    <a:pt x="8120" y="6889"/>
                  </a:cubicBezTo>
                  <a:cubicBezTo>
                    <a:pt x="7749" y="6889"/>
                    <a:pt x="7542" y="6700"/>
                    <a:pt x="7384" y="6437"/>
                  </a:cubicBezTo>
                  <a:cubicBezTo>
                    <a:pt x="7356" y="6409"/>
                    <a:pt x="7272" y="6381"/>
                    <a:pt x="7216" y="6353"/>
                  </a:cubicBezTo>
                  <a:cubicBezTo>
                    <a:pt x="6991" y="6213"/>
                    <a:pt x="6767" y="6072"/>
                    <a:pt x="6542" y="5876"/>
                  </a:cubicBezTo>
                  <a:cubicBezTo>
                    <a:pt x="6261" y="5623"/>
                    <a:pt x="6009" y="5314"/>
                    <a:pt x="5728" y="5062"/>
                  </a:cubicBezTo>
                  <a:cubicBezTo>
                    <a:pt x="5419" y="4781"/>
                    <a:pt x="5110" y="4528"/>
                    <a:pt x="4745" y="4360"/>
                  </a:cubicBezTo>
                  <a:cubicBezTo>
                    <a:pt x="4268" y="4135"/>
                    <a:pt x="4071" y="3602"/>
                    <a:pt x="3678" y="3237"/>
                  </a:cubicBezTo>
                  <a:cubicBezTo>
                    <a:pt x="3678" y="3237"/>
                    <a:pt x="3650" y="3209"/>
                    <a:pt x="3650" y="3181"/>
                  </a:cubicBezTo>
                  <a:cubicBezTo>
                    <a:pt x="3538" y="3040"/>
                    <a:pt x="3482" y="2844"/>
                    <a:pt x="3285" y="2759"/>
                  </a:cubicBezTo>
                  <a:cubicBezTo>
                    <a:pt x="2612" y="2451"/>
                    <a:pt x="2106" y="2001"/>
                    <a:pt x="1657" y="1468"/>
                  </a:cubicBezTo>
                  <a:cubicBezTo>
                    <a:pt x="1573" y="1384"/>
                    <a:pt x="1489" y="1300"/>
                    <a:pt x="1404" y="1215"/>
                  </a:cubicBezTo>
                  <a:cubicBezTo>
                    <a:pt x="1236" y="1019"/>
                    <a:pt x="1039" y="822"/>
                    <a:pt x="871" y="598"/>
                  </a:cubicBezTo>
                  <a:cubicBezTo>
                    <a:pt x="731" y="429"/>
                    <a:pt x="618" y="205"/>
                    <a:pt x="450" y="8"/>
                  </a:cubicBezTo>
                  <a:cubicBezTo>
                    <a:pt x="444" y="3"/>
                    <a:pt x="435" y="0"/>
                    <a:pt x="42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46"/>
            <p:cNvSpPr/>
            <p:nvPr/>
          </p:nvSpPr>
          <p:spPr>
            <a:xfrm>
              <a:off x="1637225" y="2397725"/>
              <a:ext cx="199350" cy="208075"/>
            </a:xfrm>
            <a:custGeom>
              <a:avLst/>
              <a:gdLst/>
              <a:ahLst/>
              <a:cxnLst/>
              <a:rect l="l" t="t" r="r" b="b"/>
              <a:pathLst>
                <a:path w="7974" h="8323" extrusionOk="0">
                  <a:moveTo>
                    <a:pt x="65" y="0"/>
                  </a:moveTo>
                  <a:cubicBezTo>
                    <a:pt x="62" y="0"/>
                    <a:pt x="59" y="1"/>
                    <a:pt x="57" y="2"/>
                  </a:cubicBezTo>
                  <a:cubicBezTo>
                    <a:pt x="0" y="30"/>
                    <a:pt x="113" y="367"/>
                    <a:pt x="337" y="816"/>
                  </a:cubicBezTo>
                  <a:cubicBezTo>
                    <a:pt x="590" y="1293"/>
                    <a:pt x="927" y="1883"/>
                    <a:pt x="1320" y="2473"/>
                  </a:cubicBezTo>
                  <a:cubicBezTo>
                    <a:pt x="2134" y="3624"/>
                    <a:pt x="3117" y="4662"/>
                    <a:pt x="3173" y="4719"/>
                  </a:cubicBezTo>
                  <a:cubicBezTo>
                    <a:pt x="3229" y="4803"/>
                    <a:pt x="4324" y="5814"/>
                    <a:pt x="5475" y="6712"/>
                  </a:cubicBezTo>
                  <a:cubicBezTo>
                    <a:pt x="6556" y="7529"/>
                    <a:pt x="7662" y="8322"/>
                    <a:pt x="7862" y="8322"/>
                  </a:cubicBezTo>
                  <a:cubicBezTo>
                    <a:pt x="7875" y="8322"/>
                    <a:pt x="7884" y="8319"/>
                    <a:pt x="7889" y="8312"/>
                  </a:cubicBezTo>
                  <a:cubicBezTo>
                    <a:pt x="7974" y="8228"/>
                    <a:pt x="6935" y="7217"/>
                    <a:pt x="5896" y="6235"/>
                  </a:cubicBezTo>
                  <a:cubicBezTo>
                    <a:pt x="4857" y="5224"/>
                    <a:pt x="3847" y="4157"/>
                    <a:pt x="3791" y="4101"/>
                  </a:cubicBezTo>
                  <a:cubicBezTo>
                    <a:pt x="3734" y="4045"/>
                    <a:pt x="2724" y="3118"/>
                    <a:pt x="1825" y="2080"/>
                  </a:cubicBezTo>
                  <a:cubicBezTo>
                    <a:pt x="1376" y="1574"/>
                    <a:pt x="955" y="1041"/>
                    <a:pt x="646" y="648"/>
                  </a:cubicBezTo>
                  <a:cubicBezTo>
                    <a:pt x="325" y="273"/>
                    <a:pt x="131" y="0"/>
                    <a:pt x="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46"/>
            <p:cNvSpPr/>
            <p:nvPr/>
          </p:nvSpPr>
          <p:spPr>
            <a:xfrm>
              <a:off x="1684250" y="2378750"/>
              <a:ext cx="157950" cy="188325"/>
            </a:xfrm>
            <a:custGeom>
              <a:avLst/>
              <a:gdLst/>
              <a:ahLst/>
              <a:cxnLst/>
              <a:rect l="l" t="t" r="r" b="b"/>
              <a:pathLst>
                <a:path w="6318" h="7533" extrusionOk="0">
                  <a:moveTo>
                    <a:pt x="123" y="1"/>
                  </a:moveTo>
                  <a:cubicBezTo>
                    <a:pt x="119" y="1"/>
                    <a:pt x="116" y="2"/>
                    <a:pt x="113" y="3"/>
                  </a:cubicBezTo>
                  <a:cubicBezTo>
                    <a:pt x="0" y="59"/>
                    <a:pt x="393" y="1154"/>
                    <a:pt x="955" y="2221"/>
                  </a:cubicBezTo>
                  <a:cubicBezTo>
                    <a:pt x="1516" y="3288"/>
                    <a:pt x="2218" y="4298"/>
                    <a:pt x="2274" y="4355"/>
                  </a:cubicBezTo>
                  <a:cubicBezTo>
                    <a:pt x="2303" y="4411"/>
                    <a:pt x="3145" y="5421"/>
                    <a:pt x="4127" y="6236"/>
                  </a:cubicBezTo>
                  <a:cubicBezTo>
                    <a:pt x="4605" y="6629"/>
                    <a:pt x="5138" y="7022"/>
                    <a:pt x="5531" y="7218"/>
                  </a:cubicBezTo>
                  <a:cubicBezTo>
                    <a:pt x="5901" y="7440"/>
                    <a:pt x="6184" y="7532"/>
                    <a:pt x="6267" y="7532"/>
                  </a:cubicBezTo>
                  <a:cubicBezTo>
                    <a:pt x="6278" y="7532"/>
                    <a:pt x="6286" y="7530"/>
                    <a:pt x="6289" y="7527"/>
                  </a:cubicBezTo>
                  <a:cubicBezTo>
                    <a:pt x="6317" y="7443"/>
                    <a:pt x="6093" y="7246"/>
                    <a:pt x="5756" y="6937"/>
                  </a:cubicBezTo>
                  <a:cubicBezTo>
                    <a:pt x="5391" y="6657"/>
                    <a:pt x="4970" y="6208"/>
                    <a:pt x="4549" y="5786"/>
                  </a:cubicBezTo>
                  <a:cubicBezTo>
                    <a:pt x="3706" y="4888"/>
                    <a:pt x="3004" y="3877"/>
                    <a:pt x="2976" y="3821"/>
                  </a:cubicBezTo>
                  <a:cubicBezTo>
                    <a:pt x="2920" y="3765"/>
                    <a:pt x="2162" y="2867"/>
                    <a:pt x="1488" y="1912"/>
                  </a:cubicBezTo>
                  <a:cubicBezTo>
                    <a:pt x="833" y="983"/>
                    <a:pt x="257" y="1"/>
                    <a:pt x="1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46"/>
            <p:cNvSpPr/>
            <p:nvPr/>
          </p:nvSpPr>
          <p:spPr>
            <a:xfrm>
              <a:off x="1696175" y="2316975"/>
              <a:ext cx="107425" cy="170125"/>
            </a:xfrm>
            <a:custGeom>
              <a:avLst/>
              <a:gdLst/>
              <a:ahLst/>
              <a:cxnLst/>
              <a:rect l="l" t="t" r="r" b="b"/>
              <a:pathLst>
                <a:path w="4297" h="6805" extrusionOk="0">
                  <a:moveTo>
                    <a:pt x="125" y="1"/>
                  </a:moveTo>
                  <a:cubicBezTo>
                    <a:pt x="121" y="1"/>
                    <a:pt x="117" y="2"/>
                    <a:pt x="113" y="3"/>
                  </a:cubicBezTo>
                  <a:cubicBezTo>
                    <a:pt x="1" y="32"/>
                    <a:pt x="281" y="958"/>
                    <a:pt x="646" y="1856"/>
                  </a:cubicBezTo>
                  <a:cubicBezTo>
                    <a:pt x="1011" y="2755"/>
                    <a:pt x="1461" y="3625"/>
                    <a:pt x="1489" y="3681"/>
                  </a:cubicBezTo>
                  <a:cubicBezTo>
                    <a:pt x="1517" y="3737"/>
                    <a:pt x="2078" y="4608"/>
                    <a:pt x="2724" y="5394"/>
                  </a:cubicBezTo>
                  <a:cubicBezTo>
                    <a:pt x="3333" y="6162"/>
                    <a:pt x="4042" y="6805"/>
                    <a:pt x="4191" y="6805"/>
                  </a:cubicBezTo>
                  <a:cubicBezTo>
                    <a:pt x="4200" y="6805"/>
                    <a:pt x="4207" y="6802"/>
                    <a:pt x="4212" y="6798"/>
                  </a:cubicBezTo>
                  <a:cubicBezTo>
                    <a:pt x="4296" y="6741"/>
                    <a:pt x="3735" y="5899"/>
                    <a:pt x="3257" y="5057"/>
                  </a:cubicBezTo>
                  <a:cubicBezTo>
                    <a:pt x="2752" y="4187"/>
                    <a:pt x="2275" y="3288"/>
                    <a:pt x="2247" y="3232"/>
                  </a:cubicBezTo>
                  <a:cubicBezTo>
                    <a:pt x="2219" y="3176"/>
                    <a:pt x="1713" y="2390"/>
                    <a:pt x="1208" y="1576"/>
                  </a:cubicBezTo>
                  <a:cubicBezTo>
                    <a:pt x="719" y="788"/>
                    <a:pt x="257" y="1"/>
                    <a:pt x="1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46"/>
            <p:cNvSpPr/>
            <p:nvPr/>
          </p:nvSpPr>
          <p:spPr>
            <a:xfrm>
              <a:off x="1771275" y="2260150"/>
              <a:ext cx="74425" cy="263275"/>
            </a:xfrm>
            <a:custGeom>
              <a:avLst/>
              <a:gdLst/>
              <a:ahLst/>
              <a:cxnLst/>
              <a:rect l="l" t="t" r="r" b="b"/>
              <a:pathLst>
                <a:path w="2977" h="10531" extrusionOk="0">
                  <a:moveTo>
                    <a:pt x="122" y="0"/>
                  </a:moveTo>
                  <a:cubicBezTo>
                    <a:pt x="119" y="0"/>
                    <a:pt x="116" y="1"/>
                    <a:pt x="113" y="2"/>
                  </a:cubicBezTo>
                  <a:cubicBezTo>
                    <a:pt x="1" y="59"/>
                    <a:pt x="450" y="1266"/>
                    <a:pt x="815" y="2501"/>
                  </a:cubicBezTo>
                  <a:cubicBezTo>
                    <a:pt x="1208" y="3764"/>
                    <a:pt x="1489" y="5028"/>
                    <a:pt x="1517" y="5112"/>
                  </a:cubicBezTo>
                  <a:cubicBezTo>
                    <a:pt x="1517" y="5196"/>
                    <a:pt x="1910" y="6516"/>
                    <a:pt x="2219" y="7863"/>
                  </a:cubicBezTo>
                  <a:cubicBezTo>
                    <a:pt x="2496" y="9197"/>
                    <a:pt x="2692" y="10531"/>
                    <a:pt x="2805" y="10531"/>
                  </a:cubicBezTo>
                  <a:cubicBezTo>
                    <a:pt x="2806" y="10531"/>
                    <a:pt x="2807" y="10531"/>
                    <a:pt x="2808" y="10530"/>
                  </a:cubicBezTo>
                  <a:cubicBezTo>
                    <a:pt x="2949" y="10530"/>
                    <a:pt x="2977" y="9155"/>
                    <a:pt x="2836" y="7751"/>
                  </a:cubicBezTo>
                  <a:cubicBezTo>
                    <a:pt x="2696" y="6375"/>
                    <a:pt x="2387" y="4972"/>
                    <a:pt x="2359" y="4887"/>
                  </a:cubicBezTo>
                  <a:cubicBezTo>
                    <a:pt x="2359" y="4831"/>
                    <a:pt x="1966" y="3512"/>
                    <a:pt x="1432" y="2305"/>
                  </a:cubicBezTo>
                  <a:cubicBezTo>
                    <a:pt x="912" y="1099"/>
                    <a:pt x="258" y="0"/>
                    <a:pt x="1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46"/>
            <p:cNvSpPr/>
            <p:nvPr/>
          </p:nvSpPr>
          <p:spPr>
            <a:xfrm>
              <a:off x="919375" y="1502575"/>
              <a:ext cx="1379750" cy="967800"/>
            </a:xfrm>
            <a:custGeom>
              <a:avLst/>
              <a:gdLst/>
              <a:ahLst/>
              <a:cxnLst/>
              <a:rect l="l" t="t" r="r" b="b"/>
              <a:pathLst>
                <a:path w="55190" h="38712" extrusionOk="0">
                  <a:moveTo>
                    <a:pt x="36234" y="1"/>
                  </a:moveTo>
                  <a:cubicBezTo>
                    <a:pt x="30816" y="1"/>
                    <a:pt x="23531" y="4311"/>
                    <a:pt x="23464" y="9811"/>
                  </a:cubicBezTo>
                  <a:cubicBezTo>
                    <a:pt x="20964" y="7222"/>
                    <a:pt x="18380" y="6201"/>
                    <a:pt x="16072" y="6201"/>
                  </a:cubicBezTo>
                  <a:cubicBezTo>
                    <a:pt x="8038" y="6201"/>
                    <a:pt x="3328" y="18566"/>
                    <a:pt x="16979" y="20311"/>
                  </a:cubicBezTo>
                  <a:cubicBezTo>
                    <a:pt x="15439" y="20186"/>
                    <a:pt x="13420" y="19949"/>
                    <a:pt x="11388" y="19949"/>
                  </a:cubicBezTo>
                  <a:cubicBezTo>
                    <a:pt x="8863" y="19949"/>
                    <a:pt x="6319" y="20314"/>
                    <a:pt x="4654" y="21715"/>
                  </a:cubicBezTo>
                  <a:cubicBezTo>
                    <a:pt x="0" y="26138"/>
                    <a:pt x="3968" y="31035"/>
                    <a:pt x="9141" y="31035"/>
                  </a:cubicBezTo>
                  <a:cubicBezTo>
                    <a:pt x="10272" y="31035"/>
                    <a:pt x="11460" y="30801"/>
                    <a:pt x="12628" y="30277"/>
                  </a:cubicBezTo>
                  <a:lnTo>
                    <a:pt x="12628" y="30277"/>
                  </a:lnTo>
                  <a:cubicBezTo>
                    <a:pt x="8271" y="35508"/>
                    <a:pt x="11808" y="38712"/>
                    <a:pt x="16078" y="38712"/>
                  </a:cubicBezTo>
                  <a:cubicBezTo>
                    <a:pt x="18660" y="38712"/>
                    <a:pt x="21509" y="37540"/>
                    <a:pt x="23043" y="34938"/>
                  </a:cubicBezTo>
                  <a:cubicBezTo>
                    <a:pt x="24456" y="35782"/>
                    <a:pt x="26006" y="36175"/>
                    <a:pt x="27537" y="36175"/>
                  </a:cubicBezTo>
                  <a:cubicBezTo>
                    <a:pt x="31756" y="36175"/>
                    <a:pt x="35832" y="33191"/>
                    <a:pt x="36491" y="28452"/>
                  </a:cubicBezTo>
                  <a:cubicBezTo>
                    <a:pt x="37674" y="29571"/>
                    <a:pt x="39022" y="30036"/>
                    <a:pt x="40318" y="30036"/>
                  </a:cubicBezTo>
                  <a:cubicBezTo>
                    <a:pt x="44681" y="30036"/>
                    <a:pt x="48456" y="24767"/>
                    <a:pt x="43369" y="21434"/>
                  </a:cubicBezTo>
                  <a:lnTo>
                    <a:pt x="43369" y="21434"/>
                  </a:lnTo>
                  <a:cubicBezTo>
                    <a:pt x="43499" y="21438"/>
                    <a:pt x="43627" y="21440"/>
                    <a:pt x="43753" y="21440"/>
                  </a:cubicBezTo>
                  <a:cubicBezTo>
                    <a:pt x="55189" y="21440"/>
                    <a:pt x="53718" y="5552"/>
                    <a:pt x="46230" y="5552"/>
                  </a:cubicBezTo>
                  <a:cubicBezTo>
                    <a:pt x="44923" y="5552"/>
                    <a:pt x="43434" y="6035"/>
                    <a:pt x="41797" y="7172"/>
                  </a:cubicBezTo>
                  <a:cubicBezTo>
                    <a:pt x="42817" y="2050"/>
                    <a:pt x="39969" y="1"/>
                    <a:pt x="362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46"/>
            <p:cNvSpPr/>
            <p:nvPr/>
          </p:nvSpPr>
          <p:spPr>
            <a:xfrm>
              <a:off x="1617575" y="1737225"/>
              <a:ext cx="44950" cy="176350"/>
            </a:xfrm>
            <a:custGeom>
              <a:avLst/>
              <a:gdLst/>
              <a:ahLst/>
              <a:cxnLst/>
              <a:rect l="l" t="t" r="r" b="b"/>
              <a:pathLst>
                <a:path w="1798" h="7054" extrusionOk="0">
                  <a:moveTo>
                    <a:pt x="1266" y="1"/>
                  </a:moveTo>
                  <a:cubicBezTo>
                    <a:pt x="1011" y="1"/>
                    <a:pt x="609" y="763"/>
                    <a:pt x="365" y="1604"/>
                  </a:cubicBezTo>
                  <a:cubicBezTo>
                    <a:pt x="113" y="2474"/>
                    <a:pt x="0" y="3373"/>
                    <a:pt x="0" y="3429"/>
                  </a:cubicBezTo>
                  <a:cubicBezTo>
                    <a:pt x="0" y="3485"/>
                    <a:pt x="113" y="4440"/>
                    <a:pt x="337" y="5366"/>
                  </a:cubicBezTo>
                  <a:cubicBezTo>
                    <a:pt x="555" y="6236"/>
                    <a:pt x="956" y="7053"/>
                    <a:pt x="1186" y="7053"/>
                  </a:cubicBezTo>
                  <a:cubicBezTo>
                    <a:pt x="1193" y="7053"/>
                    <a:pt x="1200" y="7052"/>
                    <a:pt x="1208" y="7050"/>
                  </a:cubicBezTo>
                  <a:cubicBezTo>
                    <a:pt x="1460" y="6994"/>
                    <a:pt x="1488" y="6124"/>
                    <a:pt x="1601" y="5254"/>
                  </a:cubicBezTo>
                  <a:cubicBezTo>
                    <a:pt x="1685" y="4383"/>
                    <a:pt x="1797" y="3513"/>
                    <a:pt x="1797" y="3457"/>
                  </a:cubicBezTo>
                  <a:cubicBezTo>
                    <a:pt x="1797" y="3401"/>
                    <a:pt x="1685" y="2587"/>
                    <a:pt x="1629" y="1744"/>
                  </a:cubicBezTo>
                  <a:cubicBezTo>
                    <a:pt x="1544" y="930"/>
                    <a:pt x="1516" y="88"/>
                    <a:pt x="1292" y="4"/>
                  </a:cubicBezTo>
                  <a:cubicBezTo>
                    <a:pt x="1283" y="2"/>
                    <a:pt x="1274" y="1"/>
                    <a:pt x="126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46"/>
            <p:cNvSpPr/>
            <p:nvPr/>
          </p:nvSpPr>
          <p:spPr>
            <a:xfrm>
              <a:off x="1800750" y="1876125"/>
              <a:ext cx="134800" cy="50150"/>
            </a:xfrm>
            <a:custGeom>
              <a:avLst/>
              <a:gdLst/>
              <a:ahLst/>
              <a:cxnLst/>
              <a:rect l="l" t="t" r="r" b="b"/>
              <a:pathLst>
                <a:path w="5392" h="2006" extrusionOk="0">
                  <a:moveTo>
                    <a:pt x="3678" y="1"/>
                  </a:moveTo>
                  <a:cubicBezTo>
                    <a:pt x="3071" y="1"/>
                    <a:pt x="2552" y="63"/>
                    <a:pt x="2528" y="63"/>
                  </a:cubicBezTo>
                  <a:cubicBezTo>
                    <a:pt x="2471" y="91"/>
                    <a:pt x="1798" y="371"/>
                    <a:pt x="1180" y="765"/>
                  </a:cubicBezTo>
                  <a:cubicBezTo>
                    <a:pt x="562" y="1158"/>
                    <a:pt x="1" y="1607"/>
                    <a:pt x="85" y="1831"/>
                  </a:cubicBezTo>
                  <a:cubicBezTo>
                    <a:pt x="149" y="1960"/>
                    <a:pt x="406" y="2006"/>
                    <a:pt x="745" y="2006"/>
                  </a:cubicBezTo>
                  <a:cubicBezTo>
                    <a:pt x="999" y="2006"/>
                    <a:pt x="1300" y="1980"/>
                    <a:pt x="1601" y="1944"/>
                  </a:cubicBezTo>
                  <a:cubicBezTo>
                    <a:pt x="2275" y="1888"/>
                    <a:pt x="2949" y="1775"/>
                    <a:pt x="2977" y="1775"/>
                  </a:cubicBezTo>
                  <a:cubicBezTo>
                    <a:pt x="3033" y="1775"/>
                    <a:pt x="3594" y="1523"/>
                    <a:pt x="4184" y="1242"/>
                  </a:cubicBezTo>
                  <a:cubicBezTo>
                    <a:pt x="4774" y="989"/>
                    <a:pt x="5391" y="736"/>
                    <a:pt x="5391" y="512"/>
                  </a:cubicBezTo>
                  <a:cubicBezTo>
                    <a:pt x="5391" y="259"/>
                    <a:pt x="4689" y="35"/>
                    <a:pt x="3987" y="6"/>
                  </a:cubicBezTo>
                  <a:cubicBezTo>
                    <a:pt x="3883" y="2"/>
                    <a:pt x="3779" y="1"/>
                    <a:pt x="36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46"/>
            <p:cNvSpPr/>
            <p:nvPr/>
          </p:nvSpPr>
          <p:spPr>
            <a:xfrm>
              <a:off x="1760750" y="1988850"/>
              <a:ext cx="115125" cy="108500"/>
            </a:xfrm>
            <a:custGeom>
              <a:avLst/>
              <a:gdLst/>
              <a:ahLst/>
              <a:cxnLst/>
              <a:rect l="l" t="t" r="r" b="b"/>
              <a:pathLst>
                <a:path w="4605" h="4340" extrusionOk="0">
                  <a:moveTo>
                    <a:pt x="296" y="1"/>
                  </a:moveTo>
                  <a:cubicBezTo>
                    <a:pt x="269" y="1"/>
                    <a:pt x="245" y="6"/>
                    <a:pt x="225" y="18"/>
                  </a:cubicBezTo>
                  <a:cubicBezTo>
                    <a:pt x="1" y="158"/>
                    <a:pt x="253" y="916"/>
                    <a:pt x="618" y="1646"/>
                  </a:cubicBezTo>
                  <a:cubicBezTo>
                    <a:pt x="1011" y="2376"/>
                    <a:pt x="1517" y="3022"/>
                    <a:pt x="1545" y="3050"/>
                  </a:cubicBezTo>
                  <a:cubicBezTo>
                    <a:pt x="1573" y="3106"/>
                    <a:pt x="2218" y="3583"/>
                    <a:pt x="2920" y="3920"/>
                  </a:cubicBezTo>
                  <a:cubicBezTo>
                    <a:pt x="3420" y="4180"/>
                    <a:pt x="3933" y="4340"/>
                    <a:pt x="4239" y="4340"/>
                  </a:cubicBezTo>
                  <a:cubicBezTo>
                    <a:pt x="4362" y="4340"/>
                    <a:pt x="4452" y="4314"/>
                    <a:pt x="4493" y="4257"/>
                  </a:cubicBezTo>
                  <a:cubicBezTo>
                    <a:pt x="4605" y="4032"/>
                    <a:pt x="4128" y="3499"/>
                    <a:pt x="3706" y="2937"/>
                  </a:cubicBezTo>
                  <a:cubicBezTo>
                    <a:pt x="3257" y="2404"/>
                    <a:pt x="2836" y="1842"/>
                    <a:pt x="2808" y="1814"/>
                  </a:cubicBezTo>
                  <a:cubicBezTo>
                    <a:pt x="2780" y="1786"/>
                    <a:pt x="2190" y="1309"/>
                    <a:pt x="1601" y="860"/>
                  </a:cubicBezTo>
                  <a:cubicBezTo>
                    <a:pt x="1070" y="430"/>
                    <a:pt x="540" y="1"/>
                    <a:pt x="29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46"/>
            <p:cNvSpPr/>
            <p:nvPr/>
          </p:nvSpPr>
          <p:spPr>
            <a:xfrm>
              <a:off x="1583175" y="2057750"/>
              <a:ext cx="57575" cy="166250"/>
            </a:xfrm>
            <a:custGeom>
              <a:avLst/>
              <a:gdLst/>
              <a:ahLst/>
              <a:cxnLst/>
              <a:rect l="l" t="t" r="r" b="b"/>
              <a:pathLst>
                <a:path w="2303" h="6650" extrusionOk="0">
                  <a:moveTo>
                    <a:pt x="2029" y="1"/>
                  </a:moveTo>
                  <a:cubicBezTo>
                    <a:pt x="1795" y="1"/>
                    <a:pt x="1257" y="634"/>
                    <a:pt x="815" y="1389"/>
                  </a:cubicBezTo>
                  <a:cubicBezTo>
                    <a:pt x="366" y="2203"/>
                    <a:pt x="85" y="3129"/>
                    <a:pt x="85" y="3185"/>
                  </a:cubicBezTo>
                  <a:cubicBezTo>
                    <a:pt x="85" y="3241"/>
                    <a:pt x="1" y="4196"/>
                    <a:pt x="225" y="5094"/>
                  </a:cubicBezTo>
                  <a:cubicBezTo>
                    <a:pt x="338" y="5516"/>
                    <a:pt x="506" y="5937"/>
                    <a:pt x="703" y="6245"/>
                  </a:cubicBezTo>
                  <a:cubicBezTo>
                    <a:pt x="849" y="6490"/>
                    <a:pt x="996" y="6649"/>
                    <a:pt x="1106" y="6649"/>
                  </a:cubicBezTo>
                  <a:cubicBezTo>
                    <a:pt x="1122" y="6649"/>
                    <a:pt x="1137" y="6646"/>
                    <a:pt x="1152" y="6639"/>
                  </a:cubicBezTo>
                  <a:cubicBezTo>
                    <a:pt x="1292" y="6610"/>
                    <a:pt x="1320" y="6386"/>
                    <a:pt x="1376" y="6077"/>
                  </a:cubicBezTo>
                  <a:cubicBezTo>
                    <a:pt x="1404" y="5768"/>
                    <a:pt x="1432" y="5375"/>
                    <a:pt x="1489" y="5010"/>
                  </a:cubicBezTo>
                  <a:cubicBezTo>
                    <a:pt x="1601" y="4252"/>
                    <a:pt x="1826" y="3522"/>
                    <a:pt x="1826" y="3494"/>
                  </a:cubicBezTo>
                  <a:cubicBezTo>
                    <a:pt x="1826" y="3438"/>
                    <a:pt x="1882" y="2652"/>
                    <a:pt x="1994" y="1810"/>
                  </a:cubicBezTo>
                  <a:cubicBezTo>
                    <a:pt x="2134" y="995"/>
                    <a:pt x="2303" y="125"/>
                    <a:pt x="2078" y="13"/>
                  </a:cubicBezTo>
                  <a:cubicBezTo>
                    <a:pt x="2064" y="5"/>
                    <a:pt x="2047" y="1"/>
                    <a:pt x="20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46"/>
            <p:cNvSpPr/>
            <p:nvPr/>
          </p:nvSpPr>
          <p:spPr>
            <a:xfrm>
              <a:off x="1270150" y="2036925"/>
              <a:ext cx="176200" cy="58900"/>
            </a:xfrm>
            <a:custGeom>
              <a:avLst/>
              <a:gdLst/>
              <a:ahLst/>
              <a:cxnLst/>
              <a:rect l="l" t="t" r="r" b="b"/>
              <a:pathLst>
                <a:path w="7048" h="2356" extrusionOk="0">
                  <a:moveTo>
                    <a:pt x="1625" y="0"/>
                  </a:moveTo>
                  <a:cubicBezTo>
                    <a:pt x="805" y="0"/>
                    <a:pt x="28" y="137"/>
                    <a:pt x="28" y="369"/>
                  </a:cubicBezTo>
                  <a:cubicBezTo>
                    <a:pt x="0" y="621"/>
                    <a:pt x="815" y="902"/>
                    <a:pt x="1601" y="1239"/>
                  </a:cubicBezTo>
                  <a:cubicBezTo>
                    <a:pt x="2387" y="1576"/>
                    <a:pt x="3173" y="1913"/>
                    <a:pt x="3201" y="1941"/>
                  </a:cubicBezTo>
                  <a:cubicBezTo>
                    <a:pt x="3257" y="1941"/>
                    <a:pt x="4155" y="2137"/>
                    <a:pt x="5082" y="2250"/>
                  </a:cubicBezTo>
                  <a:cubicBezTo>
                    <a:pt x="5512" y="2315"/>
                    <a:pt x="5947" y="2356"/>
                    <a:pt x="6296" y="2356"/>
                  </a:cubicBezTo>
                  <a:cubicBezTo>
                    <a:pt x="6700" y="2356"/>
                    <a:pt x="6989" y="2301"/>
                    <a:pt x="7019" y="2165"/>
                  </a:cubicBezTo>
                  <a:cubicBezTo>
                    <a:pt x="7047" y="1941"/>
                    <a:pt x="6261" y="1492"/>
                    <a:pt x="5475" y="1070"/>
                  </a:cubicBezTo>
                  <a:cubicBezTo>
                    <a:pt x="4661" y="621"/>
                    <a:pt x="3790" y="256"/>
                    <a:pt x="3734" y="228"/>
                  </a:cubicBezTo>
                  <a:cubicBezTo>
                    <a:pt x="3678" y="228"/>
                    <a:pt x="2780" y="60"/>
                    <a:pt x="1853" y="4"/>
                  </a:cubicBezTo>
                  <a:cubicBezTo>
                    <a:pt x="1777" y="1"/>
                    <a:pt x="1701" y="0"/>
                    <a:pt x="16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46"/>
            <p:cNvSpPr/>
            <p:nvPr/>
          </p:nvSpPr>
          <p:spPr>
            <a:xfrm>
              <a:off x="1476500" y="1822950"/>
              <a:ext cx="70900" cy="159375"/>
            </a:xfrm>
            <a:custGeom>
              <a:avLst/>
              <a:gdLst/>
              <a:ahLst/>
              <a:cxnLst/>
              <a:rect l="l" t="t" r="r" b="b"/>
              <a:pathLst>
                <a:path w="2836" h="6375" extrusionOk="0">
                  <a:moveTo>
                    <a:pt x="993" y="1"/>
                  </a:moveTo>
                  <a:cubicBezTo>
                    <a:pt x="883" y="1"/>
                    <a:pt x="733" y="163"/>
                    <a:pt x="562" y="432"/>
                  </a:cubicBezTo>
                  <a:cubicBezTo>
                    <a:pt x="421" y="741"/>
                    <a:pt x="253" y="1162"/>
                    <a:pt x="169" y="1640"/>
                  </a:cubicBezTo>
                  <a:cubicBezTo>
                    <a:pt x="0" y="2538"/>
                    <a:pt x="169" y="3521"/>
                    <a:pt x="169" y="3549"/>
                  </a:cubicBezTo>
                  <a:cubicBezTo>
                    <a:pt x="197" y="3605"/>
                    <a:pt x="534" y="4559"/>
                    <a:pt x="1179" y="5317"/>
                  </a:cubicBezTo>
                  <a:cubicBezTo>
                    <a:pt x="1460" y="5682"/>
                    <a:pt x="1853" y="6019"/>
                    <a:pt x="2162" y="6216"/>
                  </a:cubicBezTo>
                  <a:cubicBezTo>
                    <a:pt x="2330" y="6300"/>
                    <a:pt x="2471" y="6356"/>
                    <a:pt x="2583" y="6356"/>
                  </a:cubicBezTo>
                  <a:cubicBezTo>
                    <a:pt x="2629" y="6368"/>
                    <a:pt x="2671" y="6375"/>
                    <a:pt x="2706" y="6375"/>
                  </a:cubicBezTo>
                  <a:cubicBezTo>
                    <a:pt x="2755" y="6375"/>
                    <a:pt x="2791" y="6361"/>
                    <a:pt x="2808" y="6328"/>
                  </a:cubicBezTo>
                  <a:cubicBezTo>
                    <a:pt x="2836" y="6272"/>
                    <a:pt x="2836" y="6188"/>
                    <a:pt x="2808" y="6103"/>
                  </a:cubicBezTo>
                  <a:cubicBezTo>
                    <a:pt x="2779" y="5991"/>
                    <a:pt x="2723" y="5879"/>
                    <a:pt x="2667" y="5738"/>
                  </a:cubicBezTo>
                  <a:cubicBezTo>
                    <a:pt x="2555" y="5430"/>
                    <a:pt x="2386" y="5065"/>
                    <a:pt x="2274" y="4700"/>
                  </a:cubicBezTo>
                  <a:cubicBezTo>
                    <a:pt x="1993" y="3942"/>
                    <a:pt x="1909" y="3156"/>
                    <a:pt x="1909" y="3099"/>
                  </a:cubicBezTo>
                  <a:cubicBezTo>
                    <a:pt x="1881" y="3071"/>
                    <a:pt x="1600" y="2370"/>
                    <a:pt x="1432" y="1640"/>
                  </a:cubicBezTo>
                  <a:cubicBezTo>
                    <a:pt x="1348" y="1247"/>
                    <a:pt x="1320" y="882"/>
                    <a:pt x="1263" y="573"/>
                  </a:cubicBezTo>
                  <a:cubicBezTo>
                    <a:pt x="1207" y="264"/>
                    <a:pt x="1151" y="39"/>
                    <a:pt x="1039" y="11"/>
                  </a:cubicBezTo>
                  <a:cubicBezTo>
                    <a:pt x="1024" y="4"/>
                    <a:pt x="1009" y="1"/>
                    <a:pt x="9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46"/>
            <p:cNvSpPr/>
            <p:nvPr/>
          </p:nvSpPr>
          <p:spPr>
            <a:xfrm>
              <a:off x="1412225" y="1869575"/>
              <a:ext cx="411025" cy="258900"/>
            </a:xfrm>
            <a:custGeom>
              <a:avLst/>
              <a:gdLst/>
              <a:ahLst/>
              <a:cxnLst/>
              <a:rect l="l" t="t" r="r" b="b"/>
              <a:pathLst>
                <a:path w="16441" h="10356" extrusionOk="0">
                  <a:moveTo>
                    <a:pt x="13749" y="1"/>
                  </a:moveTo>
                  <a:cubicBezTo>
                    <a:pt x="10523" y="1"/>
                    <a:pt x="4235" y="4460"/>
                    <a:pt x="3217" y="5547"/>
                  </a:cubicBezTo>
                  <a:lnTo>
                    <a:pt x="3278" y="5507"/>
                  </a:lnTo>
                  <a:lnTo>
                    <a:pt x="3278" y="5507"/>
                  </a:lnTo>
                  <a:cubicBezTo>
                    <a:pt x="1314" y="6920"/>
                    <a:pt x="1" y="9537"/>
                    <a:pt x="2852" y="10263"/>
                  </a:cubicBezTo>
                  <a:cubicBezTo>
                    <a:pt x="3074" y="10326"/>
                    <a:pt x="3320" y="10355"/>
                    <a:pt x="3585" y="10355"/>
                  </a:cubicBezTo>
                  <a:cubicBezTo>
                    <a:pt x="6039" y="10355"/>
                    <a:pt x="10122" y="7869"/>
                    <a:pt x="11668" y="6754"/>
                  </a:cubicBezTo>
                  <a:cubicBezTo>
                    <a:pt x="12847" y="5883"/>
                    <a:pt x="16440" y="2851"/>
                    <a:pt x="15430" y="886"/>
                  </a:cubicBezTo>
                  <a:cubicBezTo>
                    <a:pt x="15124" y="260"/>
                    <a:pt x="14525" y="1"/>
                    <a:pt x="137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46"/>
            <p:cNvSpPr/>
            <p:nvPr/>
          </p:nvSpPr>
          <p:spPr>
            <a:xfrm>
              <a:off x="1553700" y="1966050"/>
              <a:ext cx="26000" cy="27525"/>
            </a:xfrm>
            <a:custGeom>
              <a:avLst/>
              <a:gdLst/>
              <a:ahLst/>
              <a:cxnLst/>
              <a:rect l="l" t="t" r="r" b="b"/>
              <a:pathLst>
                <a:path w="1040" h="1101" extrusionOk="0">
                  <a:moveTo>
                    <a:pt x="519" y="1"/>
                  </a:moveTo>
                  <a:cubicBezTo>
                    <a:pt x="259" y="1"/>
                    <a:pt x="55" y="242"/>
                    <a:pt x="29" y="508"/>
                  </a:cubicBezTo>
                  <a:cubicBezTo>
                    <a:pt x="1" y="817"/>
                    <a:pt x="197" y="1098"/>
                    <a:pt x="478" y="1098"/>
                  </a:cubicBezTo>
                  <a:cubicBezTo>
                    <a:pt x="494" y="1100"/>
                    <a:pt x="509" y="1100"/>
                    <a:pt x="525" y="1100"/>
                  </a:cubicBezTo>
                  <a:cubicBezTo>
                    <a:pt x="783" y="1100"/>
                    <a:pt x="985" y="884"/>
                    <a:pt x="1011" y="593"/>
                  </a:cubicBezTo>
                  <a:cubicBezTo>
                    <a:pt x="1039" y="284"/>
                    <a:pt x="843" y="31"/>
                    <a:pt x="562" y="3"/>
                  </a:cubicBezTo>
                  <a:cubicBezTo>
                    <a:pt x="548" y="2"/>
                    <a:pt x="533" y="1"/>
                    <a:pt x="519" y="1"/>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46"/>
            <p:cNvSpPr/>
            <p:nvPr/>
          </p:nvSpPr>
          <p:spPr>
            <a:xfrm>
              <a:off x="1506675" y="1996225"/>
              <a:ext cx="26000" cy="27525"/>
            </a:xfrm>
            <a:custGeom>
              <a:avLst/>
              <a:gdLst/>
              <a:ahLst/>
              <a:cxnLst/>
              <a:rect l="l" t="t" r="r" b="b"/>
              <a:pathLst>
                <a:path w="1040" h="1101" extrusionOk="0">
                  <a:moveTo>
                    <a:pt x="515" y="1"/>
                  </a:moveTo>
                  <a:cubicBezTo>
                    <a:pt x="253" y="1"/>
                    <a:pt x="29" y="217"/>
                    <a:pt x="29" y="509"/>
                  </a:cubicBezTo>
                  <a:cubicBezTo>
                    <a:pt x="1" y="817"/>
                    <a:pt x="197" y="1070"/>
                    <a:pt x="450" y="1098"/>
                  </a:cubicBezTo>
                  <a:cubicBezTo>
                    <a:pt x="466" y="1100"/>
                    <a:pt x="481" y="1101"/>
                    <a:pt x="497" y="1101"/>
                  </a:cubicBezTo>
                  <a:cubicBezTo>
                    <a:pt x="758" y="1101"/>
                    <a:pt x="985" y="884"/>
                    <a:pt x="1011" y="593"/>
                  </a:cubicBezTo>
                  <a:cubicBezTo>
                    <a:pt x="1039" y="284"/>
                    <a:pt x="843" y="31"/>
                    <a:pt x="562" y="3"/>
                  </a:cubicBezTo>
                  <a:cubicBezTo>
                    <a:pt x="546" y="2"/>
                    <a:pt x="530" y="1"/>
                    <a:pt x="515" y="1"/>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46"/>
            <p:cNvSpPr/>
            <p:nvPr/>
          </p:nvSpPr>
          <p:spPr>
            <a:xfrm>
              <a:off x="1503175" y="2037650"/>
              <a:ext cx="25275" cy="27500"/>
            </a:xfrm>
            <a:custGeom>
              <a:avLst/>
              <a:gdLst/>
              <a:ahLst/>
              <a:cxnLst/>
              <a:rect l="l" t="t" r="r" b="b"/>
              <a:pathLst>
                <a:path w="1011" h="1100" extrusionOk="0">
                  <a:moveTo>
                    <a:pt x="514" y="0"/>
                  </a:moveTo>
                  <a:cubicBezTo>
                    <a:pt x="253" y="0"/>
                    <a:pt x="27" y="217"/>
                    <a:pt x="0" y="508"/>
                  </a:cubicBezTo>
                  <a:cubicBezTo>
                    <a:pt x="0" y="817"/>
                    <a:pt x="197" y="1098"/>
                    <a:pt x="449" y="1098"/>
                  </a:cubicBezTo>
                  <a:cubicBezTo>
                    <a:pt x="465" y="1099"/>
                    <a:pt x="481" y="1100"/>
                    <a:pt x="497" y="1100"/>
                  </a:cubicBezTo>
                  <a:cubicBezTo>
                    <a:pt x="758" y="1100"/>
                    <a:pt x="984" y="884"/>
                    <a:pt x="1011" y="592"/>
                  </a:cubicBezTo>
                  <a:cubicBezTo>
                    <a:pt x="1011" y="283"/>
                    <a:pt x="814" y="31"/>
                    <a:pt x="562" y="3"/>
                  </a:cubicBezTo>
                  <a:cubicBezTo>
                    <a:pt x="546" y="1"/>
                    <a:pt x="530" y="0"/>
                    <a:pt x="514" y="0"/>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46"/>
            <p:cNvSpPr/>
            <p:nvPr/>
          </p:nvSpPr>
          <p:spPr>
            <a:xfrm>
              <a:off x="1463150" y="2061575"/>
              <a:ext cx="26000" cy="28100"/>
            </a:xfrm>
            <a:custGeom>
              <a:avLst/>
              <a:gdLst/>
              <a:ahLst/>
              <a:cxnLst/>
              <a:rect l="l" t="t" r="r" b="b"/>
              <a:pathLst>
                <a:path w="1040" h="1124" extrusionOk="0">
                  <a:moveTo>
                    <a:pt x="562" y="0"/>
                  </a:moveTo>
                  <a:cubicBezTo>
                    <a:pt x="282" y="0"/>
                    <a:pt x="57" y="225"/>
                    <a:pt x="29" y="534"/>
                  </a:cubicBezTo>
                  <a:cubicBezTo>
                    <a:pt x="1" y="814"/>
                    <a:pt x="197" y="1095"/>
                    <a:pt x="450" y="1123"/>
                  </a:cubicBezTo>
                  <a:cubicBezTo>
                    <a:pt x="731" y="1123"/>
                    <a:pt x="984" y="899"/>
                    <a:pt x="1012" y="590"/>
                  </a:cubicBezTo>
                  <a:cubicBezTo>
                    <a:pt x="1040" y="309"/>
                    <a:pt x="815" y="28"/>
                    <a:pt x="562" y="0"/>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46"/>
            <p:cNvSpPr/>
            <p:nvPr/>
          </p:nvSpPr>
          <p:spPr>
            <a:xfrm>
              <a:off x="1514400" y="2093800"/>
              <a:ext cx="26000" cy="27500"/>
            </a:xfrm>
            <a:custGeom>
              <a:avLst/>
              <a:gdLst/>
              <a:ahLst/>
              <a:cxnLst/>
              <a:rect l="l" t="t" r="r" b="b"/>
              <a:pathLst>
                <a:path w="1040" h="1100" extrusionOk="0">
                  <a:moveTo>
                    <a:pt x="515" y="0"/>
                  </a:moveTo>
                  <a:cubicBezTo>
                    <a:pt x="256" y="0"/>
                    <a:pt x="55" y="217"/>
                    <a:pt x="28" y="508"/>
                  </a:cubicBezTo>
                  <a:cubicBezTo>
                    <a:pt x="0" y="817"/>
                    <a:pt x="197" y="1070"/>
                    <a:pt x="478" y="1098"/>
                  </a:cubicBezTo>
                  <a:cubicBezTo>
                    <a:pt x="492" y="1099"/>
                    <a:pt x="506" y="1100"/>
                    <a:pt x="521" y="1100"/>
                  </a:cubicBezTo>
                  <a:cubicBezTo>
                    <a:pt x="758" y="1100"/>
                    <a:pt x="985" y="884"/>
                    <a:pt x="1011" y="592"/>
                  </a:cubicBezTo>
                  <a:cubicBezTo>
                    <a:pt x="1039" y="283"/>
                    <a:pt x="843" y="31"/>
                    <a:pt x="562" y="3"/>
                  </a:cubicBezTo>
                  <a:cubicBezTo>
                    <a:pt x="546" y="1"/>
                    <a:pt x="530" y="0"/>
                    <a:pt x="515" y="0"/>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46"/>
            <p:cNvSpPr/>
            <p:nvPr/>
          </p:nvSpPr>
          <p:spPr>
            <a:xfrm>
              <a:off x="1571950" y="2043275"/>
              <a:ext cx="26000" cy="27500"/>
            </a:xfrm>
            <a:custGeom>
              <a:avLst/>
              <a:gdLst/>
              <a:ahLst/>
              <a:cxnLst/>
              <a:rect l="l" t="t" r="r" b="b"/>
              <a:pathLst>
                <a:path w="1040" h="1100" extrusionOk="0">
                  <a:moveTo>
                    <a:pt x="519" y="0"/>
                  </a:moveTo>
                  <a:cubicBezTo>
                    <a:pt x="259" y="0"/>
                    <a:pt x="55" y="241"/>
                    <a:pt x="29" y="508"/>
                  </a:cubicBezTo>
                  <a:cubicBezTo>
                    <a:pt x="0" y="816"/>
                    <a:pt x="197" y="1097"/>
                    <a:pt x="478" y="1097"/>
                  </a:cubicBezTo>
                  <a:cubicBezTo>
                    <a:pt x="494" y="1099"/>
                    <a:pt x="509" y="1100"/>
                    <a:pt x="525" y="1100"/>
                  </a:cubicBezTo>
                  <a:cubicBezTo>
                    <a:pt x="783" y="1100"/>
                    <a:pt x="985" y="883"/>
                    <a:pt x="1011" y="592"/>
                  </a:cubicBezTo>
                  <a:cubicBezTo>
                    <a:pt x="1039" y="283"/>
                    <a:pt x="843" y="30"/>
                    <a:pt x="562" y="2"/>
                  </a:cubicBezTo>
                  <a:cubicBezTo>
                    <a:pt x="548" y="1"/>
                    <a:pt x="533" y="0"/>
                    <a:pt x="519" y="0"/>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46"/>
            <p:cNvSpPr/>
            <p:nvPr/>
          </p:nvSpPr>
          <p:spPr>
            <a:xfrm>
              <a:off x="1588100" y="2002550"/>
              <a:ext cx="25975" cy="27525"/>
            </a:xfrm>
            <a:custGeom>
              <a:avLst/>
              <a:gdLst/>
              <a:ahLst/>
              <a:cxnLst/>
              <a:rect l="l" t="t" r="r" b="b"/>
              <a:pathLst>
                <a:path w="1039" h="1101" extrusionOk="0">
                  <a:moveTo>
                    <a:pt x="519" y="1"/>
                  </a:moveTo>
                  <a:cubicBezTo>
                    <a:pt x="258" y="1"/>
                    <a:pt x="55" y="242"/>
                    <a:pt x="28" y="508"/>
                  </a:cubicBezTo>
                  <a:cubicBezTo>
                    <a:pt x="0" y="817"/>
                    <a:pt x="197" y="1098"/>
                    <a:pt x="477" y="1098"/>
                  </a:cubicBezTo>
                  <a:cubicBezTo>
                    <a:pt x="492" y="1099"/>
                    <a:pt x="506" y="1100"/>
                    <a:pt x="520" y="1100"/>
                  </a:cubicBezTo>
                  <a:cubicBezTo>
                    <a:pt x="758" y="1100"/>
                    <a:pt x="984" y="884"/>
                    <a:pt x="1011" y="593"/>
                  </a:cubicBezTo>
                  <a:cubicBezTo>
                    <a:pt x="1039" y="284"/>
                    <a:pt x="842" y="31"/>
                    <a:pt x="562" y="3"/>
                  </a:cubicBezTo>
                  <a:cubicBezTo>
                    <a:pt x="547" y="2"/>
                    <a:pt x="533" y="1"/>
                    <a:pt x="519" y="1"/>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46"/>
            <p:cNvSpPr/>
            <p:nvPr/>
          </p:nvSpPr>
          <p:spPr>
            <a:xfrm>
              <a:off x="1613350" y="1933775"/>
              <a:ext cx="26000" cy="27500"/>
            </a:xfrm>
            <a:custGeom>
              <a:avLst/>
              <a:gdLst/>
              <a:ahLst/>
              <a:cxnLst/>
              <a:rect l="l" t="t" r="r" b="b"/>
              <a:pathLst>
                <a:path w="1040" h="1100" extrusionOk="0">
                  <a:moveTo>
                    <a:pt x="543" y="0"/>
                  </a:moveTo>
                  <a:cubicBezTo>
                    <a:pt x="282" y="0"/>
                    <a:pt x="55" y="217"/>
                    <a:pt x="29" y="508"/>
                  </a:cubicBezTo>
                  <a:cubicBezTo>
                    <a:pt x="1" y="817"/>
                    <a:pt x="197" y="1069"/>
                    <a:pt x="478" y="1098"/>
                  </a:cubicBezTo>
                  <a:cubicBezTo>
                    <a:pt x="494" y="1099"/>
                    <a:pt x="510" y="1100"/>
                    <a:pt x="526" y="1100"/>
                  </a:cubicBezTo>
                  <a:cubicBezTo>
                    <a:pt x="787" y="1100"/>
                    <a:pt x="1012" y="884"/>
                    <a:pt x="1012" y="592"/>
                  </a:cubicBezTo>
                  <a:cubicBezTo>
                    <a:pt x="1040" y="283"/>
                    <a:pt x="843" y="31"/>
                    <a:pt x="590" y="3"/>
                  </a:cubicBezTo>
                  <a:cubicBezTo>
                    <a:pt x="575" y="1"/>
                    <a:pt x="559" y="0"/>
                    <a:pt x="543" y="0"/>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46"/>
            <p:cNvSpPr/>
            <p:nvPr/>
          </p:nvSpPr>
          <p:spPr>
            <a:xfrm>
              <a:off x="1650550" y="1960450"/>
              <a:ext cx="26000" cy="27500"/>
            </a:xfrm>
            <a:custGeom>
              <a:avLst/>
              <a:gdLst/>
              <a:ahLst/>
              <a:cxnLst/>
              <a:rect l="l" t="t" r="r" b="b"/>
              <a:pathLst>
                <a:path w="1040" h="1100" extrusionOk="0">
                  <a:moveTo>
                    <a:pt x="519" y="0"/>
                  </a:moveTo>
                  <a:cubicBezTo>
                    <a:pt x="282" y="0"/>
                    <a:pt x="55" y="216"/>
                    <a:pt x="29" y="508"/>
                  </a:cubicBezTo>
                  <a:cubicBezTo>
                    <a:pt x="1" y="817"/>
                    <a:pt x="197" y="1069"/>
                    <a:pt x="478" y="1097"/>
                  </a:cubicBezTo>
                  <a:cubicBezTo>
                    <a:pt x="494" y="1099"/>
                    <a:pt x="510" y="1100"/>
                    <a:pt x="525" y="1100"/>
                  </a:cubicBezTo>
                  <a:cubicBezTo>
                    <a:pt x="784" y="1100"/>
                    <a:pt x="985" y="883"/>
                    <a:pt x="1012" y="592"/>
                  </a:cubicBezTo>
                  <a:cubicBezTo>
                    <a:pt x="1040" y="283"/>
                    <a:pt x="843" y="31"/>
                    <a:pt x="562" y="2"/>
                  </a:cubicBezTo>
                  <a:cubicBezTo>
                    <a:pt x="548" y="1"/>
                    <a:pt x="534" y="0"/>
                    <a:pt x="519" y="0"/>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46"/>
            <p:cNvSpPr/>
            <p:nvPr/>
          </p:nvSpPr>
          <p:spPr>
            <a:xfrm>
              <a:off x="1668100" y="1904300"/>
              <a:ext cx="26000" cy="27500"/>
            </a:xfrm>
            <a:custGeom>
              <a:avLst/>
              <a:gdLst/>
              <a:ahLst/>
              <a:cxnLst/>
              <a:rect l="l" t="t" r="r" b="b"/>
              <a:pathLst>
                <a:path w="1040" h="1100" extrusionOk="0">
                  <a:moveTo>
                    <a:pt x="519" y="0"/>
                  </a:moveTo>
                  <a:cubicBezTo>
                    <a:pt x="256" y="0"/>
                    <a:pt x="29" y="241"/>
                    <a:pt x="29" y="508"/>
                  </a:cubicBezTo>
                  <a:cubicBezTo>
                    <a:pt x="1" y="817"/>
                    <a:pt x="197" y="1097"/>
                    <a:pt x="450" y="1097"/>
                  </a:cubicBezTo>
                  <a:cubicBezTo>
                    <a:pt x="466" y="1099"/>
                    <a:pt x="482" y="1100"/>
                    <a:pt x="497" y="1100"/>
                  </a:cubicBezTo>
                  <a:cubicBezTo>
                    <a:pt x="759" y="1100"/>
                    <a:pt x="985" y="883"/>
                    <a:pt x="1011" y="592"/>
                  </a:cubicBezTo>
                  <a:cubicBezTo>
                    <a:pt x="1039" y="283"/>
                    <a:pt x="843" y="31"/>
                    <a:pt x="562" y="2"/>
                  </a:cubicBezTo>
                  <a:cubicBezTo>
                    <a:pt x="548" y="1"/>
                    <a:pt x="534" y="0"/>
                    <a:pt x="519" y="0"/>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46"/>
            <p:cNvSpPr/>
            <p:nvPr/>
          </p:nvSpPr>
          <p:spPr>
            <a:xfrm>
              <a:off x="1705300" y="1927450"/>
              <a:ext cx="26000" cy="27525"/>
            </a:xfrm>
            <a:custGeom>
              <a:avLst/>
              <a:gdLst/>
              <a:ahLst/>
              <a:cxnLst/>
              <a:rect l="l" t="t" r="r" b="b"/>
              <a:pathLst>
                <a:path w="1040" h="1101" extrusionOk="0">
                  <a:moveTo>
                    <a:pt x="543" y="1"/>
                  </a:moveTo>
                  <a:cubicBezTo>
                    <a:pt x="282" y="1"/>
                    <a:pt x="55" y="217"/>
                    <a:pt x="29" y="508"/>
                  </a:cubicBezTo>
                  <a:cubicBezTo>
                    <a:pt x="1" y="817"/>
                    <a:pt x="197" y="1070"/>
                    <a:pt x="478" y="1098"/>
                  </a:cubicBezTo>
                  <a:cubicBezTo>
                    <a:pt x="494" y="1099"/>
                    <a:pt x="510" y="1100"/>
                    <a:pt x="525" y="1100"/>
                  </a:cubicBezTo>
                  <a:cubicBezTo>
                    <a:pt x="786" y="1100"/>
                    <a:pt x="1011" y="884"/>
                    <a:pt x="1011" y="593"/>
                  </a:cubicBezTo>
                  <a:cubicBezTo>
                    <a:pt x="1039" y="284"/>
                    <a:pt x="843" y="31"/>
                    <a:pt x="590" y="3"/>
                  </a:cubicBezTo>
                  <a:cubicBezTo>
                    <a:pt x="574" y="1"/>
                    <a:pt x="559" y="1"/>
                    <a:pt x="543" y="1"/>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46"/>
            <p:cNvSpPr/>
            <p:nvPr/>
          </p:nvSpPr>
          <p:spPr>
            <a:xfrm>
              <a:off x="1748825" y="1889550"/>
              <a:ext cx="26000" cy="27525"/>
            </a:xfrm>
            <a:custGeom>
              <a:avLst/>
              <a:gdLst/>
              <a:ahLst/>
              <a:cxnLst/>
              <a:rect l="l" t="t" r="r" b="b"/>
              <a:pathLst>
                <a:path w="1040" h="1101" extrusionOk="0">
                  <a:moveTo>
                    <a:pt x="519" y="1"/>
                  </a:moveTo>
                  <a:cubicBezTo>
                    <a:pt x="281" y="1"/>
                    <a:pt x="55" y="217"/>
                    <a:pt x="28" y="508"/>
                  </a:cubicBezTo>
                  <a:cubicBezTo>
                    <a:pt x="0" y="817"/>
                    <a:pt x="197" y="1098"/>
                    <a:pt x="478" y="1098"/>
                  </a:cubicBezTo>
                  <a:cubicBezTo>
                    <a:pt x="493" y="1099"/>
                    <a:pt x="509" y="1100"/>
                    <a:pt x="525" y="1100"/>
                  </a:cubicBezTo>
                  <a:cubicBezTo>
                    <a:pt x="783" y="1100"/>
                    <a:pt x="984" y="884"/>
                    <a:pt x="1011" y="592"/>
                  </a:cubicBezTo>
                  <a:cubicBezTo>
                    <a:pt x="1039" y="284"/>
                    <a:pt x="843" y="31"/>
                    <a:pt x="562" y="3"/>
                  </a:cubicBezTo>
                  <a:cubicBezTo>
                    <a:pt x="547" y="1"/>
                    <a:pt x="533" y="1"/>
                    <a:pt x="519" y="1"/>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46"/>
            <p:cNvSpPr/>
            <p:nvPr/>
          </p:nvSpPr>
          <p:spPr>
            <a:xfrm>
              <a:off x="1730575" y="1956925"/>
              <a:ext cx="26000" cy="27525"/>
            </a:xfrm>
            <a:custGeom>
              <a:avLst/>
              <a:gdLst/>
              <a:ahLst/>
              <a:cxnLst/>
              <a:rect l="l" t="t" r="r" b="b"/>
              <a:pathLst>
                <a:path w="1040" h="1101" extrusionOk="0">
                  <a:moveTo>
                    <a:pt x="519" y="1"/>
                  </a:moveTo>
                  <a:cubicBezTo>
                    <a:pt x="281" y="1"/>
                    <a:pt x="55" y="217"/>
                    <a:pt x="28" y="508"/>
                  </a:cubicBezTo>
                  <a:cubicBezTo>
                    <a:pt x="0" y="817"/>
                    <a:pt x="197" y="1098"/>
                    <a:pt x="478" y="1098"/>
                  </a:cubicBezTo>
                  <a:cubicBezTo>
                    <a:pt x="494" y="1100"/>
                    <a:pt x="509" y="1100"/>
                    <a:pt x="525" y="1100"/>
                  </a:cubicBezTo>
                  <a:cubicBezTo>
                    <a:pt x="783" y="1100"/>
                    <a:pt x="985" y="884"/>
                    <a:pt x="1011" y="593"/>
                  </a:cubicBezTo>
                  <a:cubicBezTo>
                    <a:pt x="1039" y="284"/>
                    <a:pt x="843" y="31"/>
                    <a:pt x="562" y="3"/>
                  </a:cubicBezTo>
                  <a:cubicBezTo>
                    <a:pt x="548" y="2"/>
                    <a:pt x="533" y="1"/>
                    <a:pt x="519" y="1"/>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46"/>
            <p:cNvSpPr/>
            <p:nvPr/>
          </p:nvSpPr>
          <p:spPr>
            <a:xfrm>
              <a:off x="1688450" y="1977275"/>
              <a:ext cx="26700" cy="27525"/>
            </a:xfrm>
            <a:custGeom>
              <a:avLst/>
              <a:gdLst/>
              <a:ahLst/>
              <a:cxnLst/>
              <a:rect l="l" t="t" r="r" b="b"/>
              <a:pathLst>
                <a:path w="1068" h="1101" extrusionOk="0">
                  <a:moveTo>
                    <a:pt x="543" y="1"/>
                  </a:moveTo>
                  <a:cubicBezTo>
                    <a:pt x="282" y="1"/>
                    <a:pt x="55" y="217"/>
                    <a:pt x="29" y="509"/>
                  </a:cubicBezTo>
                  <a:cubicBezTo>
                    <a:pt x="1" y="817"/>
                    <a:pt x="225" y="1070"/>
                    <a:pt x="478" y="1098"/>
                  </a:cubicBezTo>
                  <a:cubicBezTo>
                    <a:pt x="494" y="1100"/>
                    <a:pt x="510" y="1101"/>
                    <a:pt x="526" y="1101"/>
                  </a:cubicBezTo>
                  <a:cubicBezTo>
                    <a:pt x="787" y="1101"/>
                    <a:pt x="1012" y="884"/>
                    <a:pt x="1012" y="593"/>
                  </a:cubicBezTo>
                  <a:cubicBezTo>
                    <a:pt x="1068" y="284"/>
                    <a:pt x="843" y="31"/>
                    <a:pt x="590" y="3"/>
                  </a:cubicBezTo>
                  <a:cubicBezTo>
                    <a:pt x="575" y="2"/>
                    <a:pt x="559" y="1"/>
                    <a:pt x="543" y="1"/>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46"/>
            <p:cNvSpPr/>
            <p:nvPr/>
          </p:nvSpPr>
          <p:spPr>
            <a:xfrm>
              <a:off x="1645650" y="2021500"/>
              <a:ext cx="26000" cy="27525"/>
            </a:xfrm>
            <a:custGeom>
              <a:avLst/>
              <a:gdLst/>
              <a:ahLst/>
              <a:cxnLst/>
              <a:rect l="l" t="t" r="r" b="b"/>
              <a:pathLst>
                <a:path w="1040" h="1101" extrusionOk="0">
                  <a:moveTo>
                    <a:pt x="514" y="1"/>
                  </a:moveTo>
                  <a:cubicBezTo>
                    <a:pt x="253" y="1"/>
                    <a:pt x="28" y="217"/>
                    <a:pt x="28" y="508"/>
                  </a:cubicBezTo>
                  <a:cubicBezTo>
                    <a:pt x="0" y="817"/>
                    <a:pt x="197" y="1070"/>
                    <a:pt x="450" y="1098"/>
                  </a:cubicBezTo>
                  <a:cubicBezTo>
                    <a:pt x="464" y="1099"/>
                    <a:pt x="478" y="1100"/>
                    <a:pt x="492" y="1100"/>
                  </a:cubicBezTo>
                  <a:cubicBezTo>
                    <a:pt x="756" y="1100"/>
                    <a:pt x="984" y="859"/>
                    <a:pt x="1011" y="593"/>
                  </a:cubicBezTo>
                  <a:cubicBezTo>
                    <a:pt x="1039" y="284"/>
                    <a:pt x="814" y="3"/>
                    <a:pt x="562" y="3"/>
                  </a:cubicBezTo>
                  <a:cubicBezTo>
                    <a:pt x="546" y="1"/>
                    <a:pt x="530" y="1"/>
                    <a:pt x="514" y="1"/>
                  </a:cubicBezTo>
                  <a:close/>
                </a:path>
              </a:pathLst>
            </a:custGeom>
            <a:solidFill>
              <a:srgbClr val="EDEB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46"/>
            <p:cNvSpPr/>
            <p:nvPr/>
          </p:nvSpPr>
          <p:spPr>
            <a:xfrm>
              <a:off x="1447363" y="2120475"/>
              <a:ext cx="57575" cy="166250"/>
            </a:xfrm>
            <a:custGeom>
              <a:avLst/>
              <a:gdLst/>
              <a:ahLst/>
              <a:cxnLst/>
              <a:rect l="l" t="t" r="r" b="b"/>
              <a:pathLst>
                <a:path w="2303" h="6650" extrusionOk="0">
                  <a:moveTo>
                    <a:pt x="2029" y="1"/>
                  </a:moveTo>
                  <a:cubicBezTo>
                    <a:pt x="1795" y="1"/>
                    <a:pt x="1257" y="634"/>
                    <a:pt x="815" y="1389"/>
                  </a:cubicBezTo>
                  <a:cubicBezTo>
                    <a:pt x="366" y="2203"/>
                    <a:pt x="85" y="3129"/>
                    <a:pt x="85" y="3185"/>
                  </a:cubicBezTo>
                  <a:cubicBezTo>
                    <a:pt x="85" y="3241"/>
                    <a:pt x="1" y="4196"/>
                    <a:pt x="225" y="5094"/>
                  </a:cubicBezTo>
                  <a:cubicBezTo>
                    <a:pt x="338" y="5516"/>
                    <a:pt x="506" y="5937"/>
                    <a:pt x="703" y="6245"/>
                  </a:cubicBezTo>
                  <a:cubicBezTo>
                    <a:pt x="849" y="6490"/>
                    <a:pt x="996" y="6649"/>
                    <a:pt x="1106" y="6649"/>
                  </a:cubicBezTo>
                  <a:cubicBezTo>
                    <a:pt x="1122" y="6649"/>
                    <a:pt x="1137" y="6646"/>
                    <a:pt x="1152" y="6639"/>
                  </a:cubicBezTo>
                  <a:cubicBezTo>
                    <a:pt x="1292" y="6610"/>
                    <a:pt x="1320" y="6386"/>
                    <a:pt x="1376" y="6077"/>
                  </a:cubicBezTo>
                  <a:cubicBezTo>
                    <a:pt x="1404" y="5768"/>
                    <a:pt x="1432" y="5375"/>
                    <a:pt x="1489" y="5010"/>
                  </a:cubicBezTo>
                  <a:cubicBezTo>
                    <a:pt x="1601" y="4252"/>
                    <a:pt x="1826" y="3522"/>
                    <a:pt x="1826" y="3494"/>
                  </a:cubicBezTo>
                  <a:cubicBezTo>
                    <a:pt x="1826" y="3438"/>
                    <a:pt x="1882" y="2652"/>
                    <a:pt x="1994" y="1810"/>
                  </a:cubicBezTo>
                  <a:cubicBezTo>
                    <a:pt x="2134" y="995"/>
                    <a:pt x="2303" y="125"/>
                    <a:pt x="2078" y="13"/>
                  </a:cubicBezTo>
                  <a:cubicBezTo>
                    <a:pt x="2064" y="5"/>
                    <a:pt x="2047" y="1"/>
                    <a:pt x="20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0" name="Google Shape;2580;p46"/>
          <p:cNvGrpSpPr/>
          <p:nvPr/>
        </p:nvGrpSpPr>
        <p:grpSpPr>
          <a:xfrm flipH="1">
            <a:off x="2106505" y="4003151"/>
            <a:ext cx="647848" cy="1163774"/>
            <a:chOff x="3780380" y="486447"/>
            <a:chExt cx="647848" cy="1163774"/>
          </a:xfrm>
        </p:grpSpPr>
        <p:sp>
          <p:nvSpPr>
            <p:cNvPr id="2581" name="Google Shape;2581;p46"/>
            <p:cNvSpPr/>
            <p:nvPr/>
          </p:nvSpPr>
          <p:spPr>
            <a:xfrm>
              <a:off x="4251353" y="1319492"/>
              <a:ext cx="176875" cy="195425"/>
            </a:xfrm>
            <a:custGeom>
              <a:avLst/>
              <a:gdLst/>
              <a:ahLst/>
              <a:cxnLst/>
              <a:rect l="l" t="t" r="r" b="b"/>
              <a:pathLst>
                <a:path w="7075" h="7817" extrusionOk="0">
                  <a:moveTo>
                    <a:pt x="3891" y="1"/>
                  </a:moveTo>
                  <a:cubicBezTo>
                    <a:pt x="3361" y="1"/>
                    <a:pt x="2832" y="119"/>
                    <a:pt x="2358" y="425"/>
                  </a:cubicBezTo>
                  <a:cubicBezTo>
                    <a:pt x="590" y="1520"/>
                    <a:pt x="56" y="5955"/>
                    <a:pt x="56" y="5955"/>
                  </a:cubicBezTo>
                  <a:cubicBezTo>
                    <a:pt x="1" y="7322"/>
                    <a:pt x="383" y="7817"/>
                    <a:pt x="943" y="7817"/>
                  </a:cubicBezTo>
                  <a:cubicBezTo>
                    <a:pt x="2087" y="7817"/>
                    <a:pt x="3974" y="5756"/>
                    <a:pt x="4408" y="4832"/>
                  </a:cubicBezTo>
                  <a:cubicBezTo>
                    <a:pt x="5082" y="3485"/>
                    <a:pt x="7075" y="1239"/>
                    <a:pt x="7075" y="1239"/>
                  </a:cubicBezTo>
                  <a:cubicBezTo>
                    <a:pt x="6727" y="850"/>
                    <a:pt x="5308"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46"/>
            <p:cNvSpPr/>
            <p:nvPr/>
          </p:nvSpPr>
          <p:spPr>
            <a:xfrm>
              <a:off x="3813380" y="1113218"/>
              <a:ext cx="287800" cy="159125"/>
            </a:xfrm>
            <a:custGeom>
              <a:avLst/>
              <a:gdLst/>
              <a:ahLst/>
              <a:cxnLst/>
              <a:rect l="l" t="t" r="r" b="b"/>
              <a:pathLst>
                <a:path w="11512" h="6365" extrusionOk="0">
                  <a:moveTo>
                    <a:pt x="6308" y="0"/>
                  </a:moveTo>
                  <a:cubicBezTo>
                    <a:pt x="3377" y="0"/>
                    <a:pt x="951" y="3315"/>
                    <a:pt x="0" y="3819"/>
                  </a:cubicBezTo>
                  <a:cubicBezTo>
                    <a:pt x="0" y="3819"/>
                    <a:pt x="2331" y="6149"/>
                    <a:pt x="4970" y="6345"/>
                  </a:cubicBezTo>
                  <a:cubicBezTo>
                    <a:pt x="5149" y="6359"/>
                    <a:pt x="5324" y="6365"/>
                    <a:pt x="5496" y="6365"/>
                  </a:cubicBezTo>
                  <a:cubicBezTo>
                    <a:pt x="7864" y="6365"/>
                    <a:pt x="9627" y="5189"/>
                    <a:pt x="11511" y="5110"/>
                  </a:cubicBezTo>
                  <a:cubicBezTo>
                    <a:pt x="11511" y="5110"/>
                    <a:pt x="9293" y="1"/>
                    <a:pt x="6345" y="1"/>
                  </a:cubicBezTo>
                  <a:cubicBezTo>
                    <a:pt x="6333" y="0"/>
                    <a:pt x="6321" y="0"/>
                    <a:pt x="6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46"/>
            <p:cNvSpPr/>
            <p:nvPr/>
          </p:nvSpPr>
          <p:spPr>
            <a:xfrm>
              <a:off x="3795130" y="788945"/>
              <a:ext cx="268125" cy="231650"/>
            </a:xfrm>
            <a:custGeom>
              <a:avLst/>
              <a:gdLst/>
              <a:ahLst/>
              <a:cxnLst/>
              <a:rect l="l" t="t" r="r" b="b"/>
              <a:pathLst>
                <a:path w="10725" h="9266" extrusionOk="0">
                  <a:moveTo>
                    <a:pt x="0" y="226"/>
                  </a:moveTo>
                  <a:cubicBezTo>
                    <a:pt x="1" y="226"/>
                    <a:pt x="730" y="4296"/>
                    <a:pt x="2611" y="6767"/>
                  </a:cubicBezTo>
                  <a:cubicBezTo>
                    <a:pt x="4492" y="9266"/>
                    <a:pt x="8254" y="8760"/>
                    <a:pt x="10528" y="8901"/>
                  </a:cubicBezTo>
                  <a:cubicBezTo>
                    <a:pt x="10528" y="8901"/>
                    <a:pt x="10725" y="4324"/>
                    <a:pt x="8198" y="2163"/>
                  </a:cubicBezTo>
                  <a:cubicBezTo>
                    <a:pt x="5643" y="1"/>
                    <a:pt x="1011" y="899"/>
                    <a:pt x="0" y="2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46"/>
            <p:cNvSpPr/>
            <p:nvPr/>
          </p:nvSpPr>
          <p:spPr>
            <a:xfrm>
              <a:off x="3930579" y="486447"/>
              <a:ext cx="209200" cy="32077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46"/>
            <p:cNvSpPr/>
            <p:nvPr/>
          </p:nvSpPr>
          <p:spPr>
            <a:xfrm>
              <a:off x="3780380" y="565772"/>
              <a:ext cx="193050" cy="199350"/>
            </a:xfrm>
            <a:custGeom>
              <a:avLst/>
              <a:gdLst/>
              <a:ahLst/>
              <a:cxnLst/>
              <a:rect l="l" t="t" r="r" b="b"/>
              <a:pathLst>
                <a:path w="7722" h="7974" extrusionOk="0">
                  <a:moveTo>
                    <a:pt x="310" y="0"/>
                  </a:moveTo>
                  <a:cubicBezTo>
                    <a:pt x="310" y="1"/>
                    <a:pt x="1" y="3622"/>
                    <a:pt x="1348" y="5587"/>
                  </a:cubicBezTo>
                  <a:cubicBezTo>
                    <a:pt x="2668" y="7552"/>
                    <a:pt x="5812" y="7159"/>
                    <a:pt x="6851" y="7973"/>
                  </a:cubicBezTo>
                  <a:cubicBezTo>
                    <a:pt x="6851" y="7973"/>
                    <a:pt x="7721" y="4689"/>
                    <a:pt x="5335" y="2695"/>
                  </a:cubicBezTo>
                  <a:cubicBezTo>
                    <a:pt x="2949" y="674"/>
                    <a:pt x="506" y="646"/>
                    <a:pt x="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46"/>
            <p:cNvSpPr/>
            <p:nvPr/>
          </p:nvSpPr>
          <p:spPr>
            <a:xfrm>
              <a:off x="3967079" y="1135668"/>
              <a:ext cx="101800" cy="92675"/>
            </a:xfrm>
            <a:custGeom>
              <a:avLst/>
              <a:gdLst/>
              <a:ahLst/>
              <a:cxnLst/>
              <a:rect l="l" t="t" r="r" b="b"/>
              <a:pathLst>
                <a:path w="4072" h="3707" extrusionOk="0">
                  <a:moveTo>
                    <a:pt x="1" y="1"/>
                  </a:moveTo>
                  <a:cubicBezTo>
                    <a:pt x="1489" y="1096"/>
                    <a:pt x="2864" y="2303"/>
                    <a:pt x="4072" y="3707"/>
                  </a:cubicBezTo>
                  <a:cubicBezTo>
                    <a:pt x="3033" y="2191"/>
                    <a:pt x="1573" y="95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46"/>
            <p:cNvSpPr/>
            <p:nvPr/>
          </p:nvSpPr>
          <p:spPr>
            <a:xfrm>
              <a:off x="3907430" y="1155318"/>
              <a:ext cx="87050" cy="51275"/>
            </a:xfrm>
            <a:custGeom>
              <a:avLst/>
              <a:gdLst/>
              <a:ahLst/>
              <a:cxnLst/>
              <a:rect l="l" t="t" r="r" b="b"/>
              <a:pathLst>
                <a:path w="3482" h="2051" extrusionOk="0">
                  <a:moveTo>
                    <a:pt x="0" y="1"/>
                  </a:moveTo>
                  <a:lnTo>
                    <a:pt x="0" y="1"/>
                  </a:lnTo>
                  <a:cubicBezTo>
                    <a:pt x="1011" y="619"/>
                    <a:pt x="2443" y="1461"/>
                    <a:pt x="3482" y="2050"/>
                  </a:cubicBezTo>
                  <a:cubicBezTo>
                    <a:pt x="2415" y="1236"/>
                    <a:pt x="1236" y="5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46"/>
            <p:cNvSpPr/>
            <p:nvPr/>
          </p:nvSpPr>
          <p:spPr>
            <a:xfrm>
              <a:off x="3920754" y="1214992"/>
              <a:ext cx="107425" cy="34425"/>
            </a:xfrm>
            <a:custGeom>
              <a:avLst/>
              <a:gdLst/>
              <a:ahLst/>
              <a:cxnLst/>
              <a:rect l="l" t="t" r="r" b="b"/>
              <a:pathLst>
                <a:path w="4297" h="1377" extrusionOk="0">
                  <a:moveTo>
                    <a:pt x="4296" y="0"/>
                  </a:moveTo>
                  <a:lnTo>
                    <a:pt x="4296" y="0"/>
                  </a:lnTo>
                  <a:cubicBezTo>
                    <a:pt x="2864" y="421"/>
                    <a:pt x="1405" y="955"/>
                    <a:pt x="1" y="1376"/>
                  </a:cubicBezTo>
                  <a:cubicBezTo>
                    <a:pt x="1489" y="1123"/>
                    <a:pt x="2921" y="590"/>
                    <a:pt x="4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46"/>
            <p:cNvSpPr/>
            <p:nvPr/>
          </p:nvSpPr>
          <p:spPr>
            <a:xfrm>
              <a:off x="3878655" y="1201642"/>
              <a:ext cx="77225" cy="26700"/>
            </a:xfrm>
            <a:custGeom>
              <a:avLst/>
              <a:gdLst/>
              <a:ahLst/>
              <a:cxnLst/>
              <a:rect l="l" t="t" r="r" b="b"/>
              <a:pathLst>
                <a:path w="3089" h="1068" extrusionOk="0">
                  <a:moveTo>
                    <a:pt x="3089" y="1"/>
                  </a:moveTo>
                  <a:lnTo>
                    <a:pt x="3089" y="1"/>
                  </a:lnTo>
                  <a:cubicBezTo>
                    <a:pt x="2050" y="338"/>
                    <a:pt x="1039" y="703"/>
                    <a:pt x="0" y="1068"/>
                  </a:cubicBezTo>
                  <a:cubicBezTo>
                    <a:pt x="1067" y="871"/>
                    <a:pt x="2106" y="506"/>
                    <a:pt x="3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46"/>
            <p:cNvSpPr/>
            <p:nvPr/>
          </p:nvSpPr>
          <p:spPr>
            <a:xfrm>
              <a:off x="4305378" y="1343441"/>
              <a:ext cx="37925" cy="58975"/>
            </a:xfrm>
            <a:custGeom>
              <a:avLst/>
              <a:gdLst/>
              <a:ahLst/>
              <a:cxnLst/>
              <a:rect l="l" t="t" r="r" b="b"/>
              <a:pathLst>
                <a:path w="1517" h="2359" extrusionOk="0">
                  <a:moveTo>
                    <a:pt x="1517" y="0"/>
                  </a:moveTo>
                  <a:lnTo>
                    <a:pt x="1517" y="0"/>
                  </a:lnTo>
                  <a:cubicBezTo>
                    <a:pt x="787" y="590"/>
                    <a:pt x="197" y="1432"/>
                    <a:pt x="1" y="2358"/>
                  </a:cubicBezTo>
                  <a:cubicBezTo>
                    <a:pt x="366" y="1488"/>
                    <a:pt x="927" y="730"/>
                    <a:pt x="1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46"/>
            <p:cNvSpPr/>
            <p:nvPr/>
          </p:nvSpPr>
          <p:spPr>
            <a:xfrm>
              <a:off x="4267478" y="1366591"/>
              <a:ext cx="28800" cy="80050"/>
            </a:xfrm>
            <a:custGeom>
              <a:avLst/>
              <a:gdLst/>
              <a:ahLst/>
              <a:cxnLst/>
              <a:rect l="l" t="t" r="r" b="b"/>
              <a:pathLst>
                <a:path w="1152" h="3202" extrusionOk="0">
                  <a:moveTo>
                    <a:pt x="1152" y="1"/>
                  </a:moveTo>
                  <a:lnTo>
                    <a:pt x="1152" y="1"/>
                  </a:lnTo>
                  <a:cubicBezTo>
                    <a:pt x="618" y="983"/>
                    <a:pt x="85" y="2078"/>
                    <a:pt x="1" y="3201"/>
                  </a:cubicBezTo>
                  <a:cubicBezTo>
                    <a:pt x="281" y="2106"/>
                    <a:pt x="759" y="1067"/>
                    <a:pt x="1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46"/>
            <p:cNvSpPr/>
            <p:nvPr/>
          </p:nvSpPr>
          <p:spPr>
            <a:xfrm>
              <a:off x="4285028" y="1396766"/>
              <a:ext cx="73025" cy="28100"/>
            </a:xfrm>
            <a:custGeom>
              <a:avLst/>
              <a:gdLst/>
              <a:ahLst/>
              <a:cxnLst/>
              <a:rect l="l" t="t" r="r" b="b"/>
              <a:pathLst>
                <a:path w="2921" h="1124" extrusionOk="0">
                  <a:moveTo>
                    <a:pt x="2920" y="1"/>
                  </a:moveTo>
                  <a:lnTo>
                    <a:pt x="2920" y="1"/>
                  </a:lnTo>
                  <a:cubicBezTo>
                    <a:pt x="1882" y="169"/>
                    <a:pt x="843" y="534"/>
                    <a:pt x="1" y="1124"/>
                  </a:cubicBezTo>
                  <a:cubicBezTo>
                    <a:pt x="955" y="675"/>
                    <a:pt x="1938" y="366"/>
                    <a:pt x="2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46"/>
            <p:cNvSpPr/>
            <p:nvPr/>
          </p:nvSpPr>
          <p:spPr>
            <a:xfrm>
              <a:off x="4256253" y="1457416"/>
              <a:ext cx="54075" cy="6750"/>
            </a:xfrm>
            <a:custGeom>
              <a:avLst/>
              <a:gdLst/>
              <a:ahLst/>
              <a:cxnLst/>
              <a:rect l="l" t="t" r="r" b="b"/>
              <a:pathLst>
                <a:path w="2163" h="270" extrusionOk="0">
                  <a:moveTo>
                    <a:pt x="1261" y="1"/>
                  </a:moveTo>
                  <a:cubicBezTo>
                    <a:pt x="830" y="1"/>
                    <a:pt x="392" y="107"/>
                    <a:pt x="1" y="270"/>
                  </a:cubicBezTo>
                  <a:cubicBezTo>
                    <a:pt x="487" y="195"/>
                    <a:pt x="961" y="120"/>
                    <a:pt x="1440" y="120"/>
                  </a:cubicBezTo>
                  <a:cubicBezTo>
                    <a:pt x="1679" y="120"/>
                    <a:pt x="1919" y="139"/>
                    <a:pt x="2162" y="186"/>
                  </a:cubicBezTo>
                  <a:cubicBezTo>
                    <a:pt x="1880" y="56"/>
                    <a:pt x="1572" y="1"/>
                    <a:pt x="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46"/>
            <p:cNvSpPr/>
            <p:nvPr/>
          </p:nvSpPr>
          <p:spPr>
            <a:xfrm>
              <a:off x="3999379" y="868970"/>
              <a:ext cx="29500" cy="109525"/>
            </a:xfrm>
            <a:custGeom>
              <a:avLst/>
              <a:gdLst/>
              <a:ahLst/>
              <a:cxnLst/>
              <a:rect l="l" t="t" r="r" b="b"/>
              <a:pathLst>
                <a:path w="1180" h="4381" extrusionOk="0">
                  <a:moveTo>
                    <a:pt x="0" y="0"/>
                  </a:moveTo>
                  <a:cubicBezTo>
                    <a:pt x="590" y="1404"/>
                    <a:pt x="955" y="2864"/>
                    <a:pt x="1179" y="4380"/>
                  </a:cubicBezTo>
                  <a:cubicBezTo>
                    <a:pt x="1123" y="2864"/>
                    <a:pt x="758" y="132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46"/>
            <p:cNvSpPr/>
            <p:nvPr/>
          </p:nvSpPr>
          <p:spPr>
            <a:xfrm>
              <a:off x="3890580" y="937044"/>
              <a:ext cx="110925" cy="17900"/>
            </a:xfrm>
            <a:custGeom>
              <a:avLst/>
              <a:gdLst/>
              <a:ahLst/>
              <a:cxnLst/>
              <a:rect l="l" t="t" r="r" b="b"/>
              <a:pathLst>
                <a:path w="4437" h="716" extrusionOk="0">
                  <a:moveTo>
                    <a:pt x="1" y="1"/>
                  </a:moveTo>
                  <a:lnTo>
                    <a:pt x="1" y="1"/>
                  </a:lnTo>
                  <a:cubicBezTo>
                    <a:pt x="1053" y="473"/>
                    <a:pt x="2220" y="716"/>
                    <a:pt x="3376" y="716"/>
                  </a:cubicBezTo>
                  <a:cubicBezTo>
                    <a:pt x="3732" y="716"/>
                    <a:pt x="4086" y="693"/>
                    <a:pt x="4436" y="646"/>
                  </a:cubicBezTo>
                  <a:cubicBezTo>
                    <a:pt x="2920" y="646"/>
                    <a:pt x="1432" y="45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46"/>
            <p:cNvSpPr/>
            <p:nvPr/>
          </p:nvSpPr>
          <p:spPr>
            <a:xfrm>
              <a:off x="3937604" y="840195"/>
              <a:ext cx="21075" cy="75125"/>
            </a:xfrm>
            <a:custGeom>
              <a:avLst/>
              <a:gdLst/>
              <a:ahLst/>
              <a:cxnLst/>
              <a:rect l="l" t="t" r="r" b="b"/>
              <a:pathLst>
                <a:path w="843" h="3005" extrusionOk="0">
                  <a:moveTo>
                    <a:pt x="1" y="0"/>
                  </a:moveTo>
                  <a:lnTo>
                    <a:pt x="1" y="0"/>
                  </a:lnTo>
                  <a:cubicBezTo>
                    <a:pt x="338" y="983"/>
                    <a:pt x="618" y="1994"/>
                    <a:pt x="843" y="3004"/>
                  </a:cubicBezTo>
                  <a:cubicBezTo>
                    <a:pt x="815" y="1966"/>
                    <a:pt x="506" y="89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46"/>
            <p:cNvSpPr/>
            <p:nvPr/>
          </p:nvSpPr>
          <p:spPr>
            <a:xfrm>
              <a:off x="3854080" y="868970"/>
              <a:ext cx="72325" cy="18975"/>
            </a:xfrm>
            <a:custGeom>
              <a:avLst/>
              <a:gdLst/>
              <a:ahLst/>
              <a:cxnLst/>
              <a:rect l="l" t="t" r="r" b="b"/>
              <a:pathLst>
                <a:path w="2893" h="759" extrusionOk="0">
                  <a:moveTo>
                    <a:pt x="1" y="0"/>
                  </a:moveTo>
                  <a:lnTo>
                    <a:pt x="1" y="0"/>
                  </a:lnTo>
                  <a:cubicBezTo>
                    <a:pt x="871" y="534"/>
                    <a:pt x="1910" y="730"/>
                    <a:pt x="2892" y="759"/>
                  </a:cubicBezTo>
                  <a:cubicBezTo>
                    <a:pt x="1910" y="534"/>
                    <a:pt x="955" y="33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46"/>
            <p:cNvSpPr/>
            <p:nvPr/>
          </p:nvSpPr>
          <p:spPr>
            <a:xfrm>
              <a:off x="3911630" y="649296"/>
              <a:ext cx="18275" cy="79325"/>
            </a:xfrm>
            <a:custGeom>
              <a:avLst/>
              <a:gdLst/>
              <a:ahLst/>
              <a:cxnLst/>
              <a:rect l="l" t="t" r="r" b="b"/>
              <a:pathLst>
                <a:path w="731" h="3173" extrusionOk="0">
                  <a:moveTo>
                    <a:pt x="1" y="0"/>
                  </a:moveTo>
                  <a:lnTo>
                    <a:pt x="1" y="0"/>
                  </a:lnTo>
                  <a:cubicBezTo>
                    <a:pt x="282" y="1039"/>
                    <a:pt x="534" y="2078"/>
                    <a:pt x="562" y="3173"/>
                  </a:cubicBezTo>
                  <a:cubicBezTo>
                    <a:pt x="731" y="2078"/>
                    <a:pt x="450" y="95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46"/>
            <p:cNvSpPr/>
            <p:nvPr/>
          </p:nvSpPr>
          <p:spPr>
            <a:xfrm>
              <a:off x="3863905" y="614196"/>
              <a:ext cx="26000" cy="63900"/>
            </a:xfrm>
            <a:custGeom>
              <a:avLst/>
              <a:gdLst/>
              <a:ahLst/>
              <a:cxnLst/>
              <a:rect l="l" t="t" r="r" b="b"/>
              <a:pathLst>
                <a:path w="1040" h="2556" extrusionOk="0">
                  <a:moveTo>
                    <a:pt x="1" y="0"/>
                  </a:moveTo>
                  <a:lnTo>
                    <a:pt x="1" y="0"/>
                  </a:lnTo>
                  <a:cubicBezTo>
                    <a:pt x="366" y="871"/>
                    <a:pt x="731" y="1685"/>
                    <a:pt x="1040" y="2555"/>
                  </a:cubicBezTo>
                  <a:cubicBezTo>
                    <a:pt x="899" y="1629"/>
                    <a:pt x="506" y="7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46"/>
            <p:cNvSpPr/>
            <p:nvPr/>
          </p:nvSpPr>
          <p:spPr>
            <a:xfrm>
              <a:off x="3830930" y="673846"/>
              <a:ext cx="83550" cy="38625"/>
            </a:xfrm>
            <a:custGeom>
              <a:avLst/>
              <a:gdLst/>
              <a:ahLst/>
              <a:cxnLst/>
              <a:rect l="l" t="t" r="r" b="b"/>
              <a:pathLst>
                <a:path w="3342" h="1545" extrusionOk="0">
                  <a:moveTo>
                    <a:pt x="0" y="1"/>
                  </a:moveTo>
                  <a:lnTo>
                    <a:pt x="0" y="1"/>
                  </a:lnTo>
                  <a:cubicBezTo>
                    <a:pt x="955" y="759"/>
                    <a:pt x="2134" y="1264"/>
                    <a:pt x="3341" y="1545"/>
                  </a:cubicBezTo>
                  <a:cubicBezTo>
                    <a:pt x="2190" y="1096"/>
                    <a:pt x="1067" y="61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46"/>
            <p:cNvSpPr/>
            <p:nvPr/>
          </p:nvSpPr>
          <p:spPr>
            <a:xfrm>
              <a:off x="3812680" y="621221"/>
              <a:ext cx="66000" cy="40025"/>
            </a:xfrm>
            <a:custGeom>
              <a:avLst/>
              <a:gdLst/>
              <a:ahLst/>
              <a:cxnLst/>
              <a:rect l="l" t="t" r="r" b="b"/>
              <a:pathLst>
                <a:path w="2640" h="1601" extrusionOk="0">
                  <a:moveTo>
                    <a:pt x="0" y="0"/>
                  </a:moveTo>
                  <a:lnTo>
                    <a:pt x="0" y="0"/>
                  </a:lnTo>
                  <a:cubicBezTo>
                    <a:pt x="702" y="758"/>
                    <a:pt x="1657" y="1292"/>
                    <a:pt x="2639" y="1600"/>
                  </a:cubicBezTo>
                  <a:cubicBezTo>
                    <a:pt x="1713" y="1123"/>
                    <a:pt x="815" y="61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46"/>
            <p:cNvSpPr/>
            <p:nvPr/>
          </p:nvSpPr>
          <p:spPr>
            <a:xfrm>
              <a:off x="4026754" y="555247"/>
              <a:ext cx="19675" cy="106700"/>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46"/>
            <p:cNvSpPr/>
            <p:nvPr/>
          </p:nvSpPr>
          <p:spPr>
            <a:xfrm>
              <a:off x="4044279" y="640171"/>
              <a:ext cx="64600" cy="112325"/>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46"/>
            <p:cNvSpPr/>
            <p:nvPr/>
          </p:nvSpPr>
          <p:spPr>
            <a:xfrm>
              <a:off x="3981129" y="576997"/>
              <a:ext cx="50550" cy="108800"/>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46"/>
            <p:cNvSpPr/>
            <p:nvPr/>
          </p:nvSpPr>
          <p:spPr>
            <a:xfrm>
              <a:off x="3964979" y="659821"/>
              <a:ext cx="82850" cy="111625"/>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46"/>
            <p:cNvSpPr/>
            <p:nvPr/>
          </p:nvSpPr>
          <p:spPr>
            <a:xfrm>
              <a:off x="3865530" y="646271"/>
              <a:ext cx="422475" cy="1003950"/>
            </a:xfrm>
            <a:custGeom>
              <a:avLst/>
              <a:gdLst/>
              <a:ahLst/>
              <a:cxnLst/>
              <a:rect l="l" t="t" r="r" b="b"/>
              <a:pathLst>
                <a:path w="16899" h="40158" extrusionOk="0">
                  <a:moveTo>
                    <a:pt x="171" y="0"/>
                  </a:moveTo>
                  <a:cubicBezTo>
                    <a:pt x="78" y="0"/>
                    <a:pt x="0" y="82"/>
                    <a:pt x="76" y="177"/>
                  </a:cubicBezTo>
                  <a:lnTo>
                    <a:pt x="76" y="205"/>
                  </a:lnTo>
                  <a:cubicBezTo>
                    <a:pt x="1087" y="1637"/>
                    <a:pt x="2098" y="3097"/>
                    <a:pt x="3136" y="4557"/>
                  </a:cubicBezTo>
                  <a:cubicBezTo>
                    <a:pt x="3922" y="5708"/>
                    <a:pt x="4737" y="6831"/>
                    <a:pt x="5523" y="7954"/>
                  </a:cubicBezTo>
                  <a:cubicBezTo>
                    <a:pt x="6309" y="9105"/>
                    <a:pt x="7095" y="10144"/>
                    <a:pt x="7769" y="11323"/>
                  </a:cubicBezTo>
                  <a:cubicBezTo>
                    <a:pt x="8751" y="13120"/>
                    <a:pt x="9425" y="15057"/>
                    <a:pt x="9987" y="17022"/>
                  </a:cubicBezTo>
                  <a:cubicBezTo>
                    <a:pt x="10239" y="17920"/>
                    <a:pt x="10464" y="18819"/>
                    <a:pt x="10716" y="19717"/>
                  </a:cubicBezTo>
                  <a:cubicBezTo>
                    <a:pt x="10969" y="20588"/>
                    <a:pt x="11278" y="21514"/>
                    <a:pt x="11559" y="22412"/>
                  </a:cubicBezTo>
                  <a:cubicBezTo>
                    <a:pt x="12682" y="25894"/>
                    <a:pt x="14029" y="29319"/>
                    <a:pt x="14956" y="32856"/>
                  </a:cubicBezTo>
                  <a:cubicBezTo>
                    <a:pt x="15573" y="35186"/>
                    <a:pt x="16107" y="37545"/>
                    <a:pt x="16584" y="39931"/>
                  </a:cubicBezTo>
                  <a:cubicBezTo>
                    <a:pt x="16584" y="39959"/>
                    <a:pt x="16612" y="40015"/>
                    <a:pt x="16612" y="40043"/>
                  </a:cubicBezTo>
                  <a:cubicBezTo>
                    <a:pt x="16624" y="40124"/>
                    <a:pt x="16677" y="40157"/>
                    <a:pt x="16733" y="40157"/>
                  </a:cubicBezTo>
                  <a:cubicBezTo>
                    <a:pt x="16813" y="40157"/>
                    <a:pt x="16898" y="40087"/>
                    <a:pt x="16865" y="39987"/>
                  </a:cubicBezTo>
                  <a:cubicBezTo>
                    <a:pt x="16472" y="37938"/>
                    <a:pt x="15994" y="35888"/>
                    <a:pt x="15489" y="33867"/>
                  </a:cubicBezTo>
                  <a:cubicBezTo>
                    <a:pt x="15124" y="32407"/>
                    <a:pt x="14731" y="30947"/>
                    <a:pt x="14254" y="29515"/>
                  </a:cubicBezTo>
                  <a:cubicBezTo>
                    <a:pt x="13608" y="27578"/>
                    <a:pt x="12906" y="25669"/>
                    <a:pt x="12289" y="23732"/>
                  </a:cubicBezTo>
                  <a:cubicBezTo>
                    <a:pt x="11671" y="21907"/>
                    <a:pt x="11110" y="20082"/>
                    <a:pt x="10604" y="18257"/>
                  </a:cubicBezTo>
                  <a:cubicBezTo>
                    <a:pt x="10127" y="16404"/>
                    <a:pt x="9537" y="14383"/>
                    <a:pt x="8695" y="12558"/>
                  </a:cubicBezTo>
                  <a:cubicBezTo>
                    <a:pt x="8274" y="11632"/>
                    <a:pt x="7769" y="10733"/>
                    <a:pt x="7207" y="9891"/>
                  </a:cubicBezTo>
                  <a:cubicBezTo>
                    <a:pt x="6898" y="9442"/>
                    <a:pt x="6589" y="9021"/>
                    <a:pt x="6281" y="8572"/>
                  </a:cubicBezTo>
                  <a:cubicBezTo>
                    <a:pt x="5523" y="7477"/>
                    <a:pt x="4737" y="6382"/>
                    <a:pt x="3979" y="5287"/>
                  </a:cubicBezTo>
                  <a:cubicBezTo>
                    <a:pt x="2771" y="3574"/>
                    <a:pt x="1564" y="1862"/>
                    <a:pt x="357" y="149"/>
                  </a:cubicBezTo>
                  <a:cubicBezTo>
                    <a:pt x="329" y="121"/>
                    <a:pt x="329" y="93"/>
                    <a:pt x="301" y="65"/>
                  </a:cubicBezTo>
                  <a:cubicBezTo>
                    <a:pt x="264" y="19"/>
                    <a:pt x="216" y="0"/>
                    <a:pt x="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46"/>
            <p:cNvSpPr/>
            <p:nvPr/>
          </p:nvSpPr>
          <p:spPr>
            <a:xfrm>
              <a:off x="4241478" y="1351791"/>
              <a:ext cx="122225" cy="131825"/>
            </a:xfrm>
            <a:custGeom>
              <a:avLst/>
              <a:gdLst/>
              <a:ahLst/>
              <a:cxnLst/>
              <a:rect l="l" t="t" r="r" b="b"/>
              <a:pathLst>
                <a:path w="4889" h="5273" extrusionOk="0">
                  <a:moveTo>
                    <a:pt x="4713" y="0"/>
                  </a:moveTo>
                  <a:cubicBezTo>
                    <a:pt x="4688" y="0"/>
                    <a:pt x="4661" y="10"/>
                    <a:pt x="4634" y="31"/>
                  </a:cubicBezTo>
                  <a:cubicBezTo>
                    <a:pt x="3371" y="929"/>
                    <a:pt x="2220" y="2080"/>
                    <a:pt x="1265" y="3288"/>
                  </a:cubicBezTo>
                  <a:cubicBezTo>
                    <a:pt x="816" y="3849"/>
                    <a:pt x="395" y="4439"/>
                    <a:pt x="58" y="5056"/>
                  </a:cubicBezTo>
                  <a:cubicBezTo>
                    <a:pt x="1" y="5171"/>
                    <a:pt x="87" y="5273"/>
                    <a:pt x="174" y="5273"/>
                  </a:cubicBezTo>
                  <a:cubicBezTo>
                    <a:pt x="215" y="5273"/>
                    <a:pt x="256" y="5250"/>
                    <a:pt x="283" y="5197"/>
                  </a:cubicBezTo>
                  <a:cubicBezTo>
                    <a:pt x="1293" y="3400"/>
                    <a:pt x="2781" y="1828"/>
                    <a:pt x="4382" y="536"/>
                  </a:cubicBezTo>
                  <a:cubicBezTo>
                    <a:pt x="4522" y="452"/>
                    <a:pt x="4634" y="340"/>
                    <a:pt x="4775" y="256"/>
                  </a:cubicBezTo>
                  <a:cubicBezTo>
                    <a:pt x="4888" y="165"/>
                    <a:pt x="4818" y="0"/>
                    <a:pt x="4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46"/>
            <p:cNvSpPr/>
            <p:nvPr/>
          </p:nvSpPr>
          <p:spPr>
            <a:xfrm>
              <a:off x="3928479" y="1197342"/>
              <a:ext cx="259800" cy="89975"/>
            </a:xfrm>
            <a:custGeom>
              <a:avLst/>
              <a:gdLst/>
              <a:ahLst/>
              <a:cxnLst/>
              <a:rect l="l" t="t" r="r" b="b"/>
              <a:pathLst>
                <a:path w="10392" h="3599" extrusionOk="0">
                  <a:moveTo>
                    <a:pt x="432" y="1"/>
                  </a:moveTo>
                  <a:cubicBezTo>
                    <a:pt x="345" y="1"/>
                    <a:pt x="257" y="2"/>
                    <a:pt x="169" y="4"/>
                  </a:cubicBezTo>
                  <a:cubicBezTo>
                    <a:pt x="1" y="33"/>
                    <a:pt x="1" y="285"/>
                    <a:pt x="169" y="285"/>
                  </a:cubicBezTo>
                  <a:cubicBezTo>
                    <a:pt x="267" y="282"/>
                    <a:pt x="365" y="281"/>
                    <a:pt x="463" y="281"/>
                  </a:cubicBezTo>
                  <a:cubicBezTo>
                    <a:pt x="2189" y="281"/>
                    <a:pt x="3911" y="741"/>
                    <a:pt x="5531" y="1352"/>
                  </a:cubicBezTo>
                  <a:cubicBezTo>
                    <a:pt x="6851" y="1829"/>
                    <a:pt x="8170" y="2447"/>
                    <a:pt x="9406" y="3149"/>
                  </a:cubicBezTo>
                  <a:cubicBezTo>
                    <a:pt x="9658" y="3289"/>
                    <a:pt x="9911" y="3430"/>
                    <a:pt x="10136" y="3570"/>
                  </a:cubicBezTo>
                  <a:cubicBezTo>
                    <a:pt x="10160" y="3590"/>
                    <a:pt x="10185" y="3598"/>
                    <a:pt x="10208" y="3598"/>
                  </a:cubicBezTo>
                  <a:cubicBezTo>
                    <a:pt x="10317" y="3598"/>
                    <a:pt x="10392" y="3415"/>
                    <a:pt x="10276" y="3345"/>
                  </a:cubicBezTo>
                  <a:cubicBezTo>
                    <a:pt x="9574" y="2896"/>
                    <a:pt x="8844" y="2531"/>
                    <a:pt x="8114" y="2166"/>
                  </a:cubicBezTo>
                  <a:cubicBezTo>
                    <a:pt x="6570" y="1408"/>
                    <a:pt x="4942" y="763"/>
                    <a:pt x="3229" y="369"/>
                  </a:cubicBezTo>
                  <a:cubicBezTo>
                    <a:pt x="2330" y="138"/>
                    <a:pt x="1383"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46"/>
            <p:cNvSpPr/>
            <p:nvPr/>
          </p:nvSpPr>
          <p:spPr>
            <a:xfrm>
              <a:off x="3868155" y="839345"/>
              <a:ext cx="269550" cy="290550"/>
            </a:xfrm>
            <a:custGeom>
              <a:avLst/>
              <a:gdLst/>
              <a:ahLst/>
              <a:cxnLst/>
              <a:rect l="l" t="t" r="r" b="b"/>
              <a:pathLst>
                <a:path w="10782" h="11622" extrusionOk="0">
                  <a:moveTo>
                    <a:pt x="216" y="1"/>
                  </a:moveTo>
                  <a:cubicBezTo>
                    <a:pt x="100" y="1"/>
                    <a:pt x="1" y="142"/>
                    <a:pt x="112" y="231"/>
                  </a:cubicBezTo>
                  <a:cubicBezTo>
                    <a:pt x="1487" y="1382"/>
                    <a:pt x="2835" y="2533"/>
                    <a:pt x="4182" y="3712"/>
                  </a:cubicBezTo>
                  <a:cubicBezTo>
                    <a:pt x="5053" y="4470"/>
                    <a:pt x="5923" y="5228"/>
                    <a:pt x="6737" y="6071"/>
                  </a:cubicBezTo>
                  <a:cubicBezTo>
                    <a:pt x="7664" y="7053"/>
                    <a:pt x="8422" y="8176"/>
                    <a:pt x="9152" y="9327"/>
                  </a:cubicBezTo>
                  <a:cubicBezTo>
                    <a:pt x="9629" y="10057"/>
                    <a:pt x="10078" y="10787"/>
                    <a:pt x="10499" y="11545"/>
                  </a:cubicBezTo>
                  <a:cubicBezTo>
                    <a:pt x="10526" y="11599"/>
                    <a:pt x="10567" y="11621"/>
                    <a:pt x="10608" y="11621"/>
                  </a:cubicBezTo>
                  <a:cubicBezTo>
                    <a:pt x="10695" y="11621"/>
                    <a:pt x="10781" y="11519"/>
                    <a:pt x="10724" y="11405"/>
                  </a:cubicBezTo>
                  <a:lnTo>
                    <a:pt x="10752" y="11405"/>
                  </a:lnTo>
                  <a:cubicBezTo>
                    <a:pt x="10387" y="10787"/>
                    <a:pt x="10022" y="10169"/>
                    <a:pt x="9629" y="9552"/>
                  </a:cubicBezTo>
                  <a:cubicBezTo>
                    <a:pt x="8927" y="8401"/>
                    <a:pt x="8169" y="7278"/>
                    <a:pt x="7271" y="6267"/>
                  </a:cubicBezTo>
                  <a:cubicBezTo>
                    <a:pt x="6513" y="5397"/>
                    <a:pt x="5642" y="4639"/>
                    <a:pt x="4772" y="3881"/>
                  </a:cubicBezTo>
                  <a:cubicBezTo>
                    <a:pt x="3845" y="3038"/>
                    <a:pt x="2891" y="2224"/>
                    <a:pt x="1936" y="1410"/>
                  </a:cubicBezTo>
                  <a:cubicBezTo>
                    <a:pt x="1375" y="961"/>
                    <a:pt x="841" y="512"/>
                    <a:pt x="308" y="34"/>
                  </a:cubicBezTo>
                  <a:cubicBezTo>
                    <a:pt x="279" y="11"/>
                    <a:pt x="247" y="1"/>
                    <a:pt x="2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46"/>
            <p:cNvSpPr/>
            <p:nvPr/>
          </p:nvSpPr>
          <p:spPr>
            <a:xfrm>
              <a:off x="4009504" y="605321"/>
              <a:ext cx="54475" cy="312450"/>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1" name="Google Shape;2611;p46"/>
          <p:cNvGrpSpPr/>
          <p:nvPr/>
        </p:nvGrpSpPr>
        <p:grpSpPr>
          <a:xfrm flipH="1">
            <a:off x="2668578" y="3640355"/>
            <a:ext cx="451305" cy="1541081"/>
            <a:chOff x="4864845" y="1806137"/>
            <a:chExt cx="880939" cy="3008160"/>
          </a:xfrm>
        </p:grpSpPr>
        <p:sp>
          <p:nvSpPr>
            <p:cNvPr id="2612" name="Google Shape;2612;p46"/>
            <p:cNvSpPr/>
            <p:nvPr/>
          </p:nvSpPr>
          <p:spPr>
            <a:xfrm>
              <a:off x="5441971" y="3203860"/>
              <a:ext cx="303813" cy="999322"/>
            </a:xfrm>
            <a:custGeom>
              <a:avLst/>
              <a:gdLst/>
              <a:ahLst/>
              <a:cxnLst/>
              <a:rect l="l" t="t" r="r" b="b"/>
              <a:pathLst>
                <a:path w="6226" h="20480" extrusionOk="0">
                  <a:moveTo>
                    <a:pt x="5480" y="0"/>
                  </a:moveTo>
                  <a:cubicBezTo>
                    <a:pt x="4735" y="0"/>
                    <a:pt x="2310" y="3458"/>
                    <a:pt x="1144" y="8043"/>
                  </a:cubicBezTo>
                  <a:cubicBezTo>
                    <a:pt x="1" y="12536"/>
                    <a:pt x="897" y="19674"/>
                    <a:pt x="995" y="20417"/>
                  </a:cubicBezTo>
                  <a:lnTo>
                    <a:pt x="995" y="20417"/>
                  </a:lnTo>
                  <a:cubicBezTo>
                    <a:pt x="1249" y="19601"/>
                    <a:pt x="3893" y="11092"/>
                    <a:pt x="4401" y="8660"/>
                  </a:cubicBezTo>
                  <a:cubicBezTo>
                    <a:pt x="4962" y="6077"/>
                    <a:pt x="6225" y="238"/>
                    <a:pt x="5552" y="13"/>
                  </a:cubicBezTo>
                  <a:cubicBezTo>
                    <a:pt x="5530" y="5"/>
                    <a:pt x="5506" y="0"/>
                    <a:pt x="5480" y="0"/>
                  </a:cubicBezTo>
                  <a:close/>
                  <a:moveTo>
                    <a:pt x="995" y="20417"/>
                  </a:moveTo>
                  <a:cubicBezTo>
                    <a:pt x="982" y="20458"/>
                    <a:pt x="975" y="20480"/>
                    <a:pt x="975" y="20480"/>
                  </a:cubicBezTo>
                  <a:lnTo>
                    <a:pt x="1004" y="20480"/>
                  </a:lnTo>
                  <a:cubicBezTo>
                    <a:pt x="1004" y="20480"/>
                    <a:pt x="1001" y="20458"/>
                    <a:pt x="995" y="204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46"/>
            <p:cNvSpPr/>
            <p:nvPr/>
          </p:nvSpPr>
          <p:spPr>
            <a:xfrm>
              <a:off x="5334763" y="2546937"/>
              <a:ext cx="267020" cy="983610"/>
            </a:xfrm>
            <a:custGeom>
              <a:avLst/>
              <a:gdLst/>
              <a:ahLst/>
              <a:cxnLst/>
              <a:rect l="l" t="t" r="r" b="b"/>
              <a:pathLst>
                <a:path w="5472" h="20158" extrusionOk="0">
                  <a:moveTo>
                    <a:pt x="5028" y="0"/>
                  </a:moveTo>
                  <a:cubicBezTo>
                    <a:pt x="5027" y="0"/>
                    <a:pt x="5026" y="0"/>
                    <a:pt x="5025" y="0"/>
                  </a:cubicBezTo>
                  <a:cubicBezTo>
                    <a:pt x="4604" y="0"/>
                    <a:pt x="2527" y="2948"/>
                    <a:pt x="1263" y="8367"/>
                  </a:cubicBezTo>
                  <a:cubicBezTo>
                    <a:pt x="0" y="13785"/>
                    <a:pt x="702" y="20158"/>
                    <a:pt x="702" y="20158"/>
                  </a:cubicBezTo>
                  <a:cubicBezTo>
                    <a:pt x="702" y="20158"/>
                    <a:pt x="2106" y="15133"/>
                    <a:pt x="3313" y="11399"/>
                  </a:cubicBezTo>
                  <a:cubicBezTo>
                    <a:pt x="4518" y="7672"/>
                    <a:pt x="5471" y="0"/>
                    <a:pt x="5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46"/>
            <p:cNvSpPr/>
            <p:nvPr/>
          </p:nvSpPr>
          <p:spPr>
            <a:xfrm>
              <a:off x="5323784" y="2109640"/>
              <a:ext cx="290492" cy="727777"/>
            </a:xfrm>
            <a:custGeom>
              <a:avLst/>
              <a:gdLst/>
              <a:ahLst/>
              <a:cxnLst/>
              <a:rect l="l" t="t" r="r" b="b"/>
              <a:pathLst>
                <a:path w="5953" h="14915" extrusionOk="0">
                  <a:moveTo>
                    <a:pt x="4975" y="0"/>
                  </a:moveTo>
                  <a:cubicBezTo>
                    <a:pt x="4183" y="0"/>
                    <a:pt x="2896" y="1215"/>
                    <a:pt x="1516" y="4639"/>
                  </a:cubicBezTo>
                  <a:cubicBezTo>
                    <a:pt x="0" y="8429"/>
                    <a:pt x="365" y="14914"/>
                    <a:pt x="365" y="14914"/>
                  </a:cubicBezTo>
                  <a:cubicBezTo>
                    <a:pt x="1460" y="11040"/>
                    <a:pt x="5952" y="315"/>
                    <a:pt x="5194" y="35"/>
                  </a:cubicBezTo>
                  <a:cubicBezTo>
                    <a:pt x="5126" y="12"/>
                    <a:pt x="5053" y="0"/>
                    <a:pt x="4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46"/>
            <p:cNvSpPr/>
            <p:nvPr/>
          </p:nvSpPr>
          <p:spPr>
            <a:xfrm>
              <a:off x="4864845" y="3484868"/>
              <a:ext cx="561757" cy="799165"/>
            </a:xfrm>
            <a:custGeom>
              <a:avLst/>
              <a:gdLst/>
              <a:ahLst/>
              <a:cxnLst/>
              <a:rect l="l" t="t" r="r" b="b"/>
              <a:pathLst>
                <a:path w="11512" h="16378" extrusionOk="0">
                  <a:moveTo>
                    <a:pt x="505" y="0"/>
                  </a:moveTo>
                  <a:cubicBezTo>
                    <a:pt x="494" y="0"/>
                    <a:pt x="485" y="3"/>
                    <a:pt x="478" y="10"/>
                  </a:cubicBezTo>
                  <a:cubicBezTo>
                    <a:pt x="0" y="403"/>
                    <a:pt x="1881" y="5989"/>
                    <a:pt x="4605" y="9976"/>
                  </a:cubicBezTo>
                  <a:cubicBezTo>
                    <a:pt x="7356" y="13963"/>
                    <a:pt x="11511" y="16377"/>
                    <a:pt x="11511" y="16377"/>
                  </a:cubicBezTo>
                  <a:cubicBezTo>
                    <a:pt x="8885" y="12093"/>
                    <a:pt x="1199"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46"/>
            <p:cNvSpPr/>
            <p:nvPr/>
          </p:nvSpPr>
          <p:spPr>
            <a:xfrm>
              <a:off x="4956633" y="2884792"/>
              <a:ext cx="389111" cy="878652"/>
            </a:xfrm>
            <a:custGeom>
              <a:avLst/>
              <a:gdLst/>
              <a:ahLst/>
              <a:cxnLst/>
              <a:rect l="l" t="t" r="r" b="b"/>
              <a:pathLst>
                <a:path w="7974" h="18007" extrusionOk="0">
                  <a:moveTo>
                    <a:pt x="519" y="1"/>
                  </a:moveTo>
                  <a:cubicBezTo>
                    <a:pt x="503" y="1"/>
                    <a:pt x="490" y="4"/>
                    <a:pt x="478" y="11"/>
                  </a:cubicBezTo>
                  <a:cubicBezTo>
                    <a:pt x="0" y="320"/>
                    <a:pt x="534" y="4222"/>
                    <a:pt x="2246" y="8798"/>
                  </a:cubicBezTo>
                  <a:cubicBezTo>
                    <a:pt x="3959" y="13346"/>
                    <a:pt x="7974" y="18007"/>
                    <a:pt x="7974" y="18007"/>
                  </a:cubicBezTo>
                  <a:cubicBezTo>
                    <a:pt x="7974" y="18007"/>
                    <a:pt x="6794" y="11353"/>
                    <a:pt x="5700" y="8433"/>
                  </a:cubicBezTo>
                  <a:cubicBezTo>
                    <a:pt x="4630" y="5582"/>
                    <a:pt x="1152" y="1"/>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46"/>
            <p:cNvSpPr/>
            <p:nvPr/>
          </p:nvSpPr>
          <p:spPr>
            <a:xfrm>
              <a:off x="5118298" y="2268857"/>
              <a:ext cx="176745" cy="832931"/>
            </a:xfrm>
            <a:custGeom>
              <a:avLst/>
              <a:gdLst/>
              <a:ahLst/>
              <a:cxnLst/>
              <a:rect l="l" t="t" r="r" b="b"/>
              <a:pathLst>
                <a:path w="3622" h="17070" extrusionOk="0">
                  <a:moveTo>
                    <a:pt x="1123" y="0"/>
                  </a:moveTo>
                  <a:cubicBezTo>
                    <a:pt x="618" y="0"/>
                    <a:pt x="0" y="3762"/>
                    <a:pt x="506" y="7973"/>
                  </a:cubicBezTo>
                  <a:cubicBezTo>
                    <a:pt x="983" y="12157"/>
                    <a:pt x="3622" y="17070"/>
                    <a:pt x="3622" y="17070"/>
                  </a:cubicBezTo>
                  <a:cubicBezTo>
                    <a:pt x="3341" y="11623"/>
                    <a:pt x="1629" y="0"/>
                    <a:pt x="1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46"/>
            <p:cNvSpPr/>
            <p:nvPr/>
          </p:nvSpPr>
          <p:spPr>
            <a:xfrm>
              <a:off x="5255272" y="1806137"/>
              <a:ext cx="184991" cy="816194"/>
            </a:xfrm>
            <a:custGeom>
              <a:avLst/>
              <a:gdLst/>
              <a:ahLst/>
              <a:cxnLst/>
              <a:rect l="l" t="t" r="r" b="b"/>
              <a:pathLst>
                <a:path w="3791" h="16727" extrusionOk="0">
                  <a:moveTo>
                    <a:pt x="3521" y="1"/>
                  </a:moveTo>
                  <a:cubicBezTo>
                    <a:pt x="3204" y="1"/>
                    <a:pt x="1828" y="2009"/>
                    <a:pt x="927" y="6142"/>
                  </a:cubicBezTo>
                  <a:cubicBezTo>
                    <a:pt x="1" y="10550"/>
                    <a:pt x="1320" y="16726"/>
                    <a:pt x="1320" y="16726"/>
                  </a:cubicBezTo>
                  <a:cubicBezTo>
                    <a:pt x="2499" y="9764"/>
                    <a:pt x="3791" y="275"/>
                    <a:pt x="3566" y="22"/>
                  </a:cubicBezTo>
                  <a:cubicBezTo>
                    <a:pt x="3555" y="8"/>
                    <a:pt x="3540" y="1"/>
                    <a:pt x="3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46"/>
            <p:cNvSpPr/>
            <p:nvPr/>
          </p:nvSpPr>
          <p:spPr>
            <a:xfrm>
              <a:off x="5308705" y="2163509"/>
              <a:ext cx="342705" cy="2650788"/>
            </a:xfrm>
            <a:custGeom>
              <a:avLst/>
              <a:gdLst/>
              <a:ahLst/>
              <a:cxnLst/>
              <a:rect l="l" t="t" r="r" b="b"/>
              <a:pathLst>
                <a:path w="7023" h="54325" extrusionOk="0">
                  <a:moveTo>
                    <a:pt x="777" y="1"/>
                  </a:moveTo>
                  <a:cubicBezTo>
                    <a:pt x="708" y="1"/>
                    <a:pt x="633" y="50"/>
                    <a:pt x="618" y="138"/>
                  </a:cubicBezTo>
                  <a:lnTo>
                    <a:pt x="618" y="110"/>
                  </a:lnTo>
                  <a:cubicBezTo>
                    <a:pt x="506" y="1289"/>
                    <a:pt x="422" y="2468"/>
                    <a:pt x="338" y="3647"/>
                  </a:cubicBezTo>
                  <a:cubicBezTo>
                    <a:pt x="169" y="6679"/>
                    <a:pt x="57" y="9711"/>
                    <a:pt x="29" y="12743"/>
                  </a:cubicBezTo>
                  <a:cubicBezTo>
                    <a:pt x="1" y="16983"/>
                    <a:pt x="113" y="21194"/>
                    <a:pt x="394" y="25405"/>
                  </a:cubicBezTo>
                  <a:cubicBezTo>
                    <a:pt x="731" y="30094"/>
                    <a:pt x="1264" y="34782"/>
                    <a:pt x="2162" y="39386"/>
                  </a:cubicBezTo>
                  <a:cubicBezTo>
                    <a:pt x="3033" y="43962"/>
                    <a:pt x="4268" y="48483"/>
                    <a:pt x="6065" y="52778"/>
                  </a:cubicBezTo>
                  <a:cubicBezTo>
                    <a:pt x="6289" y="53283"/>
                    <a:pt x="6514" y="53761"/>
                    <a:pt x="6739" y="54266"/>
                  </a:cubicBezTo>
                  <a:cubicBezTo>
                    <a:pt x="6755" y="54307"/>
                    <a:pt x="6788" y="54324"/>
                    <a:pt x="6825" y="54324"/>
                  </a:cubicBezTo>
                  <a:cubicBezTo>
                    <a:pt x="6914" y="54324"/>
                    <a:pt x="7023" y="54225"/>
                    <a:pt x="6963" y="54126"/>
                  </a:cubicBezTo>
                  <a:cubicBezTo>
                    <a:pt x="5026" y="49914"/>
                    <a:pt x="3706" y="45450"/>
                    <a:pt x="2752" y="40958"/>
                  </a:cubicBezTo>
                  <a:cubicBezTo>
                    <a:pt x="1797" y="36438"/>
                    <a:pt x="1152" y="31582"/>
                    <a:pt x="787" y="26865"/>
                  </a:cubicBezTo>
                  <a:cubicBezTo>
                    <a:pt x="450" y="22598"/>
                    <a:pt x="281" y="18330"/>
                    <a:pt x="309" y="14035"/>
                  </a:cubicBezTo>
                  <a:cubicBezTo>
                    <a:pt x="309" y="10834"/>
                    <a:pt x="394" y="7662"/>
                    <a:pt x="562" y="4461"/>
                  </a:cubicBezTo>
                  <a:cubicBezTo>
                    <a:pt x="618" y="3479"/>
                    <a:pt x="702" y="2496"/>
                    <a:pt x="759" y="1513"/>
                  </a:cubicBezTo>
                  <a:cubicBezTo>
                    <a:pt x="815" y="1092"/>
                    <a:pt x="871" y="615"/>
                    <a:pt x="871" y="194"/>
                  </a:cubicBezTo>
                  <a:cubicBezTo>
                    <a:pt x="871" y="166"/>
                    <a:pt x="899" y="138"/>
                    <a:pt x="899" y="138"/>
                  </a:cubicBezTo>
                  <a:cubicBezTo>
                    <a:pt x="899" y="43"/>
                    <a:pt x="841" y="1"/>
                    <a:pt x="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46"/>
            <p:cNvSpPr/>
            <p:nvPr/>
          </p:nvSpPr>
          <p:spPr>
            <a:xfrm>
              <a:off x="5453926" y="3383961"/>
              <a:ext cx="191823" cy="1049385"/>
            </a:xfrm>
            <a:custGeom>
              <a:avLst/>
              <a:gdLst/>
              <a:ahLst/>
              <a:cxnLst/>
              <a:rect l="l" t="t" r="r" b="b"/>
              <a:pathLst>
                <a:path w="3931" h="21506" extrusionOk="0">
                  <a:moveTo>
                    <a:pt x="3931" y="0"/>
                  </a:moveTo>
                  <a:lnTo>
                    <a:pt x="3931" y="0"/>
                  </a:lnTo>
                  <a:cubicBezTo>
                    <a:pt x="1348" y="6794"/>
                    <a:pt x="1" y="14262"/>
                    <a:pt x="1039" y="21505"/>
                  </a:cubicBezTo>
                  <a:lnTo>
                    <a:pt x="927" y="20130"/>
                  </a:lnTo>
                  <a:cubicBezTo>
                    <a:pt x="450" y="13307"/>
                    <a:pt x="1769" y="6457"/>
                    <a:pt x="3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46"/>
            <p:cNvSpPr/>
            <p:nvPr/>
          </p:nvSpPr>
          <p:spPr>
            <a:xfrm>
              <a:off x="5337496" y="2670241"/>
              <a:ext cx="208268" cy="1123358"/>
            </a:xfrm>
            <a:custGeom>
              <a:avLst/>
              <a:gdLst/>
              <a:ahLst/>
              <a:cxnLst/>
              <a:rect l="l" t="t" r="r" b="b"/>
              <a:pathLst>
                <a:path w="4268" h="23022" extrusionOk="0">
                  <a:moveTo>
                    <a:pt x="4268" y="0"/>
                  </a:moveTo>
                  <a:lnTo>
                    <a:pt x="4268" y="0"/>
                  </a:lnTo>
                  <a:cubicBezTo>
                    <a:pt x="1600" y="7328"/>
                    <a:pt x="0" y="15217"/>
                    <a:pt x="758" y="23021"/>
                  </a:cubicBezTo>
                  <a:cubicBezTo>
                    <a:pt x="702" y="22039"/>
                    <a:pt x="618" y="21056"/>
                    <a:pt x="674" y="20102"/>
                  </a:cubicBezTo>
                  <a:cubicBezTo>
                    <a:pt x="702" y="13251"/>
                    <a:pt x="2162" y="6485"/>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46"/>
            <p:cNvSpPr/>
            <p:nvPr/>
          </p:nvSpPr>
          <p:spPr>
            <a:xfrm>
              <a:off x="5318318" y="2281153"/>
              <a:ext cx="160300" cy="746661"/>
            </a:xfrm>
            <a:custGeom>
              <a:avLst/>
              <a:gdLst/>
              <a:ahLst/>
              <a:cxnLst/>
              <a:rect l="l" t="t" r="r" b="b"/>
              <a:pathLst>
                <a:path w="3285" h="15302" extrusionOk="0">
                  <a:moveTo>
                    <a:pt x="3285" y="1"/>
                  </a:moveTo>
                  <a:lnTo>
                    <a:pt x="3285" y="1"/>
                  </a:lnTo>
                  <a:cubicBezTo>
                    <a:pt x="1207" y="4830"/>
                    <a:pt x="449" y="10108"/>
                    <a:pt x="0" y="15302"/>
                  </a:cubicBezTo>
                  <a:cubicBezTo>
                    <a:pt x="730" y="10136"/>
                    <a:pt x="1488" y="4914"/>
                    <a:pt x="3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46"/>
            <p:cNvSpPr/>
            <p:nvPr/>
          </p:nvSpPr>
          <p:spPr>
            <a:xfrm>
              <a:off x="5051153" y="3086655"/>
              <a:ext cx="330213" cy="765838"/>
            </a:xfrm>
            <a:custGeom>
              <a:avLst/>
              <a:gdLst/>
              <a:ahLst/>
              <a:cxnLst/>
              <a:rect l="l" t="t" r="r" b="b"/>
              <a:pathLst>
                <a:path w="6767" h="15695" extrusionOk="0">
                  <a:moveTo>
                    <a:pt x="1" y="1"/>
                  </a:moveTo>
                  <a:cubicBezTo>
                    <a:pt x="1994" y="4437"/>
                    <a:pt x="4829" y="11146"/>
                    <a:pt x="6767" y="15695"/>
                  </a:cubicBezTo>
                  <a:cubicBezTo>
                    <a:pt x="4773" y="10360"/>
                    <a:pt x="2583" y="508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46"/>
            <p:cNvSpPr/>
            <p:nvPr/>
          </p:nvSpPr>
          <p:spPr>
            <a:xfrm>
              <a:off x="5011432" y="3730501"/>
              <a:ext cx="467187" cy="608327"/>
            </a:xfrm>
            <a:custGeom>
              <a:avLst/>
              <a:gdLst/>
              <a:ahLst/>
              <a:cxnLst/>
              <a:rect l="l" t="t" r="r" b="b"/>
              <a:pathLst>
                <a:path w="9574" h="12467" extrusionOk="0">
                  <a:moveTo>
                    <a:pt x="0" y="1"/>
                  </a:moveTo>
                  <a:cubicBezTo>
                    <a:pt x="2668" y="4521"/>
                    <a:pt x="5840" y="8760"/>
                    <a:pt x="9574" y="12466"/>
                  </a:cubicBezTo>
                  <a:cubicBezTo>
                    <a:pt x="6065" y="8592"/>
                    <a:pt x="2920" y="4353"/>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46"/>
            <p:cNvSpPr/>
            <p:nvPr/>
          </p:nvSpPr>
          <p:spPr>
            <a:xfrm>
              <a:off x="5184028" y="2461986"/>
              <a:ext cx="139805" cy="741196"/>
            </a:xfrm>
            <a:custGeom>
              <a:avLst/>
              <a:gdLst/>
              <a:ahLst/>
              <a:cxnLst/>
              <a:rect l="l" t="t" r="r" b="b"/>
              <a:pathLst>
                <a:path w="2865" h="15190" extrusionOk="0">
                  <a:moveTo>
                    <a:pt x="1" y="1"/>
                  </a:moveTo>
                  <a:lnTo>
                    <a:pt x="1" y="1"/>
                  </a:lnTo>
                  <a:cubicBezTo>
                    <a:pt x="422" y="5138"/>
                    <a:pt x="1264" y="10276"/>
                    <a:pt x="2864" y="15189"/>
                  </a:cubicBezTo>
                  <a:cubicBezTo>
                    <a:pt x="1545" y="10192"/>
                    <a:pt x="703" y="51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6" name="Google Shape;2626;p46"/>
          <p:cNvGrpSpPr/>
          <p:nvPr/>
        </p:nvGrpSpPr>
        <p:grpSpPr>
          <a:xfrm>
            <a:off x="883165" y="1739880"/>
            <a:ext cx="1438055" cy="1829445"/>
            <a:chOff x="3135250" y="1193150"/>
            <a:chExt cx="2109204" cy="2683258"/>
          </a:xfrm>
        </p:grpSpPr>
        <p:sp>
          <p:nvSpPr>
            <p:cNvPr id="2627" name="Google Shape;2627;p46"/>
            <p:cNvSpPr/>
            <p:nvPr/>
          </p:nvSpPr>
          <p:spPr>
            <a:xfrm>
              <a:off x="3642117" y="3151264"/>
              <a:ext cx="1017065" cy="498255"/>
            </a:xfrm>
            <a:custGeom>
              <a:avLst/>
              <a:gdLst/>
              <a:ahLst/>
              <a:cxnLst/>
              <a:rect l="l" t="t" r="r" b="b"/>
              <a:pathLst>
                <a:path w="20880" h="10229" extrusionOk="0">
                  <a:moveTo>
                    <a:pt x="3394" y="0"/>
                  </a:moveTo>
                  <a:cubicBezTo>
                    <a:pt x="1" y="0"/>
                    <a:pt x="1766" y="2664"/>
                    <a:pt x="2238" y="4942"/>
                  </a:cubicBezTo>
                  <a:cubicBezTo>
                    <a:pt x="2687" y="7104"/>
                    <a:pt x="3867" y="8171"/>
                    <a:pt x="5832" y="9350"/>
                  </a:cubicBezTo>
                  <a:cubicBezTo>
                    <a:pt x="6820" y="9958"/>
                    <a:pt x="8573" y="10228"/>
                    <a:pt x="10606" y="10228"/>
                  </a:cubicBezTo>
                  <a:cubicBezTo>
                    <a:pt x="12328" y="10228"/>
                    <a:pt x="14251" y="10034"/>
                    <a:pt x="16079" y="9687"/>
                  </a:cubicBezTo>
                  <a:cubicBezTo>
                    <a:pt x="19953" y="8929"/>
                    <a:pt x="20431" y="6486"/>
                    <a:pt x="20431" y="6486"/>
                  </a:cubicBezTo>
                  <a:cubicBezTo>
                    <a:pt x="20880" y="5504"/>
                    <a:pt x="20459" y="4268"/>
                    <a:pt x="18044" y="3454"/>
                  </a:cubicBezTo>
                  <a:cubicBezTo>
                    <a:pt x="15489" y="2584"/>
                    <a:pt x="6899" y="29"/>
                    <a:pt x="3502" y="1"/>
                  </a:cubicBezTo>
                  <a:cubicBezTo>
                    <a:pt x="3465" y="0"/>
                    <a:pt x="3430" y="0"/>
                    <a:pt x="339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46"/>
            <p:cNvSpPr/>
            <p:nvPr/>
          </p:nvSpPr>
          <p:spPr>
            <a:xfrm>
              <a:off x="3910065" y="3231732"/>
              <a:ext cx="662992" cy="209453"/>
            </a:xfrm>
            <a:custGeom>
              <a:avLst/>
              <a:gdLst/>
              <a:ahLst/>
              <a:cxnLst/>
              <a:rect l="l" t="t" r="r" b="b"/>
              <a:pathLst>
                <a:path w="13611" h="4300" extrusionOk="0">
                  <a:moveTo>
                    <a:pt x="4633" y="0"/>
                  </a:moveTo>
                  <a:cubicBezTo>
                    <a:pt x="4574" y="0"/>
                    <a:pt x="4534" y="11"/>
                    <a:pt x="4514" y="33"/>
                  </a:cubicBezTo>
                  <a:cubicBezTo>
                    <a:pt x="4108" y="466"/>
                    <a:pt x="3702" y="821"/>
                    <a:pt x="3095" y="821"/>
                  </a:cubicBezTo>
                  <a:cubicBezTo>
                    <a:pt x="3072" y="821"/>
                    <a:pt x="3049" y="821"/>
                    <a:pt x="3026" y="820"/>
                  </a:cubicBezTo>
                  <a:cubicBezTo>
                    <a:pt x="2674" y="805"/>
                    <a:pt x="1826" y="622"/>
                    <a:pt x="1135" y="622"/>
                  </a:cubicBezTo>
                  <a:cubicBezTo>
                    <a:pt x="501" y="622"/>
                    <a:pt x="0" y="776"/>
                    <a:pt x="134" y="1353"/>
                  </a:cubicBezTo>
                  <a:cubicBezTo>
                    <a:pt x="387" y="2504"/>
                    <a:pt x="2493" y="4104"/>
                    <a:pt x="4907" y="4188"/>
                  </a:cubicBezTo>
                  <a:cubicBezTo>
                    <a:pt x="6274" y="4254"/>
                    <a:pt x="8463" y="4300"/>
                    <a:pt x="10159" y="4300"/>
                  </a:cubicBezTo>
                  <a:cubicBezTo>
                    <a:pt x="11388" y="4300"/>
                    <a:pt x="12359" y="4276"/>
                    <a:pt x="12571" y="4217"/>
                  </a:cubicBezTo>
                  <a:cubicBezTo>
                    <a:pt x="13077" y="4104"/>
                    <a:pt x="13610" y="3852"/>
                    <a:pt x="13610" y="3852"/>
                  </a:cubicBezTo>
                  <a:cubicBezTo>
                    <a:pt x="13610" y="3852"/>
                    <a:pt x="5756" y="0"/>
                    <a:pt x="46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46"/>
            <p:cNvSpPr/>
            <p:nvPr/>
          </p:nvSpPr>
          <p:spPr>
            <a:xfrm>
              <a:off x="3630315" y="3151702"/>
              <a:ext cx="628651" cy="497378"/>
            </a:xfrm>
            <a:custGeom>
              <a:avLst/>
              <a:gdLst/>
              <a:ahLst/>
              <a:cxnLst/>
              <a:rect l="l" t="t" r="r" b="b"/>
              <a:pathLst>
                <a:path w="12906" h="10211" extrusionOk="0">
                  <a:moveTo>
                    <a:pt x="3392" y="0"/>
                  </a:moveTo>
                  <a:cubicBezTo>
                    <a:pt x="0" y="0"/>
                    <a:pt x="1765" y="2636"/>
                    <a:pt x="2237" y="4942"/>
                  </a:cubicBezTo>
                  <a:cubicBezTo>
                    <a:pt x="2686" y="7076"/>
                    <a:pt x="3866" y="8171"/>
                    <a:pt x="5831" y="9350"/>
                  </a:cubicBezTo>
                  <a:cubicBezTo>
                    <a:pt x="6818" y="9946"/>
                    <a:pt x="8572" y="10211"/>
                    <a:pt x="10598" y="10211"/>
                  </a:cubicBezTo>
                  <a:cubicBezTo>
                    <a:pt x="11339" y="10211"/>
                    <a:pt x="12116" y="10176"/>
                    <a:pt x="12906" y="10108"/>
                  </a:cubicBezTo>
                  <a:cubicBezTo>
                    <a:pt x="11305" y="9659"/>
                    <a:pt x="9593" y="9097"/>
                    <a:pt x="8386" y="8929"/>
                  </a:cubicBezTo>
                  <a:cubicBezTo>
                    <a:pt x="4848" y="8480"/>
                    <a:pt x="3978" y="7918"/>
                    <a:pt x="3781" y="2696"/>
                  </a:cubicBezTo>
                  <a:cubicBezTo>
                    <a:pt x="3725" y="1685"/>
                    <a:pt x="6673" y="1517"/>
                    <a:pt x="8189" y="703"/>
                  </a:cubicBezTo>
                  <a:cubicBezTo>
                    <a:pt x="6308" y="282"/>
                    <a:pt x="4596" y="1"/>
                    <a:pt x="3501" y="1"/>
                  </a:cubicBezTo>
                  <a:cubicBezTo>
                    <a:pt x="3464" y="0"/>
                    <a:pt x="3428" y="0"/>
                    <a:pt x="33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46"/>
            <p:cNvSpPr/>
            <p:nvPr/>
          </p:nvSpPr>
          <p:spPr>
            <a:xfrm>
              <a:off x="3922048" y="3383559"/>
              <a:ext cx="659095" cy="217052"/>
            </a:xfrm>
            <a:custGeom>
              <a:avLst/>
              <a:gdLst/>
              <a:ahLst/>
              <a:cxnLst/>
              <a:rect l="l" t="t" r="r" b="b"/>
              <a:pathLst>
                <a:path w="13531" h="4456" extrusionOk="0">
                  <a:moveTo>
                    <a:pt x="408" y="1"/>
                  </a:moveTo>
                  <a:cubicBezTo>
                    <a:pt x="306" y="1"/>
                    <a:pt x="243" y="55"/>
                    <a:pt x="197" y="173"/>
                  </a:cubicBezTo>
                  <a:cubicBezTo>
                    <a:pt x="1" y="678"/>
                    <a:pt x="674" y="3037"/>
                    <a:pt x="3117" y="3654"/>
                  </a:cubicBezTo>
                  <a:cubicBezTo>
                    <a:pt x="4880" y="4079"/>
                    <a:pt x="6161" y="4456"/>
                    <a:pt x="7337" y="4456"/>
                  </a:cubicBezTo>
                  <a:cubicBezTo>
                    <a:pt x="7715" y="4456"/>
                    <a:pt x="8082" y="4417"/>
                    <a:pt x="8451" y="4328"/>
                  </a:cubicBezTo>
                  <a:cubicBezTo>
                    <a:pt x="9967" y="3963"/>
                    <a:pt x="11960" y="4019"/>
                    <a:pt x="12382" y="3374"/>
                  </a:cubicBezTo>
                  <a:cubicBezTo>
                    <a:pt x="12794" y="2713"/>
                    <a:pt x="13531" y="1379"/>
                    <a:pt x="12952" y="1379"/>
                  </a:cubicBezTo>
                  <a:cubicBezTo>
                    <a:pt x="12940" y="1379"/>
                    <a:pt x="12928" y="1379"/>
                    <a:pt x="12915" y="1380"/>
                  </a:cubicBezTo>
                  <a:cubicBezTo>
                    <a:pt x="12915" y="1380"/>
                    <a:pt x="9838" y="1763"/>
                    <a:pt x="7054" y="1763"/>
                  </a:cubicBezTo>
                  <a:cubicBezTo>
                    <a:pt x="5574" y="1763"/>
                    <a:pt x="4178" y="1655"/>
                    <a:pt x="3370" y="1324"/>
                  </a:cubicBezTo>
                  <a:cubicBezTo>
                    <a:pt x="1479" y="572"/>
                    <a:pt x="739" y="1"/>
                    <a:pt x="4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46"/>
            <p:cNvSpPr/>
            <p:nvPr/>
          </p:nvSpPr>
          <p:spPr>
            <a:xfrm>
              <a:off x="3860528" y="3279808"/>
              <a:ext cx="60206" cy="98638"/>
            </a:xfrm>
            <a:custGeom>
              <a:avLst/>
              <a:gdLst/>
              <a:ahLst/>
              <a:cxnLst/>
              <a:rect l="l" t="t" r="r" b="b"/>
              <a:pathLst>
                <a:path w="1236" h="2025" extrusionOk="0">
                  <a:moveTo>
                    <a:pt x="309" y="1"/>
                  </a:moveTo>
                  <a:cubicBezTo>
                    <a:pt x="0" y="1"/>
                    <a:pt x="141" y="534"/>
                    <a:pt x="84" y="1124"/>
                  </a:cubicBezTo>
                  <a:cubicBezTo>
                    <a:pt x="0" y="1685"/>
                    <a:pt x="28" y="1966"/>
                    <a:pt x="365" y="2022"/>
                  </a:cubicBezTo>
                  <a:cubicBezTo>
                    <a:pt x="385" y="2024"/>
                    <a:pt x="404" y="2025"/>
                    <a:pt x="424" y="2025"/>
                  </a:cubicBezTo>
                  <a:cubicBezTo>
                    <a:pt x="752" y="2025"/>
                    <a:pt x="1153" y="1816"/>
                    <a:pt x="1179" y="1657"/>
                  </a:cubicBezTo>
                  <a:cubicBezTo>
                    <a:pt x="1236" y="1236"/>
                    <a:pt x="590"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46"/>
            <p:cNvSpPr/>
            <p:nvPr/>
          </p:nvSpPr>
          <p:spPr>
            <a:xfrm>
              <a:off x="3876943" y="3404309"/>
              <a:ext cx="135414" cy="160061"/>
            </a:xfrm>
            <a:custGeom>
              <a:avLst/>
              <a:gdLst/>
              <a:ahLst/>
              <a:cxnLst/>
              <a:rect l="l" t="t" r="r" b="b"/>
              <a:pathLst>
                <a:path w="2780" h="3286" extrusionOk="0">
                  <a:moveTo>
                    <a:pt x="386" y="1"/>
                  </a:moveTo>
                  <a:cubicBezTo>
                    <a:pt x="329" y="1"/>
                    <a:pt x="266" y="18"/>
                    <a:pt x="197" y="56"/>
                  </a:cubicBezTo>
                  <a:cubicBezTo>
                    <a:pt x="0" y="196"/>
                    <a:pt x="112" y="1909"/>
                    <a:pt x="646" y="2414"/>
                  </a:cubicBezTo>
                  <a:cubicBezTo>
                    <a:pt x="1161" y="2902"/>
                    <a:pt x="1939" y="3286"/>
                    <a:pt x="2320" y="3286"/>
                  </a:cubicBezTo>
                  <a:cubicBezTo>
                    <a:pt x="2333" y="3286"/>
                    <a:pt x="2346" y="3285"/>
                    <a:pt x="2358" y="3285"/>
                  </a:cubicBezTo>
                  <a:cubicBezTo>
                    <a:pt x="2723" y="3228"/>
                    <a:pt x="2780" y="3144"/>
                    <a:pt x="2499" y="2948"/>
                  </a:cubicBezTo>
                  <a:cubicBezTo>
                    <a:pt x="2218" y="2723"/>
                    <a:pt x="1235" y="1712"/>
                    <a:pt x="1067" y="1263"/>
                  </a:cubicBezTo>
                  <a:cubicBezTo>
                    <a:pt x="919" y="869"/>
                    <a:pt x="793" y="1"/>
                    <a:pt x="3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46"/>
            <p:cNvSpPr/>
            <p:nvPr/>
          </p:nvSpPr>
          <p:spPr>
            <a:xfrm>
              <a:off x="3986344" y="3211956"/>
              <a:ext cx="106675" cy="41209"/>
            </a:xfrm>
            <a:custGeom>
              <a:avLst/>
              <a:gdLst/>
              <a:ahLst/>
              <a:cxnLst/>
              <a:rect l="l" t="t" r="r" b="b"/>
              <a:pathLst>
                <a:path w="2190" h="846" extrusionOk="0">
                  <a:moveTo>
                    <a:pt x="1303" y="0"/>
                  </a:moveTo>
                  <a:cubicBezTo>
                    <a:pt x="1040" y="0"/>
                    <a:pt x="864" y="164"/>
                    <a:pt x="646" y="243"/>
                  </a:cubicBezTo>
                  <a:cubicBezTo>
                    <a:pt x="365" y="327"/>
                    <a:pt x="0" y="467"/>
                    <a:pt x="449" y="608"/>
                  </a:cubicBezTo>
                  <a:cubicBezTo>
                    <a:pt x="449" y="608"/>
                    <a:pt x="1058" y="845"/>
                    <a:pt x="1466" y="845"/>
                  </a:cubicBezTo>
                  <a:cubicBezTo>
                    <a:pt x="1619" y="845"/>
                    <a:pt x="1743" y="812"/>
                    <a:pt x="1797" y="720"/>
                  </a:cubicBezTo>
                  <a:cubicBezTo>
                    <a:pt x="1965" y="383"/>
                    <a:pt x="2190" y="327"/>
                    <a:pt x="1685" y="103"/>
                  </a:cubicBezTo>
                  <a:cubicBezTo>
                    <a:pt x="1536" y="28"/>
                    <a:pt x="1412" y="0"/>
                    <a:pt x="1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46"/>
            <p:cNvSpPr/>
            <p:nvPr/>
          </p:nvSpPr>
          <p:spPr>
            <a:xfrm>
              <a:off x="3135250" y="1636794"/>
              <a:ext cx="1533537" cy="1845524"/>
            </a:xfrm>
            <a:custGeom>
              <a:avLst/>
              <a:gdLst/>
              <a:ahLst/>
              <a:cxnLst/>
              <a:rect l="l" t="t" r="r" b="b"/>
              <a:pathLst>
                <a:path w="31483" h="37888" extrusionOk="0">
                  <a:moveTo>
                    <a:pt x="1713" y="0"/>
                  </a:moveTo>
                  <a:cubicBezTo>
                    <a:pt x="20" y="0"/>
                    <a:pt x="1" y="1883"/>
                    <a:pt x="1049" y="4675"/>
                  </a:cubicBezTo>
                  <a:cubicBezTo>
                    <a:pt x="3211" y="10458"/>
                    <a:pt x="9753" y="14192"/>
                    <a:pt x="9781" y="16663"/>
                  </a:cubicBezTo>
                  <a:cubicBezTo>
                    <a:pt x="9837" y="18965"/>
                    <a:pt x="5429" y="21941"/>
                    <a:pt x="10005" y="26376"/>
                  </a:cubicBezTo>
                  <a:cubicBezTo>
                    <a:pt x="13936" y="30195"/>
                    <a:pt x="30444" y="37887"/>
                    <a:pt x="30444" y="37887"/>
                  </a:cubicBezTo>
                  <a:cubicBezTo>
                    <a:pt x="30444" y="37887"/>
                    <a:pt x="31482" y="24243"/>
                    <a:pt x="19944" y="13378"/>
                  </a:cubicBezTo>
                  <a:cubicBezTo>
                    <a:pt x="9597" y="3601"/>
                    <a:pt x="4054" y="0"/>
                    <a:pt x="171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46"/>
            <p:cNvSpPr/>
            <p:nvPr/>
          </p:nvSpPr>
          <p:spPr>
            <a:xfrm>
              <a:off x="3645818" y="2064414"/>
              <a:ext cx="938155" cy="1327640"/>
            </a:xfrm>
            <a:custGeom>
              <a:avLst/>
              <a:gdLst/>
              <a:ahLst/>
              <a:cxnLst/>
              <a:rect l="l" t="t" r="r" b="b"/>
              <a:pathLst>
                <a:path w="19260" h="27256" extrusionOk="0">
                  <a:moveTo>
                    <a:pt x="1577" y="1"/>
                  </a:moveTo>
                  <a:cubicBezTo>
                    <a:pt x="1237" y="1"/>
                    <a:pt x="1006" y="218"/>
                    <a:pt x="815" y="640"/>
                  </a:cubicBezTo>
                  <a:cubicBezTo>
                    <a:pt x="1" y="2353"/>
                    <a:pt x="4296" y="7210"/>
                    <a:pt x="6205" y="10831"/>
                  </a:cubicBezTo>
                  <a:cubicBezTo>
                    <a:pt x="7918" y="14088"/>
                    <a:pt x="11371" y="15408"/>
                    <a:pt x="13420" y="17176"/>
                  </a:cubicBezTo>
                  <a:cubicBezTo>
                    <a:pt x="15301" y="18805"/>
                    <a:pt x="19260" y="27255"/>
                    <a:pt x="19260" y="27255"/>
                  </a:cubicBezTo>
                  <a:cubicBezTo>
                    <a:pt x="19260" y="27255"/>
                    <a:pt x="16761" y="12740"/>
                    <a:pt x="10669" y="7378"/>
                  </a:cubicBezTo>
                  <a:cubicBezTo>
                    <a:pt x="4934" y="2309"/>
                    <a:pt x="2683" y="1"/>
                    <a:pt x="15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46"/>
            <p:cNvSpPr/>
            <p:nvPr/>
          </p:nvSpPr>
          <p:spPr>
            <a:xfrm>
              <a:off x="3860528" y="2698852"/>
              <a:ext cx="712530" cy="720518"/>
            </a:xfrm>
            <a:custGeom>
              <a:avLst/>
              <a:gdLst/>
              <a:ahLst/>
              <a:cxnLst/>
              <a:rect l="l" t="t" r="r" b="b"/>
              <a:pathLst>
                <a:path w="14628" h="14792" extrusionOk="0">
                  <a:moveTo>
                    <a:pt x="1270" y="0"/>
                  </a:moveTo>
                  <a:cubicBezTo>
                    <a:pt x="790" y="0"/>
                    <a:pt x="390" y="277"/>
                    <a:pt x="281" y="1147"/>
                  </a:cubicBezTo>
                  <a:cubicBezTo>
                    <a:pt x="0" y="3056"/>
                    <a:pt x="1264" y="5415"/>
                    <a:pt x="3201" y="6650"/>
                  </a:cubicBezTo>
                  <a:cubicBezTo>
                    <a:pt x="5026" y="7829"/>
                    <a:pt x="4689" y="9401"/>
                    <a:pt x="5727" y="10131"/>
                  </a:cubicBezTo>
                  <a:cubicBezTo>
                    <a:pt x="6710" y="10833"/>
                    <a:pt x="11483" y="13528"/>
                    <a:pt x="12634" y="13837"/>
                  </a:cubicBezTo>
                  <a:cubicBezTo>
                    <a:pt x="13757" y="14174"/>
                    <a:pt x="14627" y="14792"/>
                    <a:pt x="14627" y="14792"/>
                  </a:cubicBezTo>
                  <a:cubicBezTo>
                    <a:pt x="14627" y="14792"/>
                    <a:pt x="9883" y="5078"/>
                    <a:pt x="8423" y="4095"/>
                  </a:cubicBezTo>
                  <a:cubicBezTo>
                    <a:pt x="6907" y="3084"/>
                    <a:pt x="3846" y="1147"/>
                    <a:pt x="3117" y="726"/>
                  </a:cubicBezTo>
                  <a:cubicBezTo>
                    <a:pt x="2685" y="486"/>
                    <a:pt x="1907" y="0"/>
                    <a:pt x="1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46"/>
            <p:cNvSpPr/>
            <p:nvPr/>
          </p:nvSpPr>
          <p:spPr>
            <a:xfrm>
              <a:off x="3822243" y="2495442"/>
              <a:ext cx="130251" cy="184367"/>
            </a:xfrm>
            <a:custGeom>
              <a:avLst/>
              <a:gdLst/>
              <a:ahLst/>
              <a:cxnLst/>
              <a:rect l="l" t="t" r="r" b="b"/>
              <a:pathLst>
                <a:path w="2674" h="3785" extrusionOk="0">
                  <a:moveTo>
                    <a:pt x="250" y="1"/>
                  </a:moveTo>
                  <a:cubicBezTo>
                    <a:pt x="0" y="1"/>
                    <a:pt x="22" y="391"/>
                    <a:pt x="421" y="1252"/>
                  </a:cubicBezTo>
                  <a:cubicBezTo>
                    <a:pt x="955" y="2375"/>
                    <a:pt x="309" y="2909"/>
                    <a:pt x="646" y="3358"/>
                  </a:cubicBezTo>
                  <a:cubicBezTo>
                    <a:pt x="847" y="3626"/>
                    <a:pt x="1550" y="3785"/>
                    <a:pt x="2064" y="3785"/>
                  </a:cubicBezTo>
                  <a:cubicBezTo>
                    <a:pt x="2411" y="3785"/>
                    <a:pt x="2673" y="3713"/>
                    <a:pt x="2639" y="3555"/>
                  </a:cubicBezTo>
                  <a:cubicBezTo>
                    <a:pt x="2471" y="2937"/>
                    <a:pt x="1151" y="466"/>
                    <a:pt x="590" y="129"/>
                  </a:cubicBezTo>
                  <a:cubicBezTo>
                    <a:pt x="449" y="45"/>
                    <a:pt x="334"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46"/>
            <p:cNvSpPr/>
            <p:nvPr/>
          </p:nvSpPr>
          <p:spPr>
            <a:xfrm>
              <a:off x="4076601" y="2745224"/>
              <a:ext cx="779506" cy="814139"/>
            </a:xfrm>
            <a:custGeom>
              <a:avLst/>
              <a:gdLst/>
              <a:ahLst/>
              <a:cxnLst/>
              <a:rect l="l" t="t" r="r" b="b"/>
              <a:pathLst>
                <a:path w="16003" h="16714" extrusionOk="0">
                  <a:moveTo>
                    <a:pt x="3294" y="1"/>
                  </a:moveTo>
                  <a:cubicBezTo>
                    <a:pt x="1940" y="1"/>
                    <a:pt x="1682" y="2289"/>
                    <a:pt x="926" y="3929"/>
                  </a:cubicBezTo>
                  <a:cubicBezTo>
                    <a:pt x="0" y="5923"/>
                    <a:pt x="309" y="7495"/>
                    <a:pt x="1179" y="9600"/>
                  </a:cubicBezTo>
                  <a:cubicBezTo>
                    <a:pt x="2021" y="11594"/>
                    <a:pt x="5587" y="14205"/>
                    <a:pt x="9237" y="15945"/>
                  </a:cubicBezTo>
                  <a:cubicBezTo>
                    <a:pt x="10448" y="16522"/>
                    <a:pt x="11458" y="16714"/>
                    <a:pt x="12265" y="16714"/>
                  </a:cubicBezTo>
                  <a:cubicBezTo>
                    <a:pt x="13853" y="16714"/>
                    <a:pt x="14655" y="15973"/>
                    <a:pt x="14655" y="15973"/>
                  </a:cubicBezTo>
                  <a:cubicBezTo>
                    <a:pt x="15610" y="15440"/>
                    <a:pt x="16003" y="14176"/>
                    <a:pt x="14515" y="12099"/>
                  </a:cubicBezTo>
                  <a:cubicBezTo>
                    <a:pt x="12971" y="9881"/>
                    <a:pt x="7580" y="2722"/>
                    <a:pt x="4857" y="701"/>
                  </a:cubicBezTo>
                  <a:cubicBezTo>
                    <a:pt x="4208" y="207"/>
                    <a:pt x="3702" y="1"/>
                    <a:pt x="329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46"/>
            <p:cNvSpPr/>
            <p:nvPr/>
          </p:nvSpPr>
          <p:spPr>
            <a:xfrm>
              <a:off x="4287171" y="2941425"/>
              <a:ext cx="480037" cy="505318"/>
            </a:xfrm>
            <a:custGeom>
              <a:avLst/>
              <a:gdLst/>
              <a:ahLst/>
              <a:cxnLst/>
              <a:rect l="l" t="t" r="r" b="b"/>
              <a:pathLst>
                <a:path w="9855" h="10374" extrusionOk="0">
                  <a:moveTo>
                    <a:pt x="939" y="0"/>
                  </a:moveTo>
                  <a:cubicBezTo>
                    <a:pt x="748" y="0"/>
                    <a:pt x="587" y="101"/>
                    <a:pt x="478" y="350"/>
                  </a:cubicBezTo>
                  <a:cubicBezTo>
                    <a:pt x="1" y="1445"/>
                    <a:pt x="730" y="3972"/>
                    <a:pt x="2640" y="5488"/>
                  </a:cubicBezTo>
                  <a:cubicBezTo>
                    <a:pt x="4492" y="6948"/>
                    <a:pt x="8311" y="9840"/>
                    <a:pt x="8788" y="10036"/>
                  </a:cubicBezTo>
                  <a:cubicBezTo>
                    <a:pt x="9252" y="10227"/>
                    <a:pt x="9823" y="10339"/>
                    <a:pt x="9853" y="10371"/>
                  </a:cubicBezTo>
                  <a:lnTo>
                    <a:pt x="9853" y="10371"/>
                  </a:lnTo>
                  <a:cubicBezTo>
                    <a:pt x="9768" y="10207"/>
                    <a:pt x="5442" y="1893"/>
                    <a:pt x="4786" y="1893"/>
                  </a:cubicBezTo>
                  <a:cubicBezTo>
                    <a:pt x="4781" y="1893"/>
                    <a:pt x="4777" y="1894"/>
                    <a:pt x="4773" y="1895"/>
                  </a:cubicBezTo>
                  <a:cubicBezTo>
                    <a:pt x="4537" y="1939"/>
                    <a:pt x="4311" y="1975"/>
                    <a:pt x="4089" y="1975"/>
                  </a:cubicBezTo>
                  <a:cubicBezTo>
                    <a:pt x="3757" y="1975"/>
                    <a:pt x="3437" y="1895"/>
                    <a:pt x="3117" y="1642"/>
                  </a:cubicBezTo>
                  <a:cubicBezTo>
                    <a:pt x="2699" y="1312"/>
                    <a:pt x="1627" y="0"/>
                    <a:pt x="939" y="0"/>
                  </a:cubicBezTo>
                  <a:close/>
                  <a:moveTo>
                    <a:pt x="9853" y="10371"/>
                  </a:moveTo>
                  <a:cubicBezTo>
                    <a:pt x="9854" y="10372"/>
                    <a:pt x="9855" y="10373"/>
                    <a:pt x="9855" y="10373"/>
                  </a:cubicBezTo>
                  <a:cubicBezTo>
                    <a:pt x="9855" y="10372"/>
                    <a:pt x="9854" y="10372"/>
                    <a:pt x="9853" y="103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46"/>
            <p:cNvSpPr/>
            <p:nvPr/>
          </p:nvSpPr>
          <p:spPr>
            <a:xfrm>
              <a:off x="4202368" y="3041620"/>
              <a:ext cx="555294" cy="480963"/>
            </a:xfrm>
            <a:custGeom>
              <a:avLst/>
              <a:gdLst/>
              <a:ahLst/>
              <a:cxnLst/>
              <a:rect l="l" t="t" r="r" b="b"/>
              <a:pathLst>
                <a:path w="11400" h="9874" extrusionOk="0">
                  <a:moveTo>
                    <a:pt x="1489" y="1"/>
                  </a:moveTo>
                  <a:cubicBezTo>
                    <a:pt x="1438" y="1"/>
                    <a:pt x="1383" y="21"/>
                    <a:pt x="1320" y="62"/>
                  </a:cubicBezTo>
                  <a:cubicBezTo>
                    <a:pt x="871" y="343"/>
                    <a:pt x="1" y="2645"/>
                    <a:pt x="1601" y="4582"/>
                  </a:cubicBezTo>
                  <a:cubicBezTo>
                    <a:pt x="3145" y="6407"/>
                    <a:pt x="4072" y="7670"/>
                    <a:pt x="5504" y="8288"/>
                  </a:cubicBezTo>
                  <a:cubicBezTo>
                    <a:pt x="6818" y="8819"/>
                    <a:pt x="8201" y="9873"/>
                    <a:pt x="8996" y="9873"/>
                  </a:cubicBezTo>
                  <a:cubicBezTo>
                    <a:pt x="9084" y="9873"/>
                    <a:pt x="9165" y="9860"/>
                    <a:pt x="9237" y="9832"/>
                  </a:cubicBezTo>
                  <a:cubicBezTo>
                    <a:pt x="9995" y="9551"/>
                    <a:pt x="11399" y="8878"/>
                    <a:pt x="10838" y="8541"/>
                  </a:cubicBezTo>
                  <a:cubicBezTo>
                    <a:pt x="10838" y="8541"/>
                    <a:pt x="4493" y="5003"/>
                    <a:pt x="3201" y="2870"/>
                  </a:cubicBezTo>
                  <a:cubicBezTo>
                    <a:pt x="1983" y="896"/>
                    <a:pt x="1822" y="1"/>
                    <a:pt x="1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46"/>
            <p:cNvSpPr/>
            <p:nvPr/>
          </p:nvSpPr>
          <p:spPr>
            <a:xfrm>
              <a:off x="4220147" y="2918580"/>
              <a:ext cx="79397" cy="94303"/>
            </a:xfrm>
            <a:custGeom>
              <a:avLst/>
              <a:gdLst/>
              <a:ahLst/>
              <a:cxnLst/>
              <a:rect l="l" t="t" r="r" b="b"/>
              <a:pathLst>
                <a:path w="1630" h="1936" extrusionOk="0">
                  <a:moveTo>
                    <a:pt x="1285" y="0"/>
                  </a:moveTo>
                  <a:cubicBezTo>
                    <a:pt x="1088" y="0"/>
                    <a:pt x="874" y="427"/>
                    <a:pt x="534" y="791"/>
                  </a:cubicBezTo>
                  <a:cubicBezTo>
                    <a:pt x="169" y="1212"/>
                    <a:pt x="1" y="1437"/>
                    <a:pt x="254" y="1690"/>
                  </a:cubicBezTo>
                  <a:cubicBezTo>
                    <a:pt x="411" y="1847"/>
                    <a:pt x="707" y="1936"/>
                    <a:pt x="908" y="1936"/>
                  </a:cubicBezTo>
                  <a:cubicBezTo>
                    <a:pt x="994" y="1936"/>
                    <a:pt x="1062" y="1920"/>
                    <a:pt x="1096" y="1886"/>
                  </a:cubicBezTo>
                  <a:cubicBezTo>
                    <a:pt x="1405" y="1577"/>
                    <a:pt x="1629" y="202"/>
                    <a:pt x="1377" y="33"/>
                  </a:cubicBezTo>
                  <a:cubicBezTo>
                    <a:pt x="1346" y="11"/>
                    <a:pt x="1316" y="0"/>
                    <a:pt x="1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46"/>
            <p:cNvSpPr/>
            <p:nvPr/>
          </p:nvSpPr>
          <p:spPr>
            <a:xfrm>
              <a:off x="4165495" y="3029540"/>
              <a:ext cx="87532" cy="193427"/>
            </a:xfrm>
            <a:custGeom>
              <a:avLst/>
              <a:gdLst/>
              <a:ahLst/>
              <a:cxnLst/>
              <a:rect l="l" t="t" r="r" b="b"/>
              <a:pathLst>
                <a:path w="1797" h="3971" extrusionOk="0">
                  <a:moveTo>
                    <a:pt x="1144" y="1"/>
                  </a:moveTo>
                  <a:cubicBezTo>
                    <a:pt x="909" y="1"/>
                    <a:pt x="1" y="1440"/>
                    <a:pt x="112" y="2163"/>
                  </a:cubicBezTo>
                  <a:cubicBezTo>
                    <a:pt x="253" y="2865"/>
                    <a:pt x="646" y="3679"/>
                    <a:pt x="982" y="3848"/>
                  </a:cubicBezTo>
                  <a:cubicBezTo>
                    <a:pt x="1108" y="3927"/>
                    <a:pt x="1201" y="3970"/>
                    <a:pt x="1262" y="3970"/>
                  </a:cubicBezTo>
                  <a:cubicBezTo>
                    <a:pt x="1350" y="3970"/>
                    <a:pt x="1369" y="3879"/>
                    <a:pt x="1319" y="3679"/>
                  </a:cubicBezTo>
                  <a:cubicBezTo>
                    <a:pt x="1207" y="3342"/>
                    <a:pt x="1011" y="1938"/>
                    <a:pt x="1123" y="1489"/>
                  </a:cubicBezTo>
                  <a:cubicBezTo>
                    <a:pt x="1263" y="1012"/>
                    <a:pt x="1797" y="57"/>
                    <a:pt x="1151" y="1"/>
                  </a:cubicBezTo>
                  <a:cubicBezTo>
                    <a:pt x="1149" y="1"/>
                    <a:pt x="1147" y="1"/>
                    <a:pt x="11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6"/>
            <p:cNvSpPr/>
            <p:nvPr/>
          </p:nvSpPr>
          <p:spPr>
            <a:xfrm>
              <a:off x="4409430" y="2955258"/>
              <a:ext cx="84268" cy="57234"/>
            </a:xfrm>
            <a:custGeom>
              <a:avLst/>
              <a:gdLst/>
              <a:ahLst/>
              <a:cxnLst/>
              <a:rect l="l" t="t" r="r" b="b"/>
              <a:pathLst>
                <a:path w="1730" h="1175" extrusionOk="0">
                  <a:moveTo>
                    <a:pt x="181" y="1"/>
                  </a:moveTo>
                  <a:cubicBezTo>
                    <a:pt x="54" y="1"/>
                    <a:pt x="1" y="71"/>
                    <a:pt x="158" y="291"/>
                  </a:cubicBezTo>
                  <a:cubicBezTo>
                    <a:pt x="158" y="291"/>
                    <a:pt x="747" y="1175"/>
                    <a:pt x="1099" y="1175"/>
                  </a:cubicBezTo>
                  <a:cubicBezTo>
                    <a:pt x="1123" y="1175"/>
                    <a:pt x="1146" y="1170"/>
                    <a:pt x="1168" y="1161"/>
                  </a:cubicBezTo>
                  <a:cubicBezTo>
                    <a:pt x="1533" y="993"/>
                    <a:pt x="1730" y="1077"/>
                    <a:pt x="1477" y="572"/>
                  </a:cubicBezTo>
                  <a:cubicBezTo>
                    <a:pt x="1196" y="94"/>
                    <a:pt x="831" y="179"/>
                    <a:pt x="551" y="94"/>
                  </a:cubicBezTo>
                  <a:cubicBezTo>
                    <a:pt x="427" y="45"/>
                    <a:pt x="281" y="1"/>
                    <a:pt x="1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46"/>
            <p:cNvSpPr/>
            <p:nvPr/>
          </p:nvSpPr>
          <p:spPr>
            <a:xfrm>
              <a:off x="4246158" y="1193150"/>
              <a:ext cx="954570" cy="2330189"/>
            </a:xfrm>
            <a:custGeom>
              <a:avLst/>
              <a:gdLst/>
              <a:ahLst/>
              <a:cxnLst/>
              <a:rect l="l" t="t" r="r" b="b"/>
              <a:pathLst>
                <a:path w="19597" h="47838" extrusionOk="0">
                  <a:moveTo>
                    <a:pt x="9187" y="1"/>
                  </a:moveTo>
                  <a:cubicBezTo>
                    <a:pt x="8192" y="1"/>
                    <a:pt x="7352" y="1414"/>
                    <a:pt x="6710" y="3676"/>
                  </a:cubicBezTo>
                  <a:cubicBezTo>
                    <a:pt x="4998" y="9599"/>
                    <a:pt x="8058" y="16506"/>
                    <a:pt x="6626" y="18499"/>
                  </a:cubicBezTo>
                  <a:cubicBezTo>
                    <a:pt x="5278" y="20380"/>
                    <a:pt x="0" y="20184"/>
                    <a:pt x="1039" y="26472"/>
                  </a:cubicBezTo>
                  <a:cubicBezTo>
                    <a:pt x="1937" y="31891"/>
                    <a:pt x="10669" y="47837"/>
                    <a:pt x="10669" y="47837"/>
                  </a:cubicBezTo>
                  <a:cubicBezTo>
                    <a:pt x="10669" y="47837"/>
                    <a:pt x="19596" y="37478"/>
                    <a:pt x="16761" y="21868"/>
                  </a:cubicBezTo>
                  <a:cubicBezTo>
                    <a:pt x="13833" y="5747"/>
                    <a:pt x="11194" y="1"/>
                    <a:pt x="9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46"/>
            <p:cNvSpPr/>
            <p:nvPr/>
          </p:nvSpPr>
          <p:spPr>
            <a:xfrm>
              <a:off x="4727501" y="1843322"/>
              <a:ext cx="385686" cy="1587021"/>
            </a:xfrm>
            <a:custGeom>
              <a:avLst/>
              <a:gdLst/>
              <a:ahLst/>
              <a:cxnLst/>
              <a:rect l="l" t="t" r="r" b="b"/>
              <a:pathLst>
                <a:path w="7918" h="32581" extrusionOk="0">
                  <a:moveTo>
                    <a:pt x="2833" y="0"/>
                  </a:moveTo>
                  <a:cubicBezTo>
                    <a:pt x="2658" y="0"/>
                    <a:pt x="2466" y="63"/>
                    <a:pt x="2247" y="182"/>
                  </a:cubicBezTo>
                  <a:cubicBezTo>
                    <a:pt x="590" y="1108"/>
                    <a:pt x="1152" y="7566"/>
                    <a:pt x="562" y="11608"/>
                  </a:cubicBezTo>
                  <a:cubicBezTo>
                    <a:pt x="1" y="15230"/>
                    <a:pt x="1994" y="18374"/>
                    <a:pt x="2583" y="20985"/>
                  </a:cubicBezTo>
                  <a:cubicBezTo>
                    <a:pt x="3145" y="23428"/>
                    <a:pt x="1320" y="32580"/>
                    <a:pt x="1320" y="32580"/>
                  </a:cubicBezTo>
                  <a:cubicBezTo>
                    <a:pt x="1320" y="32580"/>
                    <a:pt x="7918" y="19413"/>
                    <a:pt x="6205" y="11468"/>
                  </a:cubicBezTo>
                  <a:cubicBezTo>
                    <a:pt x="4344" y="2947"/>
                    <a:pt x="4021" y="0"/>
                    <a:pt x="28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46"/>
            <p:cNvSpPr/>
            <p:nvPr/>
          </p:nvSpPr>
          <p:spPr>
            <a:xfrm>
              <a:off x="4514155" y="2470552"/>
              <a:ext cx="347400" cy="976197"/>
            </a:xfrm>
            <a:custGeom>
              <a:avLst/>
              <a:gdLst/>
              <a:ahLst/>
              <a:cxnLst/>
              <a:rect l="l" t="t" r="r" b="b"/>
              <a:pathLst>
                <a:path w="7132" h="20041" extrusionOk="0">
                  <a:moveTo>
                    <a:pt x="2691" y="0"/>
                  </a:moveTo>
                  <a:cubicBezTo>
                    <a:pt x="2413" y="0"/>
                    <a:pt x="2098" y="150"/>
                    <a:pt x="1742" y="528"/>
                  </a:cubicBezTo>
                  <a:cubicBezTo>
                    <a:pt x="366" y="1904"/>
                    <a:pt x="1" y="4543"/>
                    <a:pt x="815" y="6705"/>
                  </a:cubicBezTo>
                  <a:cubicBezTo>
                    <a:pt x="1601" y="8726"/>
                    <a:pt x="394" y="9793"/>
                    <a:pt x="787" y="11000"/>
                  </a:cubicBezTo>
                  <a:cubicBezTo>
                    <a:pt x="1180" y="12123"/>
                    <a:pt x="3426" y="17120"/>
                    <a:pt x="4156" y="18075"/>
                  </a:cubicBezTo>
                  <a:cubicBezTo>
                    <a:pt x="4858" y="19001"/>
                    <a:pt x="5195" y="20040"/>
                    <a:pt x="5195" y="20040"/>
                  </a:cubicBezTo>
                  <a:cubicBezTo>
                    <a:pt x="5195" y="20040"/>
                    <a:pt x="7132" y="9400"/>
                    <a:pt x="6542" y="7743"/>
                  </a:cubicBezTo>
                  <a:cubicBezTo>
                    <a:pt x="5925" y="6003"/>
                    <a:pt x="4605" y="2662"/>
                    <a:pt x="4268" y="1876"/>
                  </a:cubicBezTo>
                  <a:cubicBezTo>
                    <a:pt x="3996" y="1289"/>
                    <a:pt x="3505" y="0"/>
                    <a:pt x="2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46"/>
            <p:cNvSpPr/>
            <p:nvPr/>
          </p:nvSpPr>
          <p:spPr>
            <a:xfrm>
              <a:off x="4638607" y="2263196"/>
              <a:ext cx="102632" cy="213204"/>
            </a:xfrm>
            <a:custGeom>
              <a:avLst/>
              <a:gdLst/>
              <a:ahLst/>
              <a:cxnLst/>
              <a:rect l="l" t="t" r="r" b="b"/>
              <a:pathLst>
                <a:path w="2107" h="4377" extrusionOk="0">
                  <a:moveTo>
                    <a:pt x="1585" y="1"/>
                  </a:moveTo>
                  <a:cubicBezTo>
                    <a:pt x="1409" y="1"/>
                    <a:pt x="1227" y="355"/>
                    <a:pt x="1068" y="1135"/>
                  </a:cubicBezTo>
                  <a:cubicBezTo>
                    <a:pt x="843" y="2343"/>
                    <a:pt x="1" y="2399"/>
                    <a:pt x="1" y="2960"/>
                  </a:cubicBezTo>
                  <a:cubicBezTo>
                    <a:pt x="1" y="3424"/>
                    <a:pt x="999" y="4377"/>
                    <a:pt x="1370" y="4377"/>
                  </a:cubicBezTo>
                  <a:cubicBezTo>
                    <a:pt x="1425" y="4377"/>
                    <a:pt x="1467" y="4355"/>
                    <a:pt x="1489" y="4308"/>
                  </a:cubicBezTo>
                  <a:cubicBezTo>
                    <a:pt x="1741" y="3690"/>
                    <a:pt x="2106" y="939"/>
                    <a:pt x="1882" y="349"/>
                  </a:cubicBezTo>
                  <a:cubicBezTo>
                    <a:pt x="1789" y="122"/>
                    <a:pt x="1688" y="1"/>
                    <a:pt x="15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46"/>
            <p:cNvSpPr/>
            <p:nvPr/>
          </p:nvSpPr>
          <p:spPr>
            <a:xfrm>
              <a:off x="4156338" y="3333632"/>
              <a:ext cx="929533" cy="542776"/>
            </a:xfrm>
            <a:custGeom>
              <a:avLst/>
              <a:gdLst/>
              <a:ahLst/>
              <a:cxnLst/>
              <a:rect l="l" t="t" r="r" b="b"/>
              <a:pathLst>
                <a:path w="19083" h="11143" extrusionOk="0">
                  <a:moveTo>
                    <a:pt x="16014" y="1"/>
                  </a:moveTo>
                  <a:cubicBezTo>
                    <a:pt x="10922" y="1"/>
                    <a:pt x="13152" y="1884"/>
                    <a:pt x="8666" y="4511"/>
                  </a:cubicBezTo>
                  <a:cubicBezTo>
                    <a:pt x="3557" y="7515"/>
                    <a:pt x="160" y="9312"/>
                    <a:pt x="19" y="10884"/>
                  </a:cubicBezTo>
                  <a:cubicBezTo>
                    <a:pt x="1" y="11063"/>
                    <a:pt x="24" y="11143"/>
                    <a:pt x="92" y="11143"/>
                  </a:cubicBezTo>
                  <a:cubicBezTo>
                    <a:pt x="534" y="11143"/>
                    <a:pt x="2870" y="7726"/>
                    <a:pt x="7740" y="6167"/>
                  </a:cubicBezTo>
                  <a:cubicBezTo>
                    <a:pt x="14001" y="4146"/>
                    <a:pt x="19082" y="131"/>
                    <a:pt x="18464" y="103"/>
                  </a:cubicBezTo>
                  <a:cubicBezTo>
                    <a:pt x="17497" y="34"/>
                    <a:pt x="16691" y="1"/>
                    <a:pt x="160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46"/>
            <p:cNvSpPr/>
            <p:nvPr/>
          </p:nvSpPr>
          <p:spPr>
            <a:xfrm>
              <a:off x="4935342" y="3282877"/>
              <a:ext cx="196983" cy="135316"/>
            </a:xfrm>
            <a:custGeom>
              <a:avLst/>
              <a:gdLst/>
              <a:ahLst/>
              <a:cxnLst/>
              <a:rect l="l" t="t" r="r" b="b"/>
              <a:pathLst>
                <a:path w="4044" h="2778" extrusionOk="0">
                  <a:moveTo>
                    <a:pt x="2851" y="1"/>
                  </a:moveTo>
                  <a:cubicBezTo>
                    <a:pt x="2434" y="1"/>
                    <a:pt x="1936" y="142"/>
                    <a:pt x="1461" y="415"/>
                  </a:cubicBezTo>
                  <a:cubicBezTo>
                    <a:pt x="506" y="977"/>
                    <a:pt x="1" y="1847"/>
                    <a:pt x="338" y="2380"/>
                  </a:cubicBezTo>
                  <a:cubicBezTo>
                    <a:pt x="490" y="2644"/>
                    <a:pt x="814" y="2777"/>
                    <a:pt x="1214" y="2777"/>
                  </a:cubicBezTo>
                  <a:cubicBezTo>
                    <a:pt x="1624" y="2777"/>
                    <a:pt x="2115" y="2637"/>
                    <a:pt x="2584" y="2352"/>
                  </a:cubicBezTo>
                  <a:cubicBezTo>
                    <a:pt x="3538" y="1819"/>
                    <a:pt x="4044" y="921"/>
                    <a:pt x="3735" y="387"/>
                  </a:cubicBezTo>
                  <a:cubicBezTo>
                    <a:pt x="3571" y="127"/>
                    <a:pt x="3247" y="1"/>
                    <a:pt x="285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46"/>
            <p:cNvSpPr/>
            <p:nvPr/>
          </p:nvSpPr>
          <p:spPr>
            <a:xfrm>
              <a:off x="5033832" y="3089745"/>
              <a:ext cx="210622" cy="232542"/>
            </a:xfrm>
            <a:custGeom>
              <a:avLst/>
              <a:gdLst/>
              <a:ahLst/>
              <a:cxnLst/>
              <a:rect l="l" t="t" r="r" b="b"/>
              <a:pathLst>
                <a:path w="4324" h="4774" extrusionOk="0">
                  <a:moveTo>
                    <a:pt x="3659" y="0"/>
                  </a:moveTo>
                  <a:cubicBezTo>
                    <a:pt x="3450" y="0"/>
                    <a:pt x="3293" y="359"/>
                    <a:pt x="3482" y="1011"/>
                  </a:cubicBezTo>
                  <a:cubicBezTo>
                    <a:pt x="3790" y="2078"/>
                    <a:pt x="674" y="4324"/>
                    <a:pt x="674" y="4324"/>
                  </a:cubicBezTo>
                  <a:lnTo>
                    <a:pt x="702" y="4324"/>
                  </a:lnTo>
                  <a:lnTo>
                    <a:pt x="0" y="4549"/>
                  </a:lnTo>
                  <a:lnTo>
                    <a:pt x="758" y="4773"/>
                  </a:lnTo>
                  <a:cubicBezTo>
                    <a:pt x="758" y="4773"/>
                    <a:pt x="674" y="4268"/>
                    <a:pt x="1881" y="3763"/>
                  </a:cubicBezTo>
                  <a:cubicBezTo>
                    <a:pt x="3060" y="3257"/>
                    <a:pt x="4324" y="1264"/>
                    <a:pt x="4043" y="450"/>
                  </a:cubicBezTo>
                  <a:cubicBezTo>
                    <a:pt x="3945" y="145"/>
                    <a:pt x="3792" y="0"/>
                    <a:pt x="36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46"/>
            <p:cNvSpPr/>
            <p:nvPr/>
          </p:nvSpPr>
          <p:spPr>
            <a:xfrm>
              <a:off x="5029740" y="3053505"/>
              <a:ext cx="93036" cy="283833"/>
            </a:xfrm>
            <a:custGeom>
              <a:avLst/>
              <a:gdLst/>
              <a:ahLst/>
              <a:cxnLst/>
              <a:rect l="l" t="t" r="r" b="b"/>
              <a:pathLst>
                <a:path w="1910" h="5827" extrusionOk="0">
                  <a:moveTo>
                    <a:pt x="786" y="1"/>
                  </a:moveTo>
                  <a:cubicBezTo>
                    <a:pt x="480" y="1"/>
                    <a:pt x="456" y="447"/>
                    <a:pt x="1067" y="997"/>
                  </a:cubicBezTo>
                  <a:cubicBezTo>
                    <a:pt x="1881" y="1727"/>
                    <a:pt x="449" y="5265"/>
                    <a:pt x="449" y="5265"/>
                  </a:cubicBezTo>
                  <a:lnTo>
                    <a:pt x="0" y="5826"/>
                  </a:lnTo>
                  <a:lnTo>
                    <a:pt x="0" y="5826"/>
                  </a:lnTo>
                  <a:lnTo>
                    <a:pt x="758" y="5630"/>
                  </a:lnTo>
                  <a:cubicBezTo>
                    <a:pt x="758" y="5630"/>
                    <a:pt x="421" y="5237"/>
                    <a:pt x="1151" y="4170"/>
                  </a:cubicBezTo>
                  <a:cubicBezTo>
                    <a:pt x="1909" y="3103"/>
                    <a:pt x="1909" y="745"/>
                    <a:pt x="1235" y="211"/>
                  </a:cubicBezTo>
                  <a:cubicBezTo>
                    <a:pt x="1058" y="65"/>
                    <a:pt x="902" y="1"/>
                    <a:pt x="78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46"/>
            <p:cNvSpPr/>
            <p:nvPr/>
          </p:nvSpPr>
          <p:spPr>
            <a:xfrm>
              <a:off x="4650234" y="1262388"/>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46"/>
            <p:cNvSpPr/>
            <p:nvPr/>
          </p:nvSpPr>
          <p:spPr>
            <a:xfrm>
              <a:off x="4619494" y="1388814"/>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46"/>
            <p:cNvSpPr/>
            <p:nvPr/>
          </p:nvSpPr>
          <p:spPr>
            <a:xfrm>
              <a:off x="4581372" y="1493600"/>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46"/>
            <p:cNvSpPr/>
            <p:nvPr/>
          </p:nvSpPr>
          <p:spPr>
            <a:xfrm>
              <a:off x="4619494" y="1636764"/>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46"/>
            <p:cNvSpPr/>
            <p:nvPr/>
          </p:nvSpPr>
          <p:spPr>
            <a:xfrm>
              <a:off x="4600309" y="1762788"/>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46"/>
            <p:cNvSpPr/>
            <p:nvPr/>
          </p:nvSpPr>
          <p:spPr>
            <a:xfrm>
              <a:off x="4619494" y="1897589"/>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46"/>
            <p:cNvSpPr/>
            <p:nvPr/>
          </p:nvSpPr>
          <p:spPr>
            <a:xfrm>
              <a:off x="4615997" y="2012988"/>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46"/>
            <p:cNvSpPr/>
            <p:nvPr/>
          </p:nvSpPr>
          <p:spPr>
            <a:xfrm>
              <a:off x="4578431" y="2135864"/>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46"/>
            <p:cNvSpPr/>
            <p:nvPr/>
          </p:nvSpPr>
          <p:spPr>
            <a:xfrm>
              <a:off x="4487447" y="2176963"/>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46"/>
            <p:cNvSpPr/>
            <p:nvPr/>
          </p:nvSpPr>
          <p:spPr>
            <a:xfrm>
              <a:off x="4401976" y="2256464"/>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46"/>
            <p:cNvSpPr/>
            <p:nvPr/>
          </p:nvSpPr>
          <p:spPr>
            <a:xfrm>
              <a:off x="4332018" y="2336349"/>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46"/>
            <p:cNvSpPr/>
            <p:nvPr/>
          </p:nvSpPr>
          <p:spPr>
            <a:xfrm>
              <a:off x="4376738" y="2477651"/>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46"/>
            <p:cNvSpPr/>
            <p:nvPr/>
          </p:nvSpPr>
          <p:spPr>
            <a:xfrm>
              <a:off x="3205009" y="1677863"/>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46"/>
            <p:cNvSpPr/>
            <p:nvPr/>
          </p:nvSpPr>
          <p:spPr>
            <a:xfrm>
              <a:off x="3243394" y="1842289"/>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46"/>
            <p:cNvSpPr/>
            <p:nvPr/>
          </p:nvSpPr>
          <p:spPr>
            <a:xfrm>
              <a:off x="3284509" y="1938688"/>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46"/>
            <p:cNvSpPr/>
            <p:nvPr/>
          </p:nvSpPr>
          <p:spPr>
            <a:xfrm>
              <a:off x="3376616" y="2052842"/>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46"/>
            <p:cNvSpPr/>
            <p:nvPr/>
          </p:nvSpPr>
          <p:spPr>
            <a:xfrm>
              <a:off x="3448584" y="2116663"/>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46"/>
            <p:cNvSpPr/>
            <p:nvPr/>
          </p:nvSpPr>
          <p:spPr>
            <a:xfrm>
              <a:off x="3556402" y="2243845"/>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46"/>
            <p:cNvSpPr/>
            <p:nvPr/>
          </p:nvSpPr>
          <p:spPr>
            <a:xfrm>
              <a:off x="3630334" y="2336338"/>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46"/>
            <p:cNvSpPr/>
            <p:nvPr/>
          </p:nvSpPr>
          <p:spPr>
            <a:xfrm>
              <a:off x="3649527" y="2477645"/>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46"/>
            <p:cNvSpPr/>
            <p:nvPr/>
          </p:nvSpPr>
          <p:spPr>
            <a:xfrm>
              <a:off x="3597509" y="2580538"/>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46"/>
            <p:cNvSpPr/>
            <p:nvPr/>
          </p:nvSpPr>
          <p:spPr>
            <a:xfrm>
              <a:off x="3581877" y="2745220"/>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46"/>
            <p:cNvSpPr/>
            <p:nvPr/>
          </p:nvSpPr>
          <p:spPr>
            <a:xfrm>
              <a:off x="3639207" y="2812115"/>
              <a:ext cx="79500" cy="795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46"/>
            <p:cNvSpPr/>
            <p:nvPr/>
          </p:nvSpPr>
          <p:spPr>
            <a:xfrm>
              <a:off x="3751102" y="2925473"/>
              <a:ext cx="41100" cy="41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76" name="Google Shape;2676;p46"/>
          <p:cNvGrpSpPr/>
          <p:nvPr/>
        </p:nvGrpSpPr>
        <p:grpSpPr>
          <a:xfrm>
            <a:off x="892347" y="4247346"/>
            <a:ext cx="504673" cy="934075"/>
            <a:chOff x="2872172" y="647196"/>
            <a:chExt cx="504673" cy="934075"/>
          </a:xfrm>
        </p:grpSpPr>
        <p:sp>
          <p:nvSpPr>
            <p:cNvPr id="2677" name="Google Shape;2677;p46"/>
            <p:cNvSpPr/>
            <p:nvPr/>
          </p:nvSpPr>
          <p:spPr>
            <a:xfrm>
              <a:off x="3111521" y="661795"/>
              <a:ext cx="67400" cy="919475"/>
            </a:xfrm>
            <a:custGeom>
              <a:avLst/>
              <a:gdLst/>
              <a:ahLst/>
              <a:cxnLst/>
              <a:rect l="l" t="t" r="r" b="b"/>
              <a:pathLst>
                <a:path w="2696" h="36779" fill="none" extrusionOk="0">
                  <a:moveTo>
                    <a:pt x="56" y="36778"/>
                  </a:moveTo>
                  <a:cubicBezTo>
                    <a:pt x="56" y="36778"/>
                    <a:pt x="0" y="29844"/>
                    <a:pt x="449" y="26952"/>
                  </a:cubicBezTo>
                  <a:cubicBezTo>
                    <a:pt x="927" y="24032"/>
                    <a:pt x="1881" y="19147"/>
                    <a:pt x="2302" y="16621"/>
                  </a:cubicBezTo>
                  <a:cubicBezTo>
                    <a:pt x="2695" y="14066"/>
                    <a:pt x="2471" y="11736"/>
                    <a:pt x="2386" y="9068"/>
                  </a:cubicBezTo>
                  <a:cubicBezTo>
                    <a:pt x="2274" y="6401"/>
                    <a:pt x="786" y="0"/>
                    <a:pt x="786"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46"/>
            <p:cNvSpPr/>
            <p:nvPr/>
          </p:nvSpPr>
          <p:spPr>
            <a:xfrm>
              <a:off x="3172571" y="678645"/>
              <a:ext cx="30900" cy="247075"/>
            </a:xfrm>
            <a:custGeom>
              <a:avLst/>
              <a:gdLst/>
              <a:ahLst/>
              <a:cxnLst/>
              <a:rect l="l" t="t" r="r" b="b"/>
              <a:pathLst>
                <a:path w="1236" h="9883" fill="none" extrusionOk="0">
                  <a:moveTo>
                    <a:pt x="646" y="0"/>
                  </a:moveTo>
                  <a:cubicBezTo>
                    <a:pt x="646" y="0"/>
                    <a:pt x="1236" y="4464"/>
                    <a:pt x="1039" y="5896"/>
                  </a:cubicBezTo>
                  <a:cubicBezTo>
                    <a:pt x="843" y="7328"/>
                    <a:pt x="1" y="9882"/>
                    <a:pt x="1" y="988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46"/>
            <p:cNvSpPr/>
            <p:nvPr/>
          </p:nvSpPr>
          <p:spPr>
            <a:xfrm>
              <a:off x="3090446" y="670920"/>
              <a:ext cx="74425" cy="161450"/>
            </a:xfrm>
            <a:custGeom>
              <a:avLst/>
              <a:gdLst/>
              <a:ahLst/>
              <a:cxnLst/>
              <a:rect l="l" t="t" r="r" b="b"/>
              <a:pathLst>
                <a:path w="2977" h="6458" fill="none" extrusionOk="0">
                  <a:moveTo>
                    <a:pt x="2977" y="6457"/>
                  </a:moveTo>
                  <a:cubicBezTo>
                    <a:pt x="2977" y="6457"/>
                    <a:pt x="1938" y="4408"/>
                    <a:pt x="1348" y="3117"/>
                  </a:cubicBezTo>
                  <a:cubicBezTo>
                    <a:pt x="759" y="1797"/>
                    <a:pt x="1" y="0"/>
                    <a:pt x="1" y="0"/>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46"/>
            <p:cNvSpPr/>
            <p:nvPr/>
          </p:nvSpPr>
          <p:spPr>
            <a:xfrm>
              <a:off x="3082721" y="727770"/>
              <a:ext cx="59700" cy="59675"/>
            </a:xfrm>
            <a:custGeom>
              <a:avLst/>
              <a:gdLst/>
              <a:ahLst/>
              <a:cxnLst/>
              <a:rect l="l" t="t" r="r" b="b"/>
              <a:pathLst>
                <a:path w="2388" h="2387" fill="none" extrusionOk="0">
                  <a:moveTo>
                    <a:pt x="1" y="0"/>
                  </a:moveTo>
                  <a:lnTo>
                    <a:pt x="2387" y="2387"/>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46"/>
            <p:cNvSpPr/>
            <p:nvPr/>
          </p:nvSpPr>
          <p:spPr>
            <a:xfrm>
              <a:off x="3142396" y="776195"/>
              <a:ext cx="169175" cy="447825"/>
            </a:xfrm>
            <a:custGeom>
              <a:avLst/>
              <a:gdLst/>
              <a:ahLst/>
              <a:cxnLst/>
              <a:rect l="l" t="t" r="r" b="b"/>
              <a:pathLst>
                <a:path w="6767" h="17913" fill="none" extrusionOk="0">
                  <a:moveTo>
                    <a:pt x="6766" y="0"/>
                  </a:moveTo>
                  <a:cubicBezTo>
                    <a:pt x="6766" y="0"/>
                    <a:pt x="5840" y="7468"/>
                    <a:pt x="4380" y="10669"/>
                  </a:cubicBezTo>
                  <a:cubicBezTo>
                    <a:pt x="2920" y="13869"/>
                    <a:pt x="1067" y="15694"/>
                    <a:pt x="0" y="17912"/>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46"/>
            <p:cNvSpPr/>
            <p:nvPr/>
          </p:nvSpPr>
          <p:spPr>
            <a:xfrm>
              <a:off x="3270820" y="795144"/>
              <a:ext cx="21100" cy="103900"/>
            </a:xfrm>
            <a:custGeom>
              <a:avLst/>
              <a:gdLst/>
              <a:ahLst/>
              <a:cxnLst/>
              <a:rect l="l" t="t" r="r" b="b"/>
              <a:pathLst>
                <a:path w="844" h="4156" fill="none" extrusionOk="0">
                  <a:moveTo>
                    <a:pt x="1" y="0"/>
                  </a:moveTo>
                  <a:lnTo>
                    <a:pt x="843" y="4156"/>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46"/>
            <p:cNvSpPr/>
            <p:nvPr/>
          </p:nvSpPr>
          <p:spPr>
            <a:xfrm>
              <a:off x="3298195" y="779695"/>
              <a:ext cx="56175" cy="84250"/>
            </a:xfrm>
            <a:custGeom>
              <a:avLst/>
              <a:gdLst/>
              <a:ahLst/>
              <a:cxnLst/>
              <a:rect l="l" t="t" r="r" b="b"/>
              <a:pathLst>
                <a:path w="2247" h="3370" fill="none" extrusionOk="0">
                  <a:moveTo>
                    <a:pt x="2247" y="1"/>
                  </a:moveTo>
                  <a:lnTo>
                    <a:pt x="1" y="3370"/>
                  </a:ln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46"/>
            <p:cNvSpPr/>
            <p:nvPr/>
          </p:nvSpPr>
          <p:spPr>
            <a:xfrm>
              <a:off x="3262420" y="887094"/>
              <a:ext cx="97575" cy="128450"/>
            </a:xfrm>
            <a:custGeom>
              <a:avLst/>
              <a:gdLst/>
              <a:ahLst/>
              <a:cxnLst/>
              <a:rect l="l" t="t" r="r" b="b"/>
              <a:pathLst>
                <a:path w="3903" h="5138" fill="none" extrusionOk="0">
                  <a:moveTo>
                    <a:pt x="3902" y="56"/>
                  </a:moveTo>
                  <a:cubicBezTo>
                    <a:pt x="3846" y="0"/>
                    <a:pt x="0" y="5138"/>
                    <a:pt x="0" y="513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46"/>
            <p:cNvSpPr/>
            <p:nvPr/>
          </p:nvSpPr>
          <p:spPr>
            <a:xfrm>
              <a:off x="3025171" y="836544"/>
              <a:ext cx="131975" cy="338325"/>
            </a:xfrm>
            <a:custGeom>
              <a:avLst/>
              <a:gdLst/>
              <a:ahLst/>
              <a:cxnLst/>
              <a:rect l="l" t="t" r="r" b="b"/>
              <a:pathLst>
                <a:path w="5279" h="13533" fill="none" extrusionOk="0">
                  <a:moveTo>
                    <a:pt x="5054" y="13533"/>
                  </a:moveTo>
                  <a:cubicBezTo>
                    <a:pt x="5054" y="13533"/>
                    <a:pt x="5279" y="10080"/>
                    <a:pt x="3594" y="7300"/>
                  </a:cubicBezTo>
                  <a:cubicBezTo>
                    <a:pt x="1882" y="4521"/>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46"/>
            <p:cNvSpPr/>
            <p:nvPr/>
          </p:nvSpPr>
          <p:spPr>
            <a:xfrm>
              <a:off x="2973947" y="790220"/>
              <a:ext cx="83550" cy="117950"/>
            </a:xfrm>
            <a:custGeom>
              <a:avLst/>
              <a:gdLst/>
              <a:ahLst/>
              <a:cxnLst/>
              <a:rect l="l" t="t" r="r" b="b"/>
              <a:pathLst>
                <a:path w="3342" h="4718" fill="none" extrusionOk="0">
                  <a:moveTo>
                    <a:pt x="0" y="1"/>
                  </a:moveTo>
                  <a:cubicBezTo>
                    <a:pt x="0" y="1"/>
                    <a:pt x="927" y="2331"/>
                    <a:pt x="1460" y="3005"/>
                  </a:cubicBezTo>
                  <a:cubicBezTo>
                    <a:pt x="1994" y="3651"/>
                    <a:pt x="3341" y="4718"/>
                    <a:pt x="3341" y="4718"/>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46"/>
            <p:cNvSpPr/>
            <p:nvPr/>
          </p:nvSpPr>
          <p:spPr>
            <a:xfrm>
              <a:off x="3053946" y="782520"/>
              <a:ext cx="26700" cy="174075"/>
            </a:xfrm>
            <a:custGeom>
              <a:avLst/>
              <a:gdLst/>
              <a:ahLst/>
              <a:cxnLst/>
              <a:rect l="l" t="t" r="r" b="b"/>
              <a:pathLst>
                <a:path w="1068" h="6963" fill="none" extrusionOk="0">
                  <a:moveTo>
                    <a:pt x="1" y="0"/>
                  </a:moveTo>
                  <a:cubicBezTo>
                    <a:pt x="1" y="0"/>
                    <a:pt x="675" y="3285"/>
                    <a:pt x="871" y="4464"/>
                  </a:cubicBezTo>
                  <a:cubicBezTo>
                    <a:pt x="1068" y="5643"/>
                    <a:pt x="1068" y="6963"/>
                    <a:pt x="1068" y="6963"/>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46"/>
            <p:cNvSpPr/>
            <p:nvPr/>
          </p:nvSpPr>
          <p:spPr>
            <a:xfrm>
              <a:off x="2957797" y="864619"/>
              <a:ext cx="134075" cy="121450"/>
            </a:xfrm>
            <a:custGeom>
              <a:avLst/>
              <a:gdLst/>
              <a:ahLst/>
              <a:cxnLst/>
              <a:rect l="l" t="t" r="r" b="b"/>
              <a:pathLst>
                <a:path w="5363" h="4858" fill="none" extrusionOk="0">
                  <a:moveTo>
                    <a:pt x="5363" y="4858"/>
                  </a:moveTo>
                  <a:cubicBezTo>
                    <a:pt x="5363" y="4858"/>
                    <a:pt x="3510" y="3623"/>
                    <a:pt x="2359" y="2640"/>
                  </a:cubicBezTo>
                  <a:cubicBezTo>
                    <a:pt x="1208" y="1629"/>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46"/>
            <p:cNvSpPr/>
            <p:nvPr/>
          </p:nvSpPr>
          <p:spPr>
            <a:xfrm>
              <a:off x="2937447" y="1070968"/>
              <a:ext cx="179000" cy="332725"/>
            </a:xfrm>
            <a:custGeom>
              <a:avLst/>
              <a:gdLst/>
              <a:ahLst/>
              <a:cxnLst/>
              <a:rect l="l" t="t" r="r" b="b"/>
              <a:pathLst>
                <a:path w="7160" h="13309" fill="none" extrusionOk="0">
                  <a:moveTo>
                    <a:pt x="7160" y="13308"/>
                  </a:moveTo>
                  <a:cubicBezTo>
                    <a:pt x="7160" y="13308"/>
                    <a:pt x="5615" y="8311"/>
                    <a:pt x="4240" y="6290"/>
                  </a:cubicBezTo>
                  <a:cubicBezTo>
                    <a:pt x="2836" y="4240"/>
                    <a:pt x="1" y="1"/>
                    <a:pt x="1"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46"/>
            <p:cNvSpPr/>
            <p:nvPr/>
          </p:nvSpPr>
          <p:spPr>
            <a:xfrm>
              <a:off x="2976047" y="1061843"/>
              <a:ext cx="54075" cy="147425"/>
            </a:xfrm>
            <a:custGeom>
              <a:avLst/>
              <a:gdLst/>
              <a:ahLst/>
              <a:cxnLst/>
              <a:rect l="l" t="t" r="r" b="b"/>
              <a:pathLst>
                <a:path w="2163" h="5897" fill="none" extrusionOk="0">
                  <a:moveTo>
                    <a:pt x="1" y="1"/>
                  </a:moveTo>
                  <a:cubicBezTo>
                    <a:pt x="1" y="1"/>
                    <a:pt x="1320" y="2668"/>
                    <a:pt x="1376" y="3707"/>
                  </a:cubicBezTo>
                  <a:cubicBezTo>
                    <a:pt x="1404" y="4746"/>
                    <a:pt x="2162" y="5897"/>
                    <a:pt x="2162" y="5897"/>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46"/>
            <p:cNvSpPr/>
            <p:nvPr/>
          </p:nvSpPr>
          <p:spPr>
            <a:xfrm>
              <a:off x="2889022" y="1068868"/>
              <a:ext cx="104600" cy="85650"/>
            </a:xfrm>
            <a:custGeom>
              <a:avLst/>
              <a:gdLst/>
              <a:ahLst/>
              <a:cxnLst/>
              <a:rect l="l" t="t" r="r" b="b"/>
              <a:pathLst>
                <a:path w="4184" h="3426" fill="none" extrusionOk="0">
                  <a:moveTo>
                    <a:pt x="4183" y="3426"/>
                  </a:moveTo>
                  <a:cubicBezTo>
                    <a:pt x="4183" y="3426"/>
                    <a:pt x="2218" y="3089"/>
                    <a:pt x="1573" y="2050"/>
                  </a:cubicBezTo>
                  <a:cubicBezTo>
                    <a:pt x="927" y="1011"/>
                    <a:pt x="0" y="1"/>
                    <a:pt x="0" y="1"/>
                  </a:cubicBezTo>
                </a:path>
              </a:pathLst>
            </a:custGeom>
            <a:noFill/>
            <a:ln w="7025" cap="flat" cmpd="sng">
              <a:solidFill>
                <a:schemeClr val="accent1"/>
              </a:solidFill>
              <a:prstDash val="solid"/>
              <a:miter lim="28074"/>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46"/>
            <p:cNvSpPr/>
            <p:nvPr/>
          </p:nvSpPr>
          <p:spPr>
            <a:xfrm>
              <a:off x="3295395" y="761570"/>
              <a:ext cx="33025" cy="29500"/>
            </a:xfrm>
            <a:custGeom>
              <a:avLst/>
              <a:gdLst/>
              <a:ahLst/>
              <a:cxnLst/>
              <a:rect l="l" t="t" r="r" b="b"/>
              <a:pathLst>
                <a:path w="1321" h="1180" extrusionOk="0">
                  <a:moveTo>
                    <a:pt x="641" y="1"/>
                  </a:moveTo>
                  <a:cubicBezTo>
                    <a:pt x="435" y="1"/>
                    <a:pt x="236" y="114"/>
                    <a:pt x="141" y="305"/>
                  </a:cubicBezTo>
                  <a:cubicBezTo>
                    <a:pt x="1" y="614"/>
                    <a:pt x="85" y="950"/>
                    <a:pt x="394" y="1119"/>
                  </a:cubicBezTo>
                  <a:cubicBezTo>
                    <a:pt x="476" y="1160"/>
                    <a:pt x="565" y="1179"/>
                    <a:pt x="653" y="1179"/>
                  </a:cubicBezTo>
                  <a:cubicBezTo>
                    <a:pt x="868" y="1179"/>
                    <a:pt x="1080" y="1065"/>
                    <a:pt x="1180" y="866"/>
                  </a:cubicBezTo>
                  <a:cubicBezTo>
                    <a:pt x="1320" y="585"/>
                    <a:pt x="1208" y="220"/>
                    <a:pt x="927" y="80"/>
                  </a:cubicBezTo>
                  <a:cubicBezTo>
                    <a:pt x="837" y="26"/>
                    <a:pt x="738" y="1"/>
                    <a:pt x="6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46"/>
            <p:cNvSpPr/>
            <p:nvPr/>
          </p:nvSpPr>
          <p:spPr>
            <a:xfrm>
              <a:off x="3343120" y="873644"/>
              <a:ext cx="33725" cy="29150"/>
            </a:xfrm>
            <a:custGeom>
              <a:avLst/>
              <a:gdLst/>
              <a:ahLst/>
              <a:cxnLst/>
              <a:rect l="l" t="t" r="r" b="b"/>
              <a:pathLst>
                <a:path w="1349" h="1166" extrusionOk="0">
                  <a:moveTo>
                    <a:pt x="695" y="1"/>
                  </a:moveTo>
                  <a:cubicBezTo>
                    <a:pt x="480" y="1"/>
                    <a:pt x="269" y="115"/>
                    <a:pt x="169" y="314"/>
                  </a:cubicBezTo>
                  <a:cubicBezTo>
                    <a:pt x="1" y="594"/>
                    <a:pt x="113" y="959"/>
                    <a:pt x="422" y="1100"/>
                  </a:cubicBezTo>
                  <a:cubicBezTo>
                    <a:pt x="510" y="1144"/>
                    <a:pt x="603" y="1166"/>
                    <a:pt x="695" y="1166"/>
                  </a:cubicBezTo>
                  <a:cubicBezTo>
                    <a:pt x="897" y="1166"/>
                    <a:pt x="1092" y="1059"/>
                    <a:pt x="1208" y="847"/>
                  </a:cubicBezTo>
                  <a:cubicBezTo>
                    <a:pt x="1348" y="566"/>
                    <a:pt x="1236" y="201"/>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46"/>
            <p:cNvSpPr/>
            <p:nvPr/>
          </p:nvSpPr>
          <p:spPr>
            <a:xfrm>
              <a:off x="3253995" y="780295"/>
              <a:ext cx="33700" cy="29475"/>
            </a:xfrm>
            <a:custGeom>
              <a:avLst/>
              <a:gdLst/>
              <a:ahLst/>
              <a:cxnLst/>
              <a:rect l="l" t="t" r="r" b="b"/>
              <a:pathLst>
                <a:path w="1348" h="1179" extrusionOk="0">
                  <a:moveTo>
                    <a:pt x="695" y="1"/>
                  </a:moveTo>
                  <a:cubicBezTo>
                    <a:pt x="480" y="1"/>
                    <a:pt x="268" y="115"/>
                    <a:pt x="169" y="314"/>
                  </a:cubicBezTo>
                  <a:cubicBezTo>
                    <a:pt x="0" y="594"/>
                    <a:pt x="112" y="959"/>
                    <a:pt x="393" y="1100"/>
                  </a:cubicBezTo>
                  <a:cubicBezTo>
                    <a:pt x="492" y="1154"/>
                    <a:pt x="594" y="1179"/>
                    <a:pt x="692" y="1179"/>
                  </a:cubicBezTo>
                  <a:cubicBezTo>
                    <a:pt x="901" y="1179"/>
                    <a:pt x="1093" y="1066"/>
                    <a:pt x="1207" y="875"/>
                  </a:cubicBezTo>
                  <a:cubicBezTo>
                    <a:pt x="1348" y="566"/>
                    <a:pt x="1235" y="230"/>
                    <a:pt x="955" y="61"/>
                  </a:cubicBezTo>
                  <a:cubicBezTo>
                    <a:pt x="873" y="20"/>
                    <a:pt x="784" y="1"/>
                    <a:pt x="6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46"/>
            <p:cNvSpPr/>
            <p:nvPr/>
          </p:nvSpPr>
          <p:spPr>
            <a:xfrm>
              <a:off x="3171871" y="664345"/>
              <a:ext cx="33725" cy="29150"/>
            </a:xfrm>
            <a:custGeom>
              <a:avLst/>
              <a:gdLst/>
              <a:ahLst/>
              <a:cxnLst/>
              <a:rect l="l" t="t" r="r" b="b"/>
              <a:pathLst>
                <a:path w="1349" h="1166" extrusionOk="0">
                  <a:moveTo>
                    <a:pt x="663" y="1"/>
                  </a:moveTo>
                  <a:cubicBezTo>
                    <a:pt x="452" y="1"/>
                    <a:pt x="257" y="107"/>
                    <a:pt x="141" y="319"/>
                  </a:cubicBezTo>
                  <a:cubicBezTo>
                    <a:pt x="0" y="600"/>
                    <a:pt x="113" y="965"/>
                    <a:pt x="394" y="1105"/>
                  </a:cubicBezTo>
                  <a:cubicBezTo>
                    <a:pt x="475" y="1146"/>
                    <a:pt x="565" y="1166"/>
                    <a:pt x="653" y="1166"/>
                  </a:cubicBezTo>
                  <a:cubicBezTo>
                    <a:pt x="868" y="1166"/>
                    <a:pt x="1080" y="1052"/>
                    <a:pt x="1180" y="853"/>
                  </a:cubicBezTo>
                  <a:cubicBezTo>
                    <a:pt x="1348" y="572"/>
                    <a:pt x="1236" y="207"/>
                    <a:pt x="955" y="67"/>
                  </a:cubicBezTo>
                  <a:cubicBezTo>
                    <a:pt x="858" y="23"/>
                    <a:pt x="759" y="1"/>
                    <a:pt x="6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46"/>
            <p:cNvSpPr/>
            <p:nvPr/>
          </p:nvSpPr>
          <p:spPr>
            <a:xfrm>
              <a:off x="3114321" y="647196"/>
              <a:ext cx="33000" cy="29475"/>
            </a:xfrm>
            <a:custGeom>
              <a:avLst/>
              <a:gdLst/>
              <a:ahLst/>
              <a:cxnLst/>
              <a:rect l="l" t="t" r="r" b="b"/>
              <a:pathLst>
                <a:path w="1320" h="1179" extrusionOk="0">
                  <a:moveTo>
                    <a:pt x="646" y="1"/>
                  </a:moveTo>
                  <a:cubicBezTo>
                    <a:pt x="438" y="1"/>
                    <a:pt x="237" y="120"/>
                    <a:pt x="141" y="332"/>
                  </a:cubicBezTo>
                  <a:cubicBezTo>
                    <a:pt x="0" y="612"/>
                    <a:pt x="113" y="949"/>
                    <a:pt x="393" y="1118"/>
                  </a:cubicBezTo>
                  <a:cubicBezTo>
                    <a:pt x="475" y="1159"/>
                    <a:pt x="565" y="1178"/>
                    <a:pt x="653" y="1178"/>
                  </a:cubicBezTo>
                  <a:cubicBezTo>
                    <a:pt x="868" y="1178"/>
                    <a:pt x="1080" y="1064"/>
                    <a:pt x="1179" y="865"/>
                  </a:cubicBezTo>
                  <a:cubicBezTo>
                    <a:pt x="1320" y="584"/>
                    <a:pt x="1236" y="219"/>
                    <a:pt x="927" y="79"/>
                  </a:cubicBezTo>
                  <a:cubicBezTo>
                    <a:pt x="838" y="26"/>
                    <a:pt x="742" y="1"/>
                    <a:pt x="6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6"/>
            <p:cNvSpPr/>
            <p:nvPr/>
          </p:nvSpPr>
          <p:spPr>
            <a:xfrm>
              <a:off x="3073621" y="656770"/>
              <a:ext cx="33700" cy="29150"/>
            </a:xfrm>
            <a:custGeom>
              <a:avLst/>
              <a:gdLst/>
              <a:ahLst/>
              <a:cxnLst/>
              <a:rect l="l" t="t" r="r" b="b"/>
              <a:pathLst>
                <a:path w="1348" h="1166" extrusionOk="0">
                  <a:moveTo>
                    <a:pt x="682" y="0"/>
                  </a:moveTo>
                  <a:cubicBezTo>
                    <a:pt x="463" y="0"/>
                    <a:pt x="260" y="115"/>
                    <a:pt x="140" y="314"/>
                  </a:cubicBezTo>
                  <a:cubicBezTo>
                    <a:pt x="0" y="594"/>
                    <a:pt x="112" y="959"/>
                    <a:pt x="393" y="1100"/>
                  </a:cubicBezTo>
                  <a:cubicBezTo>
                    <a:pt x="481" y="1144"/>
                    <a:pt x="577" y="1165"/>
                    <a:pt x="672" y="1165"/>
                  </a:cubicBezTo>
                  <a:cubicBezTo>
                    <a:pt x="880" y="1165"/>
                    <a:pt x="1083" y="1059"/>
                    <a:pt x="1179" y="847"/>
                  </a:cubicBezTo>
                  <a:cubicBezTo>
                    <a:pt x="1348" y="566"/>
                    <a:pt x="1235" y="201"/>
                    <a:pt x="955" y="61"/>
                  </a:cubicBezTo>
                  <a:cubicBezTo>
                    <a:pt x="864" y="20"/>
                    <a:pt x="772" y="0"/>
                    <a:pt x="6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46"/>
            <p:cNvSpPr/>
            <p:nvPr/>
          </p:nvSpPr>
          <p:spPr>
            <a:xfrm>
              <a:off x="3065896" y="713620"/>
              <a:ext cx="33700" cy="29150"/>
            </a:xfrm>
            <a:custGeom>
              <a:avLst/>
              <a:gdLst/>
              <a:ahLst/>
              <a:cxnLst/>
              <a:rect l="l" t="t" r="r" b="b"/>
              <a:pathLst>
                <a:path w="1348" h="1166" extrusionOk="0">
                  <a:moveTo>
                    <a:pt x="672" y="1"/>
                  </a:moveTo>
                  <a:cubicBezTo>
                    <a:pt x="464" y="1"/>
                    <a:pt x="260" y="115"/>
                    <a:pt x="141" y="314"/>
                  </a:cubicBezTo>
                  <a:cubicBezTo>
                    <a:pt x="0" y="594"/>
                    <a:pt x="112" y="959"/>
                    <a:pt x="393" y="1100"/>
                  </a:cubicBezTo>
                  <a:cubicBezTo>
                    <a:pt x="481" y="1144"/>
                    <a:pt x="577" y="1166"/>
                    <a:pt x="672" y="1166"/>
                  </a:cubicBezTo>
                  <a:cubicBezTo>
                    <a:pt x="880" y="1166"/>
                    <a:pt x="1083" y="1059"/>
                    <a:pt x="1179" y="847"/>
                  </a:cubicBezTo>
                  <a:cubicBezTo>
                    <a:pt x="1348" y="566"/>
                    <a:pt x="1235" y="201"/>
                    <a:pt x="927" y="61"/>
                  </a:cubicBezTo>
                  <a:cubicBezTo>
                    <a:pt x="845" y="20"/>
                    <a:pt x="758" y="1"/>
                    <a:pt x="6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46"/>
            <p:cNvSpPr/>
            <p:nvPr/>
          </p:nvSpPr>
          <p:spPr>
            <a:xfrm>
              <a:off x="3037121" y="767895"/>
              <a:ext cx="33700" cy="29475"/>
            </a:xfrm>
            <a:custGeom>
              <a:avLst/>
              <a:gdLst/>
              <a:ahLst/>
              <a:cxnLst/>
              <a:rect l="l" t="t" r="r" b="b"/>
              <a:pathLst>
                <a:path w="1348" h="1179" extrusionOk="0">
                  <a:moveTo>
                    <a:pt x="656" y="1"/>
                  </a:moveTo>
                  <a:cubicBezTo>
                    <a:pt x="447" y="1"/>
                    <a:pt x="255" y="114"/>
                    <a:pt x="140" y="304"/>
                  </a:cubicBezTo>
                  <a:cubicBezTo>
                    <a:pt x="0" y="613"/>
                    <a:pt x="112" y="950"/>
                    <a:pt x="393" y="1119"/>
                  </a:cubicBezTo>
                  <a:cubicBezTo>
                    <a:pt x="475" y="1160"/>
                    <a:pt x="564" y="1179"/>
                    <a:pt x="653" y="1179"/>
                  </a:cubicBezTo>
                  <a:cubicBezTo>
                    <a:pt x="868" y="1179"/>
                    <a:pt x="1080" y="1065"/>
                    <a:pt x="1179" y="866"/>
                  </a:cubicBezTo>
                  <a:cubicBezTo>
                    <a:pt x="1348" y="585"/>
                    <a:pt x="1235" y="220"/>
                    <a:pt x="955" y="80"/>
                  </a:cubicBezTo>
                  <a:cubicBezTo>
                    <a:pt x="856" y="26"/>
                    <a:pt x="754" y="1"/>
                    <a:pt x="656" y="1"/>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46"/>
            <p:cNvSpPr/>
            <p:nvPr/>
          </p:nvSpPr>
          <p:spPr>
            <a:xfrm>
              <a:off x="3009046" y="821969"/>
              <a:ext cx="33000" cy="29450"/>
            </a:xfrm>
            <a:custGeom>
              <a:avLst/>
              <a:gdLst/>
              <a:ahLst/>
              <a:cxnLst/>
              <a:rect l="l" t="t" r="r" b="b"/>
              <a:pathLst>
                <a:path w="1320" h="1178" extrusionOk="0">
                  <a:moveTo>
                    <a:pt x="646" y="0"/>
                  </a:moveTo>
                  <a:cubicBezTo>
                    <a:pt x="438" y="0"/>
                    <a:pt x="237" y="120"/>
                    <a:pt x="141" y="331"/>
                  </a:cubicBezTo>
                  <a:cubicBezTo>
                    <a:pt x="0" y="612"/>
                    <a:pt x="84" y="949"/>
                    <a:pt x="393" y="1117"/>
                  </a:cubicBezTo>
                  <a:cubicBezTo>
                    <a:pt x="475" y="1158"/>
                    <a:pt x="564" y="1178"/>
                    <a:pt x="653" y="1178"/>
                  </a:cubicBezTo>
                  <a:cubicBezTo>
                    <a:pt x="868" y="1178"/>
                    <a:pt x="1080" y="1063"/>
                    <a:pt x="1179" y="865"/>
                  </a:cubicBezTo>
                  <a:cubicBezTo>
                    <a:pt x="1320" y="584"/>
                    <a:pt x="1207" y="219"/>
                    <a:pt x="927" y="79"/>
                  </a:cubicBezTo>
                  <a:cubicBezTo>
                    <a:pt x="838" y="26"/>
                    <a:pt x="741" y="0"/>
                    <a:pt x="6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46"/>
            <p:cNvSpPr/>
            <p:nvPr/>
          </p:nvSpPr>
          <p:spPr>
            <a:xfrm>
              <a:off x="2957097" y="775945"/>
              <a:ext cx="33725" cy="29150"/>
            </a:xfrm>
            <a:custGeom>
              <a:avLst/>
              <a:gdLst/>
              <a:ahLst/>
              <a:cxnLst/>
              <a:rect l="l" t="t" r="r" b="b"/>
              <a:pathLst>
                <a:path w="1349" h="1166" extrusionOk="0">
                  <a:moveTo>
                    <a:pt x="664" y="1"/>
                  </a:moveTo>
                  <a:cubicBezTo>
                    <a:pt x="455" y="1"/>
                    <a:pt x="266" y="107"/>
                    <a:pt x="169" y="319"/>
                  </a:cubicBezTo>
                  <a:cubicBezTo>
                    <a:pt x="1" y="600"/>
                    <a:pt x="113" y="965"/>
                    <a:pt x="394" y="1105"/>
                  </a:cubicBezTo>
                  <a:cubicBezTo>
                    <a:pt x="484" y="1146"/>
                    <a:pt x="576" y="1166"/>
                    <a:pt x="666" y="1166"/>
                  </a:cubicBezTo>
                  <a:cubicBezTo>
                    <a:pt x="885" y="1166"/>
                    <a:pt x="1089" y="1051"/>
                    <a:pt x="1208" y="853"/>
                  </a:cubicBezTo>
                  <a:cubicBezTo>
                    <a:pt x="1348" y="572"/>
                    <a:pt x="1236" y="207"/>
                    <a:pt x="955" y="67"/>
                  </a:cubicBezTo>
                  <a:cubicBezTo>
                    <a:pt x="859" y="23"/>
                    <a:pt x="759" y="1"/>
                    <a:pt x="6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46"/>
            <p:cNvSpPr/>
            <p:nvPr/>
          </p:nvSpPr>
          <p:spPr>
            <a:xfrm>
              <a:off x="2940947" y="850019"/>
              <a:ext cx="33725" cy="29475"/>
            </a:xfrm>
            <a:custGeom>
              <a:avLst/>
              <a:gdLst/>
              <a:ahLst/>
              <a:cxnLst/>
              <a:rect l="l" t="t" r="r" b="b"/>
              <a:pathLst>
                <a:path w="1349" h="1179" extrusionOk="0">
                  <a:moveTo>
                    <a:pt x="670" y="0"/>
                  </a:moveTo>
                  <a:cubicBezTo>
                    <a:pt x="464" y="0"/>
                    <a:pt x="265" y="113"/>
                    <a:pt x="169" y="304"/>
                  </a:cubicBezTo>
                  <a:cubicBezTo>
                    <a:pt x="1" y="613"/>
                    <a:pt x="113" y="950"/>
                    <a:pt x="422" y="1118"/>
                  </a:cubicBezTo>
                  <a:cubicBezTo>
                    <a:pt x="504" y="1159"/>
                    <a:pt x="591" y="1179"/>
                    <a:pt x="677" y="1179"/>
                  </a:cubicBezTo>
                  <a:cubicBezTo>
                    <a:pt x="885" y="1179"/>
                    <a:pt x="1089" y="1064"/>
                    <a:pt x="1208" y="866"/>
                  </a:cubicBezTo>
                  <a:cubicBezTo>
                    <a:pt x="1348" y="585"/>
                    <a:pt x="1236" y="220"/>
                    <a:pt x="955" y="80"/>
                  </a:cubicBezTo>
                  <a:cubicBezTo>
                    <a:pt x="865" y="26"/>
                    <a:pt x="767" y="0"/>
                    <a:pt x="6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6"/>
            <p:cNvSpPr/>
            <p:nvPr/>
          </p:nvSpPr>
          <p:spPr>
            <a:xfrm>
              <a:off x="2959897" y="1047018"/>
              <a:ext cx="33025" cy="29475"/>
            </a:xfrm>
            <a:custGeom>
              <a:avLst/>
              <a:gdLst/>
              <a:ahLst/>
              <a:cxnLst/>
              <a:rect l="l" t="t" r="r" b="b"/>
              <a:pathLst>
                <a:path w="1321" h="1179" extrusionOk="0">
                  <a:moveTo>
                    <a:pt x="668" y="0"/>
                  </a:moveTo>
                  <a:cubicBezTo>
                    <a:pt x="453" y="0"/>
                    <a:pt x="241" y="114"/>
                    <a:pt x="141" y="313"/>
                  </a:cubicBezTo>
                  <a:cubicBezTo>
                    <a:pt x="1" y="594"/>
                    <a:pt x="113" y="959"/>
                    <a:pt x="394" y="1099"/>
                  </a:cubicBezTo>
                  <a:cubicBezTo>
                    <a:pt x="484" y="1153"/>
                    <a:pt x="583" y="1178"/>
                    <a:pt x="680" y="1178"/>
                  </a:cubicBezTo>
                  <a:cubicBezTo>
                    <a:pt x="886" y="1178"/>
                    <a:pt x="1085" y="1065"/>
                    <a:pt x="1180" y="875"/>
                  </a:cubicBezTo>
                  <a:cubicBezTo>
                    <a:pt x="1320" y="566"/>
                    <a:pt x="1236" y="229"/>
                    <a:pt x="927" y="60"/>
                  </a:cubicBezTo>
                  <a:cubicBezTo>
                    <a:pt x="845" y="19"/>
                    <a:pt x="756" y="0"/>
                    <a:pt x="6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46"/>
            <p:cNvSpPr/>
            <p:nvPr/>
          </p:nvSpPr>
          <p:spPr>
            <a:xfrm>
              <a:off x="2920597" y="1056143"/>
              <a:ext cx="33725" cy="29450"/>
            </a:xfrm>
            <a:custGeom>
              <a:avLst/>
              <a:gdLst/>
              <a:ahLst/>
              <a:cxnLst/>
              <a:rect l="l" t="t" r="r" b="b"/>
              <a:pathLst>
                <a:path w="1349" h="1178" extrusionOk="0">
                  <a:moveTo>
                    <a:pt x="683" y="0"/>
                  </a:moveTo>
                  <a:cubicBezTo>
                    <a:pt x="466" y="0"/>
                    <a:pt x="269" y="114"/>
                    <a:pt x="169" y="313"/>
                  </a:cubicBezTo>
                  <a:cubicBezTo>
                    <a:pt x="1" y="594"/>
                    <a:pt x="113" y="959"/>
                    <a:pt x="394" y="1099"/>
                  </a:cubicBezTo>
                  <a:cubicBezTo>
                    <a:pt x="491" y="1152"/>
                    <a:pt x="591" y="1177"/>
                    <a:pt x="688" y="1177"/>
                  </a:cubicBezTo>
                  <a:cubicBezTo>
                    <a:pt x="898" y="1177"/>
                    <a:pt x="1093" y="1058"/>
                    <a:pt x="1208" y="847"/>
                  </a:cubicBezTo>
                  <a:cubicBezTo>
                    <a:pt x="1348" y="566"/>
                    <a:pt x="1236" y="229"/>
                    <a:pt x="955" y="60"/>
                  </a:cubicBezTo>
                  <a:cubicBezTo>
                    <a:pt x="865" y="19"/>
                    <a:pt x="773" y="0"/>
                    <a:pt x="6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46"/>
            <p:cNvSpPr/>
            <p:nvPr/>
          </p:nvSpPr>
          <p:spPr>
            <a:xfrm>
              <a:off x="2872172" y="1054268"/>
              <a:ext cx="33725" cy="29475"/>
            </a:xfrm>
            <a:custGeom>
              <a:avLst/>
              <a:gdLst/>
              <a:ahLst/>
              <a:cxnLst/>
              <a:rect l="l" t="t" r="r" b="b"/>
              <a:pathLst>
                <a:path w="1349" h="1179" extrusionOk="0">
                  <a:moveTo>
                    <a:pt x="669" y="0"/>
                  </a:moveTo>
                  <a:cubicBezTo>
                    <a:pt x="463" y="0"/>
                    <a:pt x="264" y="113"/>
                    <a:pt x="169" y="304"/>
                  </a:cubicBezTo>
                  <a:cubicBezTo>
                    <a:pt x="1" y="613"/>
                    <a:pt x="113" y="950"/>
                    <a:pt x="394" y="1118"/>
                  </a:cubicBezTo>
                  <a:cubicBezTo>
                    <a:pt x="484" y="1159"/>
                    <a:pt x="576" y="1178"/>
                    <a:pt x="666" y="1178"/>
                  </a:cubicBezTo>
                  <a:cubicBezTo>
                    <a:pt x="885" y="1178"/>
                    <a:pt x="1089" y="1064"/>
                    <a:pt x="1208" y="865"/>
                  </a:cubicBezTo>
                  <a:cubicBezTo>
                    <a:pt x="1348" y="585"/>
                    <a:pt x="1236" y="220"/>
                    <a:pt x="955" y="79"/>
                  </a:cubicBezTo>
                  <a:cubicBezTo>
                    <a:pt x="865" y="25"/>
                    <a:pt x="766" y="0"/>
                    <a:pt x="6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46"/>
            <p:cNvSpPr/>
            <p:nvPr/>
          </p:nvSpPr>
          <p:spPr>
            <a:xfrm>
              <a:off x="3338220" y="764845"/>
              <a:ext cx="33000" cy="29500"/>
            </a:xfrm>
            <a:custGeom>
              <a:avLst/>
              <a:gdLst/>
              <a:ahLst/>
              <a:cxnLst/>
              <a:rect l="l" t="t" r="r" b="b"/>
              <a:pathLst>
                <a:path w="1320" h="1180" extrusionOk="0">
                  <a:moveTo>
                    <a:pt x="667" y="1"/>
                  </a:moveTo>
                  <a:cubicBezTo>
                    <a:pt x="452" y="1"/>
                    <a:pt x="240" y="115"/>
                    <a:pt x="141" y="314"/>
                  </a:cubicBezTo>
                  <a:cubicBezTo>
                    <a:pt x="0" y="595"/>
                    <a:pt x="84" y="960"/>
                    <a:pt x="393" y="1100"/>
                  </a:cubicBezTo>
                  <a:cubicBezTo>
                    <a:pt x="483" y="1154"/>
                    <a:pt x="582" y="1179"/>
                    <a:pt x="679" y="1179"/>
                  </a:cubicBezTo>
                  <a:cubicBezTo>
                    <a:pt x="885" y="1179"/>
                    <a:pt x="1084" y="1066"/>
                    <a:pt x="1179" y="876"/>
                  </a:cubicBezTo>
                  <a:cubicBezTo>
                    <a:pt x="1320" y="567"/>
                    <a:pt x="1207" y="230"/>
                    <a:pt x="927" y="61"/>
                  </a:cubicBezTo>
                  <a:cubicBezTo>
                    <a:pt x="845" y="20"/>
                    <a:pt x="755" y="1"/>
                    <a:pt x="6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7" name="Google Shape;2707;p46"/>
          <p:cNvSpPr/>
          <p:nvPr/>
        </p:nvSpPr>
        <p:spPr>
          <a:xfrm rot="10800000">
            <a:off x="2447800" y="342122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46"/>
          <p:cNvSpPr/>
          <p:nvPr/>
        </p:nvSpPr>
        <p:spPr>
          <a:xfrm rot="10800000">
            <a:off x="3223063" y="3596250"/>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46"/>
          <p:cNvSpPr/>
          <p:nvPr/>
        </p:nvSpPr>
        <p:spPr>
          <a:xfrm rot="10800000">
            <a:off x="2844413" y="303457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46"/>
          <p:cNvSpPr/>
          <p:nvPr/>
        </p:nvSpPr>
        <p:spPr>
          <a:xfrm rot="10800000">
            <a:off x="848238" y="299047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46"/>
          <p:cNvSpPr/>
          <p:nvPr/>
        </p:nvSpPr>
        <p:spPr>
          <a:xfrm rot="10800000">
            <a:off x="848238" y="3596250"/>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46"/>
          <p:cNvSpPr/>
          <p:nvPr/>
        </p:nvSpPr>
        <p:spPr>
          <a:xfrm rot="10800000">
            <a:off x="790838" y="4472563"/>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3" name="Google Shape;2713;p46"/>
          <p:cNvGrpSpPr/>
          <p:nvPr/>
        </p:nvGrpSpPr>
        <p:grpSpPr>
          <a:xfrm>
            <a:off x="3293618" y="3982288"/>
            <a:ext cx="809736" cy="1205510"/>
            <a:chOff x="5582530" y="2106928"/>
            <a:chExt cx="1959197" cy="2916792"/>
          </a:xfrm>
        </p:grpSpPr>
        <p:sp>
          <p:nvSpPr>
            <p:cNvPr id="2714" name="Google Shape;2714;p46"/>
            <p:cNvSpPr/>
            <p:nvPr/>
          </p:nvSpPr>
          <p:spPr>
            <a:xfrm>
              <a:off x="6347198" y="2813284"/>
              <a:ext cx="638246" cy="2210436"/>
            </a:xfrm>
            <a:custGeom>
              <a:avLst/>
              <a:gdLst/>
              <a:ahLst/>
              <a:cxnLst/>
              <a:rect l="l" t="t" r="r" b="b"/>
              <a:pathLst>
                <a:path w="9631" h="33355" extrusionOk="0">
                  <a:moveTo>
                    <a:pt x="798" y="1"/>
                  </a:moveTo>
                  <a:cubicBezTo>
                    <a:pt x="68" y="1"/>
                    <a:pt x="520" y="1246"/>
                    <a:pt x="843" y="3292"/>
                  </a:cubicBezTo>
                  <a:cubicBezTo>
                    <a:pt x="1152" y="5426"/>
                    <a:pt x="0" y="9328"/>
                    <a:pt x="871" y="14522"/>
                  </a:cubicBezTo>
                  <a:cubicBezTo>
                    <a:pt x="1657" y="19099"/>
                    <a:pt x="3398" y="24152"/>
                    <a:pt x="5110" y="27240"/>
                  </a:cubicBezTo>
                  <a:cubicBezTo>
                    <a:pt x="6766" y="30356"/>
                    <a:pt x="7272" y="33192"/>
                    <a:pt x="7272" y="33192"/>
                  </a:cubicBezTo>
                  <a:cubicBezTo>
                    <a:pt x="7365" y="33314"/>
                    <a:pt x="7659" y="33354"/>
                    <a:pt x="8008" y="33354"/>
                  </a:cubicBezTo>
                  <a:cubicBezTo>
                    <a:pt x="8707" y="33354"/>
                    <a:pt x="9630" y="33192"/>
                    <a:pt x="9630" y="33192"/>
                  </a:cubicBezTo>
                  <a:cubicBezTo>
                    <a:pt x="9069" y="30104"/>
                    <a:pt x="6486" y="25949"/>
                    <a:pt x="4801" y="23394"/>
                  </a:cubicBezTo>
                  <a:cubicBezTo>
                    <a:pt x="3117" y="20783"/>
                    <a:pt x="2078" y="16095"/>
                    <a:pt x="1601" y="12697"/>
                  </a:cubicBezTo>
                  <a:cubicBezTo>
                    <a:pt x="1152" y="9300"/>
                    <a:pt x="2218" y="6240"/>
                    <a:pt x="3117" y="4977"/>
                  </a:cubicBezTo>
                  <a:cubicBezTo>
                    <a:pt x="3987" y="3714"/>
                    <a:pt x="8451" y="3854"/>
                    <a:pt x="7524" y="3798"/>
                  </a:cubicBezTo>
                  <a:cubicBezTo>
                    <a:pt x="1966" y="3405"/>
                    <a:pt x="1769" y="92"/>
                    <a:pt x="899" y="8"/>
                  </a:cubicBezTo>
                  <a:cubicBezTo>
                    <a:pt x="863" y="3"/>
                    <a:pt x="830"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46"/>
            <p:cNvSpPr/>
            <p:nvPr/>
          </p:nvSpPr>
          <p:spPr>
            <a:xfrm>
              <a:off x="6886754" y="3578421"/>
              <a:ext cx="327506" cy="1371259"/>
            </a:xfrm>
            <a:custGeom>
              <a:avLst/>
              <a:gdLst/>
              <a:ahLst/>
              <a:cxnLst/>
              <a:rect l="l" t="t" r="r" b="b"/>
              <a:pathLst>
                <a:path w="4942" h="20692" extrusionOk="0">
                  <a:moveTo>
                    <a:pt x="2330" y="0"/>
                  </a:moveTo>
                  <a:cubicBezTo>
                    <a:pt x="2330" y="0"/>
                    <a:pt x="1039" y="4408"/>
                    <a:pt x="1320" y="7917"/>
                  </a:cubicBezTo>
                  <a:cubicBezTo>
                    <a:pt x="1600" y="11427"/>
                    <a:pt x="0" y="15526"/>
                    <a:pt x="477" y="20691"/>
                  </a:cubicBezTo>
                  <a:cubicBezTo>
                    <a:pt x="477" y="20691"/>
                    <a:pt x="4941" y="14852"/>
                    <a:pt x="4857" y="10135"/>
                  </a:cubicBezTo>
                  <a:cubicBezTo>
                    <a:pt x="4745" y="5391"/>
                    <a:pt x="2471" y="1685"/>
                    <a:pt x="2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46"/>
            <p:cNvSpPr/>
            <p:nvPr/>
          </p:nvSpPr>
          <p:spPr>
            <a:xfrm>
              <a:off x="6903453" y="3595187"/>
              <a:ext cx="255007" cy="1412147"/>
            </a:xfrm>
            <a:custGeom>
              <a:avLst/>
              <a:gdLst/>
              <a:ahLst/>
              <a:cxnLst/>
              <a:rect l="l" t="t" r="r" b="b"/>
              <a:pathLst>
                <a:path w="3848" h="21309" extrusionOk="0">
                  <a:moveTo>
                    <a:pt x="2106" y="0"/>
                  </a:moveTo>
                  <a:cubicBezTo>
                    <a:pt x="1348" y="3594"/>
                    <a:pt x="1741" y="7271"/>
                    <a:pt x="1405" y="10893"/>
                  </a:cubicBezTo>
                  <a:cubicBezTo>
                    <a:pt x="1042" y="13490"/>
                    <a:pt x="484" y="17725"/>
                    <a:pt x="119" y="20395"/>
                  </a:cubicBezTo>
                  <a:lnTo>
                    <a:pt x="119" y="20395"/>
                  </a:lnTo>
                  <a:cubicBezTo>
                    <a:pt x="117" y="20400"/>
                    <a:pt x="115" y="20405"/>
                    <a:pt x="113" y="20410"/>
                  </a:cubicBezTo>
                  <a:lnTo>
                    <a:pt x="117" y="20411"/>
                  </a:lnTo>
                  <a:lnTo>
                    <a:pt x="117" y="20411"/>
                  </a:lnTo>
                  <a:cubicBezTo>
                    <a:pt x="116" y="20421"/>
                    <a:pt x="114" y="20430"/>
                    <a:pt x="113" y="20438"/>
                  </a:cubicBezTo>
                  <a:lnTo>
                    <a:pt x="1" y="21309"/>
                  </a:lnTo>
                  <a:cubicBezTo>
                    <a:pt x="731" y="19400"/>
                    <a:pt x="1489" y="17491"/>
                    <a:pt x="2163" y="15553"/>
                  </a:cubicBezTo>
                  <a:cubicBezTo>
                    <a:pt x="2977" y="13055"/>
                    <a:pt x="3847" y="10444"/>
                    <a:pt x="3482" y="7805"/>
                  </a:cubicBezTo>
                  <a:cubicBezTo>
                    <a:pt x="3117" y="5166"/>
                    <a:pt x="2612" y="2583"/>
                    <a:pt x="2106" y="0"/>
                  </a:cubicBezTo>
                  <a:lnTo>
                    <a:pt x="2106" y="0"/>
                  </a:lnTo>
                  <a:cubicBezTo>
                    <a:pt x="2584" y="2611"/>
                    <a:pt x="3005" y="5194"/>
                    <a:pt x="3342" y="7805"/>
                  </a:cubicBezTo>
                  <a:cubicBezTo>
                    <a:pt x="3679" y="10444"/>
                    <a:pt x="2780" y="12999"/>
                    <a:pt x="1966" y="15469"/>
                  </a:cubicBezTo>
                  <a:cubicBezTo>
                    <a:pt x="1495" y="16858"/>
                    <a:pt x="966" y="18226"/>
                    <a:pt x="426" y="19608"/>
                  </a:cubicBezTo>
                  <a:lnTo>
                    <a:pt x="426" y="19608"/>
                  </a:lnTo>
                  <a:cubicBezTo>
                    <a:pt x="786" y="16945"/>
                    <a:pt x="1270" y="13239"/>
                    <a:pt x="1573" y="10893"/>
                  </a:cubicBezTo>
                  <a:cubicBezTo>
                    <a:pt x="1882" y="7271"/>
                    <a:pt x="1433" y="3594"/>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46"/>
            <p:cNvSpPr/>
            <p:nvPr/>
          </p:nvSpPr>
          <p:spPr>
            <a:xfrm>
              <a:off x="6918364" y="3595187"/>
              <a:ext cx="152620" cy="1354493"/>
            </a:xfrm>
            <a:custGeom>
              <a:avLst/>
              <a:gdLst/>
              <a:ahLst/>
              <a:cxnLst/>
              <a:rect l="l" t="t" r="r" b="b"/>
              <a:pathLst>
                <a:path w="2303" h="20439" extrusionOk="0">
                  <a:moveTo>
                    <a:pt x="1881" y="0"/>
                  </a:moveTo>
                  <a:cubicBezTo>
                    <a:pt x="1853" y="1741"/>
                    <a:pt x="1881" y="3453"/>
                    <a:pt x="1909" y="5166"/>
                  </a:cubicBezTo>
                  <a:cubicBezTo>
                    <a:pt x="1909" y="6682"/>
                    <a:pt x="2106" y="8170"/>
                    <a:pt x="2022" y="9686"/>
                  </a:cubicBezTo>
                  <a:cubicBezTo>
                    <a:pt x="1657" y="13308"/>
                    <a:pt x="787" y="16873"/>
                    <a:pt x="0" y="20438"/>
                  </a:cubicBezTo>
                  <a:cubicBezTo>
                    <a:pt x="955" y="16901"/>
                    <a:pt x="1881" y="13336"/>
                    <a:pt x="2218" y="9686"/>
                  </a:cubicBezTo>
                  <a:cubicBezTo>
                    <a:pt x="2303" y="8479"/>
                    <a:pt x="2106" y="6429"/>
                    <a:pt x="2078" y="5166"/>
                  </a:cubicBezTo>
                  <a:lnTo>
                    <a:pt x="1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46"/>
            <p:cNvSpPr/>
            <p:nvPr/>
          </p:nvSpPr>
          <p:spPr>
            <a:xfrm>
              <a:off x="5608573" y="3504002"/>
              <a:ext cx="1088485" cy="1049385"/>
            </a:xfrm>
            <a:custGeom>
              <a:avLst/>
              <a:gdLst/>
              <a:ahLst/>
              <a:cxnLst/>
              <a:rect l="l" t="t" r="r" b="b"/>
              <a:pathLst>
                <a:path w="16425" h="15835" extrusionOk="0">
                  <a:moveTo>
                    <a:pt x="1" y="0"/>
                  </a:moveTo>
                  <a:cubicBezTo>
                    <a:pt x="1" y="1"/>
                    <a:pt x="1180" y="4324"/>
                    <a:pt x="4240" y="7272"/>
                  </a:cubicBezTo>
                  <a:cubicBezTo>
                    <a:pt x="7300" y="10192"/>
                    <a:pt x="11820" y="12101"/>
                    <a:pt x="16425" y="15835"/>
                  </a:cubicBezTo>
                  <a:cubicBezTo>
                    <a:pt x="16425" y="15835"/>
                    <a:pt x="12999" y="8563"/>
                    <a:pt x="10445" y="6177"/>
                  </a:cubicBezTo>
                  <a:cubicBezTo>
                    <a:pt x="7918" y="3790"/>
                    <a:pt x="2949" y="143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46"/>
            <p:cNvSpPr/>
            <p:nvPr/>
          </p:nvSpPr>
          <p:spPr>
            <a:xfrm>
              <a:off x="5582530" y="3481669"/>
              <a:ext cx="1114529" cy="1071718"/>
            </a:xfrm>
            <a:custGeom>
              <a:avLst/>
              <a:gdLst/>
              <a:ahLst/>
              <a:cxnLst/>
              <a:rect l="l" t="t" r="r" b="b"/>
              <a:pathLst>
                <a:path w="16818" h="16172" extrusionOk="0">
                  <a:moveTo>
                    <a:pt x="1" y="1"/>
                  </a:moveTo>
                  <a:lnTo>
                    <a:pt x="282" y="422"/>
                  </a:lnTo>
                  <a:cubicBezTo>
                    <a:pt x="2584" y="3482"/>
                    <a:pt x="4942" y="6542"/>
                    <a:pt x="7918" y="8984"/>
                  </a:cubicBezTo>
                  <a:cubicBezTo>
                    <a:pt x="8676" y="9602"/>
                    <a:pt x="9518" y="10051"/>
                    <a:pt x="10332" y="10557"/>
                  </a:cubicBezTo>
                  <a:cubicBezTo>
                    <a:pt x="12719" y="12129"/>
                    <a:pt x="14965" y="13954"/>
                    <a:pt x="16818" y="16172"/>
                  </a:cubicBezTo>
                  <a:cubicBezTo>
                    <a:pt x="15610" y="14684"/>
                    <a:pt x="14207" y="13336"/>
                    <a:pt x="12719" y="12157"/>
                  </a:cubicBezTo>
                  <a:cubicBezTo>
                    <a:pt x="11259" y="10894"/>
                    <a:pt x="9546" y="10023"/>
                    <a:pt x="8030" y="8844"/>
                  </a:cubicBezTo>
                  <a:cubicBezTo>
                    <a:pt x="5226" y="6521"/>
                    <a:pt x="2955" y="3638"/>
                    <a:pt x="807" y="729"/>
                  </a:cubicBezTo>
                  <a:lnTo>
                    <a:pt x="807" y="729"/>
                  </a:lnTo>
                  <a:cubicBezTo>
                    <a:pt x="3965" y="2607"/>
                    <a:pt x="7136" y="4548"/>
                    <a:pt x="10052" y="6795"/>
                  </a:cubicBezTo>
                  <a:cubicBezTo>
                    <a:pt x="11539" y="8002"/>
                    <a:pt x="12719" y="9602"/>
                    <a:pt x="13814" y="11174"/>
                  </a:cubicBezTo>
                  <a:cubicBezTo>
                    <a:pt x="14908" y="12803"/>
                    <a:pt x="15891" y="14459"/>
                    <a:pt x="16818" y="16172"/>
                  </a:cubicBezTo>
                  <a:cubicBezTo>
                    <a:pt x="14993" y="12775"/>
                    <a:pt x="13084" y="9237"/>
                    <a:pt x="10164" y="6654"/>
                  </a:cubicBezTo>
                  <a:cubicBezTo>
                    <a:pt x="7123" y="4283"/>
                    <a:pt x="3805" y="2272"/>
                    <a:pt x="485" y="291"/>
                  </a:cubicBezTo>
                  <a:lnTo>
                    <a:pt x="485" y="291"/>
                  </a:lnTo>
                  <a:cubicBezTo>
                    <a:pt x="483" y="288"/>
                    <a:pt x="480" y="284"/>
                    <a:pt x="478" y="281"/>
                  </a:cubicBezTo>
                  <a:lnTo>
                    <a:pt x="475" y="285"/>
                  </a:lnTo>
                  <a:lnTo>
                    <a:pt x="475" y="285"/>
                  </a:lnTo>
                  <a:cubicBezTo>
                    <a:pt x="457" y="274"/>
                    <a:pt x="440" y="264"/>
                    <a:pt x="422" y="253"/>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46"/>
            <p:cNvSpPr/>
            <p:nvPr/>
          </p:nvSpPr>
          <p:spPr>
            <a:xfrm>
              <a:off x="5608573" y="3504002"/>
              <a:ext cx="1079207" cy="1040108"/>
            </a:xfrm>
            <a:custGeom>
              <a:avLst/>
              <a:gdLst/>
              <a:ahLst/>
              <a:cxnLst/>
              <a:rect l="l" t="t" r="r" b="b"/>
              <a:pathLst>
                <a:path w="16285" h="15695" extrusionOk="0">
                  <a:moveTo>
                    <a:pt x="1" y="0"/>
                  </a:moveTo>
                  <a:cubicBezTo>
                    <a:pt x="3258" y="2864"/>
                    <a:pt x="7637" y="6261"/>
                    <a:pt x="10922" y="9097"/>
                  </a:cubicBezTo>
                  <a:cubicBezTo>
                    <a:pt x="12915" y="11090"/>
                    <a:pt x="14656" y="13364"/>
                    <a:pt x="16284" y="15694"/>
                  </a:cubicBezTo>
                  <a:cubicBezTo>
                    <a:pt x="14740" y="13308"/>
                    <a:pt x="13056" y="10978"/>
                    <a:pt x="11034" y="8956"/>
                  </a:cubicBezTo>
                  <a:cubicBezTo>
                    <a:pt x="9630" y="7609"/>
                    <a:pt x="6009" y="4829"/>
                    <a:pt x="4465" y="3538"/>
                  </a:cubicBezTo>
                  <a:cubicBezTo>
                    <a:pt x="3342" y="2639"/>
                    <a:pt x="1096" y="8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46"/>
            <p:cNvSpPr/>
            <p:nvPr/>
          </p:nvSpPr>
          <p:spPr>
            <a:xfrm>
              <a:off x="5917449" y="2106928"/>
              <a:ext cx="1624278" cy="1268474"/>
            </a:xfrm>
            <a:custGeom>
              <a:avLst/>
              <a:gdLst/>
              <a:ahLst/>
              <a:cxnLst/>
              <a:rect l="l" t="t" r="r" b="b"/>
              <a:pathLst>
                <a:path w="24510" h="19141" extrusionOk="0">
                  <a:moveTo>
                    <a:pt x="8090" y="1"/>
                  </a:moveTo>
                  <a:cubicBezTo>
                    <a:pt x="7926" y="1"/>
                    <a:pt x="7783" y="16"/>
                    <a:pt x="7665" y="26"/>
                  </a:cubicBezTo>
                  <a:cubicBezTo>
                    <a:pt x="7328" y="54"/>
                    <a:pt x="6935" y="504"/>
                    <a:pt x="6822" y="925"/>
                  </a:cubicBezTo>
                  <a:cubicBezTo>
                    <a:pt x="6710" y="1346"/>
                    <a:pt x="6289" y="1823"/>
                    <a:pt x="6008" y="2244"/>
                  </a:cubicBezTo>
                  <a:cubicBezTo>
                    <a:pt x="5727" y="2665"/>
                    <a:pt x="5924" y="4097"/>
                    <a:pt x="6008" y="4546"/>
                  </a:cubicBezTo>
                  <a:cubicBezTo>
                    <a:pt x="6048" y="4847"/>
                    <a:pt x="6045" y="5177"/>
                    <a:pt x="5979" y="5177"/>
                  </a:cubicBezTo>
                  <a:cubicBezTo>
                    <a:pt x="5953" y="5177"/>
                    <a:pt x="5916" y="5124"/>
                    <a:pt x="5868" y="4996"/>
                  </a:cubicBezTo>
                  <a:cubicBezTo>
                    <a:pt x="5671" y="4574"/>
                    <a:pt x="5054" y="3423"/>
                    <a:pt x="4464" y="2918"/>
                  </a:cubicBezTo>
                  <a:cubicBezTo>
                    <a:pt x="4252" y="2737"/>
                    <a:pt x="4107" y="2693"/>
                    <a:pt x="3989" y="2693"/>
                  </a:cubicBezTo>
                  <a:cubicBezTo>
                    <a:pt x="3877" y="2693"/>
                    <a:pt x="3788" y="2733"/>
                    <a:pt x="3686" y="2733"/>
                  </a:cubicBezTo>
                  <a:cubicBezTo>
                    <a:pt x="3611" y="2733"/>
                    <a:pt x="3529" y="2711"/>
                    <a:pt x="3425" y="2637"/>
                  </a:cubicBezTo>
                  <a:cubicBezTo>
                    <a:pt x="3032" y="2357"/>
                    <a:pt x="2387" y="1599"/>
                    <a:pt x="1965" y="1318"/>
                  </a:cubicBezTo>
                  <a:cubicBezTo>
                    <a:pt x="1814" y="1223"/>
                    <a:pt x="1726" y="1176"/>
                    <a:pt x="1663" y="1176"/>
                  </a:cubicBezTo>
                  <a:cubicBezTo>
                    <a:pt x="1538" y="1176"/>
                    <a:pt x="1506" y="1357"/>
                    <a:pt x="1264" y="1711"/>
                  </a:cubicBezTo>
                  <a:cubicBezTo>
                    <a:pt x="927" y="2244"/>
                    <a:pt x="1095" y="3620"/>
                    <a:pt x="730" y="4069"/>
                  </a:cubicBezTo>
                  <a:cubicBezTo>
                    <a:pt x="393" y="4546"/>
                    <a:pt x="0" y="5894"/>
                    <a:pt x="225" y="6287"/>
                  </a:cubicBezTo>
                  <a:cubicBezTo>
                    <a:pt x="478" y="6680"/>
                    <a:pt x="2415" y="9965"/>
                    <a:pt x="8254" y="11930"/>
                  </a:cubicBezTo>
                  <a:lnTo>
                    <a:pt x="11174" y="13755"/>
                  </a:lnTo>
                  <a:cubicBezTo>
                    <a:pt x="11174" y="13755"/>
                    <a:pt x="13392" y="16759"/>
                    <a:pt x="15554" y="17770"/>
                  </a:cubicBezTo>
                  <a:cubicBezTo>
                    <a:pt x="17477" y="18644"/>
                    <a:pt x="18822" y="19140"/>
                    <a:pt x="19570" y="19140"/>
                  </a:cubicBezTo>
                  <a:cubicBezTo>
                    <a:pt x="19663" y="19140"/>
                    <a:pt x="19747" y="19133"/>
                    <a:pt x="19821" y="19117"/>
                  </a:cubicBezTo>
                  <a:cubicBezTo>
                    <a:pt x="20495" y="18977"/>
                    <a:pt x="20691" y="18584"/>
                    <a:pt x="21084" y="18584"/>
                  </a:cubicBezTo>
                  <a:cubicBezTo>
                    <a:pt x="21313" y="18584"/>
                    <a:pt x="21626" y="18669"/>
                    <a:pt x="21915" y="18669"/>
                  </a:cubicBezTo>
                  <a:cubicBezTo>
                    <a:pt x="22123" y="18669"/>
                    <a:pt x="22319" y="18625"/>
                    <a:pt x="22460" y="18471"/>
                  </a:cubicBezTo>
                  <a:cubicBezTo>
                    <a:pt x="22825" y="18106"/>
                    <a:pt x="22853" y="17657"/>
                    <a:pt x="23190" y="17348"/>
                  </a:cubicBezTo>
                  <a:cubicBezTo>
                    <a:pt x="23499" y="17068"/>
                    <a:pt x="24229" y="16787"/>
                    <a:pt x="24369" y="16366"/>
                  </a:cubicBezTo>
                  <a:cubicBezTo>
                    <a:pt x="24509" y="15973"/>
                    <a:pt x="24341" y="15748"/>
                    <a:pt x="24144" y="15580"/>
                  </a:cubicBezTo>
                  <a:cubicBezTo>
                    <a:pt x="23981" y="15390"/>
                    <a:pt x="23739" y="14989"/>
                    <a:pt x="23393" y="14989"/>
                  </a:cubicBezTo>
                  <a:cubicBezTo>
                    <a:pt x="23382" y="14989"/>
                    <a:pt x="23370" y="14989"/>
                    <a:pt x="23358" y="14990"/>
                  </a:cubicBezTo>
                  <a:cubicBezTo>
                    <a:pt x="22993" y="15018"/>
                    <a:pt x="22348" y="15327"/>
                    <a:pt x="21702" y="15439"/>
                  </a:cubicBezTo>
                  <a:cubicBezTo>
                    <a:pt x="21593" y="15454"/>
                    <a:pt x="21443" y="15460"/>
                    <a:pt x="21268" y="15460"/>
                  </a:cubicBezTo>
                  <a:cubicBezTo>
                    <a:pt x="20402" y="15460"/>
                    <a:pt x="18922" y="15308"/>
                    <a:pt x="18782" y="15215"/>
                  </a:cubicBezTo>
                  <a:cubicBezTo>
                    <a:pt x="18586" y="15102"/>
                    <a:pt x="20579" y="14569"/>
                    <a:pt x="21758" y="13727"/>
                  </a:cubicBezTo>
                  <a:cubicBezTo>
                    <a:pt x="22937" y="12913"/>
                    <a:pt x="23864" y="12772"/>
                    <a:pt x="23892" y="12379"/>
                  </a:cubicBezTo>
                  <a:cubicBezTo>
                    <a:pt x="23920" y="11986"/>
                    <a:pt x="23751" y="11509"/>
                    <a:pt x="23695" y="11172"/>
                  </a:cubicBezTo>
                  <a:cubicBezTo>
                    <a:pt x="23611" y="10807"/>
                    <a:pt x="24229" y="10274"/>
                    <a:pt x="24032" y="9768"/>
                  </a:cubicBezTo>
                  <a:cubicBezTo>
                    <a:pt x="23864" y="9263"/>
                    <a:pt x="23358" y="8898"/>
                    <a:pt x="23190" y="8617"/>
                  </a:cubicBezTo>
                  <a:cubicBezTo>
                    <a:pt x="22993" y="8336"/>
                    <a:pt x="22516" y="8112"/>
                    <a:pt x="22179" y="8112"/>
                  </a:cubicBezTo>
                  <a:cubicBezTo>
                    <a:pt x="21842" y="8112"/>
                    <a:pt x="21505" y="8280"/>
                    <a:pt x="21225" y="8449"/>
                  </a:cubicBezTo>
                  <a:cubicBezTo>
                    <a:pt x="21179" y="8470"/>
                    <a:pt x="21136" y="8479"/>
                    <a:pt x="21095" y="8479"/>
                  </a:cubicBezTo>
                  <a:cubicBezTo>
                    <a:pt x="20861" y="8479"/>
                    <a:pt x="20689" y="8184"/>
                    <a:pt x="20354" y="8112"/>
                  </a:cubicBezTo>
                  <a:cubicBezTo>
                    <a:pt x="20307" y="8105"/>
                    <a:pt x="20259" y="8102"/>
                    <a:pt x="20212" y="8102"/>
                  </a:cubicBezTo>
                  <a:cubicBezTo>
                    <a:pt x="19867" y="8102"/>
                    <a:pt x="19528" y="8266"/>
                    <a:pt x="19231" y="8365"/>
                  </a:cubicBezTo>
                  <a:cubicBezTo>
                    <a:pt x="18993" y="8451"/>
                    <a:pt x="18637" y="8689"/>
                    <a:pt x="18487" y="8689"/>
                  </a:cubicBezTo>
                  <a:cubicBezTo>
                    <a:pt x="18443" y="8689"/>
                    <a:pt x="18417" y="8668"/>
                    <a:pt x="18417" y="8617"/>
                  </a:cubicBezTo>
                  <a:cubicBezTo>
                    <a:pt x="18417" y="8393"/>
                    <a:pt x="19681" y="7101"/>
                    <a:pt x="19484" y="6540"/>
                  </a:cubicBezTo>
                  <a:cubicBezTo>
                    <a:pt x="19316" y="5978"/>
                    <a:pt x="19091" y="5276"/>
                    <a:pt x="18866" y="5136"/>
                  </a:cubicBezTo>
                  <a:cubicBezTo>
                    <a:pt x="18670" y="4996"/>
                    <a:pt x="19035" y="4350"/>
                    <a:pt x="18698" y="3901"/>
                  </a:cubicBezTo>
                  <a:cubicBezTo>
                    <a:pt x="18416" y="3465"/>
                    <a:pt x="17805" y="2700"/>
                    <a:pt x="17295" y="2700"/>
                  </a:cubicBezTo>
                  <a:cubicBezTo>
                    <a:pt x="17247" y="2700"/>
                    <a:pt x="17200" y="2707"/>
                    <a:pt x="17154" y="2722"/>
                  </a:cubicBezTo>
                  <a:cubicBezTo>
                    <a:pt x="16661" y="2851"/>
                    <a:pt x="16072" y="3149"/>
                    <a:pt x="15786" y="3149"/>
                  </a:cubicBezTo>
                  <a:cubicBezTo>
                    <a:pt x="15763" y="3149"/>
                    <a:pt x="15741" y="3147"/>
                    <a:pt x="15722" y="3143"/>
                  </a:cubicBezTo>
                  <a:cubicBezTo>
                    <a:pt x="15670" y="3125"/>
                    <a:pt x="15592" y="3117"/>
                    <a:pt x="15499" y="3117"/>
                  </a:cubicBezTo>
                  <a:cubicBezTo>
                    <a:pt x="15140" y="3117"/>
                    <a:pt x="14564" y="3233"/>
                    <a:pt x="14431" y="3367"/>
                  </a:cubicBezTo>
                  <a:cubicBezTo>
                    <a:pt x="14262" y="3508"/>
                    <a:pt x="13560" y="4294"/>
                    <a:pt x="13280" y="4659"/>
                  </a:cubicBezTo>
                  <a:cubicBezTo>
                    <a:pt x="13019" y="4972"/>
                    <a:pt x="12660" y="5625"/>
                    <a:pt x="12521" y="5625"/>
                  </a:cubicBezTo>
                  <a:cubicBezTo>
                    <a:pt x="12511" y="5625"/>
                    <a:pt x="12501" y="5621"/>
                    <a:pt x="12493" y="5613"/>
                  </a:cubicBezTo>
                  <a:cubicBezTo>
                    <a:pt x="12381" y="5501"/>
                    <a:pt x="12830" y="3143"/>
                    <a:pt x="12578" y="2693"/>
                  </a:cubicBezTo>
                  <a:cubicBezTo>
                    <a:pt x="12325" y="2244"/>
                    <a:pt x="12213" y="2076"/>
                    <a:pt x="11764" y="1739"/>
                  </a:cubicBezTo>
                  <a:cubicBezTo>
                    <a:pt x="11671" y="1671"/>
                    <a:pt x="11568" y="1647"/>
                    <a:pt x="11460" y="1647"/>
                  </a:cubicBezTo>
                  <a:cubicBezTo>
                    <a:pt x="11176" y="1647"/>
                    <a:pt x="10857" y="1817"/>
                    <a:pt x="10613" y="1817"/>
                  </a:cubicBezTo>
                  <a:cubicBezTo>
                    <a:pt x="10527" y="1817"/>
                    <a:pt x="10451" y="1796"/>
                    <a:pt x="10388" y="1739"/>
                  </a:cubicBezTo>
                  <a:cubicBezTo>
                    <a:pt x="10051" y="1458"/>
                    <a:pt x="9602" y="447"/>
                    <a:pt x="9012" y="195"/>
                  </a:cubicBezTo>
                  <a:cubicBezTo>
                    <a:pt x="8666" y="39"/>
                    <a:pt x="8352" y="1"/>
                    <a:pt x="8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46"/>
            <p:cNvSpPr/>
            <p:nvPr/>
          </p:nvSpPr>
          <p:spPr>
            <a:xfrm>
              <a:off x="6226126" y="2463188"/>
              <a:ext cx="981658" cy="791595"/>
            </a:xfrm>
            <a:custGeom>
              <a:avLst/>
              <a:gdLst/>
              <a:ahLst/>
              <a:cxnLst/>
              <a:rect l="l" t="t" r="r" b="b"/>
              <a:pathLst>
                <a:path w="14813" h="11945" extrusionOk="0">
                  <a:moveTo>
                    <a:pt x="3945" y="1"/>
                  </a:moveTo>
                  <a:cubicBezTo>
                    <a:pt x="3290" y="1"/>
                    <a:pt x="3039" y="1547"/>
                    <a:pt x="3119" y="1922"/>
                  </a:cubicBezTo>
                  <a:cubicBezTo>
                    <a:pt x="3203" y="2624"/>
                    <a:pt x="3596" y="3241"/>
                    <a:pt x="3793" y="3915"/>
                  </a:cubicBezTo>
                  <a:cubicBezTo>
                    <a:pt x="3315" y="3522"/>
                    <a:pt x="2698" y="2343"/>
                    <a:pt x="2136" y="2287"/>
                  </a:cubicBezTo>
                  <a:lnTo>
                    <a:pt x="2136" y="2287"/>
                  </a:lnTo>
                  <a:cubicBezTo>
                    <a:pt x="2136" y="3045"/>
                    <a:pt x="3007" y="3718"/>
                    <a:pt x="3259" y="4420"/>
                  </a:cubicBezTo>
                  <a:cubicBezTo>
                    <a:pt x="2389" y="4224"/>
                    <a:pt x="2024" y="2989"/>
                    <a:pt x="1182" y="2736"/>
                  </a:cubicBezTo>
                  <a:cubicBezTo>
                    <a:pt x="1007" y="2685"/>
                    <a:pt x="874" y="2662"/>
                    <a:pt x="775" y="2662"/>
                  </a:cubicBezTo>
                  <a:cubicBezTo>
                    <a:pt x="1" y="2662"/>
                    <a:pt x="1354" y="4065"/>
                    <a:pt x="1603" y="4364"/>
                  </a:cubicBezTo>
                  <a:cubicBezTo>
                    <a:pt x="1968" y="4757"/>
                    <a:pt x="2249" y="5010"/>
                    <a:pt x="2726" y="5291"/>
                  </a:cubicBezTo>
                  <a:cubicBezTo>
                    <a:pt x="2922" y="5431"/>
                    <a:pt x="3456" y="5656"/>
                    <a:pt x="3624" y="5796"/>
                  </a:cubicBezTo>
                  <a:cubicBezTo>
                    <a:pt x="4467" y="6582"/>
                    <a:pt x="3007" y="6582"/>
                    <a:pt x="2586" y="6863"/>
                  </a:cubicBezTo>
                  <a:cubicBezTo>
                    <a:pt x="2670" y="7087"/>
                    <a:pt x="2810" y="7087"/>
                    <a:pt x="2922" y="7228"/>
                  </a:cubicBezTo>
                  <a:cubicBezTo>
                    <a:pt x="3259" y="7537"/>
                    <a:pt x="3624" y="7593"/>
                    <a:pt x="3961" y="7789"/>
                  </a:cubicBezTo>
                  <a:cubicBezTo>
                    <a:pt x="4438" y="8042"/>
                    <a:pt x="4354" y="8435"/>
                    <a:pt x="4747" y="8716"/>
                  </a:cubicBezTo>
                  <a:cubicBezTo>
                    <a:pt x="4890" y="8832"/>
                    <a:pt x="5025" y="8866"/>
                    <a:pt x="5155" y="8866"/>
                  </a:cubicBezTo>
                  <a:cubicBezTo>
                    <a:pt x="5332" y="8866"/>
                    <a:pt x="5501" y="8803"/>
                    <a:pt x="5669" y="8803"/>
                  </a:cubicBezTo>
                  <a:cubicBezTo>
                    <a:pt x="5764" y="8803"/>
                    <a:pt x="5858" y="8822"/>
                    <a:pt x="5954" y="8884"/>
                  </a:cubicBezTo>
                  <a:cubicBezTo>
                    <a:pt x="6263" y="9081"/>
                    <a:pt x="6095" y="9698"/>
                    <a:pt x="6376" y="9951"/>
                  </a:cubicBezTo>
                  <a:cubicBezTo>
                    <a:pt x="6501" y="10068"/>
                    <a:pt x="6624" y="10116"/>
                    <a:pt x="6739" y="10116"/>
                  </a:cubicBezTo>
                  <a:cubicBezTo>
                    <a:pt x="6982" y="10116"/>
                    <a:pt x="7187" y="9899"/>
                    <a:pt x="7302" y="9670"/>
                  </a:cubicBezTo>
                  <a:cubicBezTo>
                    <a:pt x="7462" y="9350"/>
                    <a:pt x="7394" y="9072"/>
                    <a:pt x="7566" y="9072"/>
                  </a:cubicBezTo>
                  <a:cubicBezTo>
                    <a:pt x="7635" y="9072"/>
                    <a:pt x="7743" y="9117"/>
                    <a:pt x="7920" y="9221"/>
                  </a:cubicBezTo>
                  <a:cubicBezTo>
                    <a:pt x="8734" y="9698"/>
                    <a:pt x="9211" y="10990"/>
                    <a:pt x="10250" y="11243"/>
                  </a:cubicBezTo>
                  <a:cubicBezTo>
                    <a:pt x="10138" y="10569"/>
                    <a:pt x="9464" y="9951"/>
                    <a:pt x="9520" y="9249"/>
                  </a:cubicBezTo>
                  <a:lnTo>
                    <a:pt x="9520" y="9249"/>
                  </a:lnTo>
                  <a:cubicBezTo>
                    <a:pt x="9969" y="9951"/>
                    <a:pt x="10811" y="10400"/>
                    <a:pt x="11513" y="10849"/>
                  </a:cubicBezTo>
                  <a:cubicBezTo>
                    <a:pt x="12159" y="11243"/>
                    <a:pt x="12973" y="11832"/>
                    <a:pt x="13731" y="11944"/>
                  </a:cubicBezTo>
                  <a:cubicBezTo>
                    <a:pt x="14152" y="10934"/>
                    <a:pt x="11373" y="10091"/>
                    <a:pt x="10868" y="9558"/>
                  </a:cubicBezTo>
                  <a:cubicBezTo>
                    <a:pt x="10633" y="9280"/>
                    <a:pt x="10697" y="9193"/>
                    <a:pt x="10875" y="9193"/>
                  </a:cubicBezTo>
                  <a:cubicBezTo>
                    <a:pt x="11038" y="9193"/>
                    <a:pt x="11298" y="9266"/>
                    <a:pt x="11513" y="9333"/>
                  </a:cubicBezTo>
                  <a:cubicBezTo>
                    <a:pt x="11888" y="9440"/>
                    <a:pt x="12161" y="9559"/>
                    <a:pt x="12468" y="9559"/>
                  </a:cubicBezTo>
                  <a:cubicBezTo>
                    <a:pt x="12644" y="9559"/>
                    <a:pt x="12832" y="9520"/>
                    <a:pt x="13057" y="9418"/>
                  </a:cubicBezTo>
                  <a:cubicBezTo>
                    <a:pt x="12889" y="9053"/>
                    <a:pt x="11373" y="9165"/>
                    <a:pt x="11569" y="8603"/>
                  </a:cubicBezTo>
                  <a:cubicBezTo>
                    <a:pt x="11710" y="8323"/>
                    <a:pt x="13535" y="8210"/>
                    <a:pt x="13900" y="8042"/>
                  </a:cubicBezTo>
                  <a:cubicBezTo>
                    <a:pt x="14812" y="7574"/>
                    <a:pt x="14360" y="7243"/>
                    <a:pt x="13729" y="7243"/>
                  </a:cubicBezTo>
                  <a:cubicBezTo>
                    <a:pt x="13602" y="7243"/>
                    <a:pt x="13469" y="7256"/>
                    <a:pt x="13338" y="7284"/>
                  </a:cubicBezTo>
                  <a:cubicBezTo>
                    <a:pt x="12764" y="7404"/>
                    <a:pt x="12210" y="7707"/>
                    <a:pt x="11607" y="7707"/>
                  </a:cubicBezTo>
                  <a:cubicBezTo>
                    <a:pt x="11502" y="7707"/>
                    <a:pt x="11396" y="7698"/>
                    <a:pt x="11289" y="7677"/>
                  </a:cubicBezTo>
                  <a:cubicBezTo>
                    <a:pt x="11569" y="7368"/>
                    <a:pt x="12103" y="7256"/>
                    <a:pt x="12215" y="6722"/>
                  </a:cubicBezTo>
                  <a:cubicBezTo>
                    <a:pt x="12173" y="6717"/>
                    <a:pt x="12131" y="6714"/>
                    <a:pt x="12090" y="6714"/>
                  </a:cubicBezTo>
                  <a:cubicBezTo>
                    <a:pt x="11666" y="6714"/>
                    <a:pt x="11296" y="6983"/>
                    <a:pt x="10896" y="6983"/>
                  </a:cubicBezTo>
                  <a:cubicBezTo>
                    <a:pt x="10743" y="6983"/>
                    <a:pt x="10585" y="6944"/>
                    <a:pt x="10418" y="6835"/>
                  </a:cubicBezTo>
                  <a:cubicBezTo>
                    <a:pt x="10643" y="6329"/>
                    <a:pt x="11317" y="5993"/>
                    <a:pt x="11766" y="5712"/>
                  </a:cubicBezTo>
                  <a:cubicBezTo>
                    <a:pt x="12047" y="5543"/>
                    <a:pt x="13170" y="5010"/>
                    <a:pt x="12552" y="4785"/>
                  </a:cubicBezTo>
                  <a:cubicBezTo>
                    <a:pt x="12474" y="4757"/>
                    <a:pt x="12389" y="4743"/>
                    <a:pt x="12297" y="4743"/>
                  </a:cubicBezTo>
                  <a:cubicBezTo>
                    <a:pt x="11489" y="4743"/>
                    <a:pt x="10195" y="5755"/>
                    <a:pt x="9716" y="6133"/>
                  </a:cubicBezTo>
                  <a:lnTo>
                    <a:pt x="9520" y="6414"/>
                  </a:lnTo>
                  <a:cubicBezTo>
                    <a:pt x="9716" y="5993"/>
                    <a:pt x="9857" y="5571"/>
                    <a:pt x="10166" y="5206"/>
                  </a:cubicBezTo>
                  <a:cubicBezTo>
                    <a:pt x="10587" y="4701"/>
                    <a:pt x="11345" y="4224"/>
                    <a:pt x="11569" y="3606"/>
                  </a:cubicBezTo>
                  <a:cubicBezTo>
                    <a:pt x="11479" y="3588"/>
                    <a:pt x="11394" y="3579"/>
                    <a:pt x="11313" y="3579"/>
                  </a:cubicBezTo>
                  <a:cubicBezTo>
                    <a:pt x="10157" y="3579"/>
                    <a:pt x="9877" y="5330"/>
                    <a:pt x="8958" y="5487"/>
                  </a:cubicBezTo>
                  <a:cubicBezTo>
                    <a:pt x="8958" y="5066"/>
                    <a:pt x="9239" y="4729"/>
                    <a:pt x="9155" y="4252"/>
                  </a:cubicBezTo>
                  <a:lnTo>
                    <a:pt x="9155" y="4252"/>
                  </a:lnTo>
                  <a:cubicBezTo>
                    <a:pt x="8958" y="4420"/>
                    <a:pt x="8565" y="5150"/>
                    <a:pt x="8313" y="5178"/>
                  </a:cubicBezTo>
                  <a:cubicBezTo>
                    <a:pt x="8275" y="5185"/>
                    <a:pt x="8240" y="5188"/>
                    <a:pt x="8208" y="5188"/>
                  </a:cubicBezTo>
                  <a:cubicBezTo>
                    <a:pt x="7836" y="5188"/>
                    <a:pt x="7838" y="4763"/>
                    <a:pt x="7864" y="4505"/>
                  </a:cubicBezTo>
                  <a:cubicBezTo>
                    <a:pt x="8004" y="3718"/>
                    <a:pt x="9099" y="2848"/>
                    <a:pt x="8706" y="1978"/>
                  </a:cubicBezTo>
                  <a:lnTo>
                    <a:pt x="8706" y="1978"/>
                  </a:lnTo>
                  <a:cubicBezTo>
                    <a:pt x="8088" y="2202"/>
                    <a:pt x="7527" y="2932"/>
                    <a:pt x="7077" y="3438"/>
                  </a:cubicBezTo>
                  <a:cubicBezTo>
                    <a:pt x="6882" y="3655"/>
                    <a:pt x="6636" y="4344"/>
                    <a:pt x="6365" y="4344"/>
                  </a:cubicBezTo>
                  <a:cubicBezTo>
                    <a:pt x="6286" y="4344"/>
                    <a:pt x="6205" y="4285"/>
                    <a:pt x="6123" y="4140"/>
                  </a:cubicBezTo>
                  <a:cubicBezTo>
                    <a:pt x="6011" y="3915"/>
                    <a:pt x="6319" y="2848"/>
                    <a:pt x="5926" y="2820"/>
                  </a:cubicBezTo>
                  <a:cubicBezTo>
                    <a:pt x="5923" y="2820"/>
                    <a:pt x="5920" y="2820"/>
                    <a:pt x="5917" y="2820"/>
                  </a:cubicBezTo>
                  <a:cubicBezTo>
                    <a:pt x="5642" y="2820"/>
                    <a:pt x="5475" y="3973"/>
                    <a:pt x="5281" y="4168"/>
                  </a:cubicBezTo>
                  <a:cubicBezTo>
                    <a:pt x="4888" y="3634"/>
                    <a:pt x="4860" y="2792"/>
                    <a:pt x="4719" y="2146"/>
                  </a:cubicBezTo>
                  <a:cubicBezTo>
                    <a:pt x="4663" y="1725"/>
                    <a:pt x="4438" y="125"/>
                    <a:pt x="4045" y="13"/>
                  </a:cubicBezTo>
                  <a:cubicBezTo>
                    <a:pt x="4011" y="5"/>
                    <a:pt x="3977" y="1"/>
                    <a:pt x="3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46"/>
            <p:cNvSpPr/>
            <p:nvPr/>
          </p:nvSpPr>
          <p:spPr>
            <a:xfrm>
              <a:off x="6133218" y="2411896"/>
              <a:ext cx="502459" cy="483771"/>
            </a:xfrm>
            <a:custGeom>
              <a:avLst/>
              <a:gdLst/>
              <a:ahLst/>
              <a:cxnLst/>
              <a:rect l="l" t="t" r="r" b="b"/>
              <a:pathLst>
                <a:path w="7582" h="7300" extrusionOk="0">
                  <a:moveTo>
                    <a:pt x="506" y="1"/>
                  </a:moveTo>
                  <a:lnTo>
                    <a:pt x="506" y="1"/>
                  </a:lnTo>
                  <a:cubicBezTo>
                    <a:pt x="1591" y="2436"/>
                    <a:pt x="3298" y="4623"/>
                    <a:pt x="5430" y="6223"/>
                  </a:cubicBezTo>
                  <a:lnTo>
                    <a:pt x="5430" y="6223"/>
                  </a:lnTo>
                  <a:cubicBezTo>
                    <a:pt x="3894" y="5484"/>
                    <a:pt x="2519" y="4377"/>
                    <a:pt x="1377" y="3145"/>
                  </a:cubicBezTo>
                  <a:cubicBezTo>
                    <a:pt x="871" y="2611"/>
                    <a:pt x="450" y="2050"/>
                    <a:pt x="1" y="1460"/>
                  </a:cubicBezTo>
                  <a:lnTo>
                    <a:pt x="1" y="1460"/>
                  </a:lnTo>
                  <a:cubicBezTo>
                    <a:pt x="394" y="2078"/>
                    <a:pt x="787" y="2668"/>
                    <a:pt x="1264" y="3229"/>
                  </a:cubicBezTo>
                  <a:cubicBezTo>
                    <a:pt x="2893" y="5194"/>
                    <a:pt x="5110" y="6654"/>
                    <a:pt x="7581" y="7300"/>
                  </a:cubicBezTo>
                  <a:lnTo>
                    <a:pt x="6683" y="6710"/>
                  </a:lnTo>
                  <a:cubicBezTo>
                    <a:pt x="4044" y="5110"/>
                    <a:pt x="1966" y="2696"/>
                    <a:pt x="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46"/>
            <p:cNvSpPr/>
            <p:nvPr/>
          </p:nvSpPr>
          <p:spPr>
            <a:xfrm>
              <a:off x="6388152" y="2344898"/>
              <a:ext cx="292118" cy="509881"/>
            </a:xfrm>
            <a:custGeom>
              <a:avLst/>
              <a:gdLst/>
              <a:ahLst/>
              <a:cxnLst/>
              <a:rect l="l" t="t" r="r" b="b"/>
              <a:pathLst>
                <a:path w="4408" h="7694" extrusionOk="0">
                  <a:moveTo>
                    <a:pt x="0" y="1"/>
                  </a:moveTo>
                  <a:lnTo>
                    <a:pt x="0" y="1"/>
                  </a:lnTo>
                  <a:cubicBezTo>
                    <a:pt x="197" y="1405"/>
                    <a:pt x="534" y="2752"/>
                    <a:pt x="1067" y="4044"/>
                  </a:cubicBezTo>
                  <a:cubicBezTo>
                    <a:pt x="1685" y="5391"/>
                    <a:pt x="2443" y="6711"/>
                    <a:pt x="3594" y="7693"/>
                  </a:cubicBezTo>
                  <a:cubicBezTo>
                    <a:pt x="4099" y="5223"/>
                    <a:pt x="4408" y="2696"/>
                    <a:pt x="4127" y="197"/>
                  </a:cubicBezTo>
                  <a:lnTo>
                    <a:pt x="4127" y="197"/>
                  </a:lnTo>
                  <a:cubicBezTo>
                    <a:pt x="4181" y="2528"/>
                    <a:pt x="3895" y="4859"/>
                    <a:pt x="3421" y="7165"/>
                  </a:cubicBezTo>
                  <a:lnTo>
                    <a:pt x="3421" y="7165"/>
                  </a:lnTo>
                  <a:cubicBezTo>
                    <a:pt x="2499" y="6262"/>
                    <a:pt x="1821" y="5123"/>
                    <a:pt x="1292" y="3959"/>
                  </a:cubicBezTo>
                  <a:cubicBezTo>
                    <a:pt x="702" y="2724"/>
                    <a:pt x="309" y="1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46"/>
            <p:cNvSpPr/>
            <p:nvPr/>
          </p:nvSpPr>
          <p:spPr>
            <a:xfrm>
              <a:off x="6525791" y="2318855"/>
              <a:ext cx="94965" cy="519159"/>
            </a:xfrm>
            <a:custGeom>
              <a:avLst/>
              <a:gdLst/>
              <a:ahLst/>
              <a:cxnLst/>
              <a:rect l="l" t="t" r="r" b="b"/>
              <a:pathLst>
                <a:path w="1433" h="7834" extrusionOk="0">
                  <a:moveTo>
                    <a:pt x="1" y="1"/>
                  </a:moveTo>
                  <a:lnTo>
                    <a:pt x="1" y="1"/>
                  </a:lnTo>
                  <a:cubicBezTo>
                    <a:pt x="534" y="2528"/>
                    <a:pt x="1067" y="5279"/>
                    <a:pt x="1432" y="7834"/>
                  </a:cubicBezTo>
                  <a:cubicBezTo>
                    <a:pt x="1432" y="5167"/>
                    <a:pt x="899" y="249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46"/>
            <p:cNvSpPr/>
            <p:nvPr/>
          </p:nvSpPr>
          <p:spPr>
            <a:xfrm>
              <a:off x="6682051" y="2411896"/>
              <a:ext cx="377805" cy="457727"/>
            </a:xfrm>
            <a:custGeom>
              <a:avLst/>
              <a:gdLst/>
              <a:ahLst/>
              <a:cxnLst/>
              <a:rect l="l" t="t" r="r" b="b"/>
              <a:pathLst>
                <a:path w="5701" h="6907" extrusionOk="0">
                  <a:moveTo>
                    <a:pt x="3875" y="1"/>
                  </a:moveTo>
                  <a:cubicBezTo>
                    <a:pt x="2893" y="2471"/>
                    <a:pt x="1545" y="4773"/>
                    <a:pt x="1" y="6907"/>
                  </a:cubicBezTo>
                  <a:cubicBezTo>
                    <a:pt x="1854" y="6009"/>
                    <a:pt x="3482" y="4661"/>
                    <a:pt x="4717" y="3005"/>
                  </a:cubicBezTo>
                  <a:cubicBezTo>
                    <a:pt x="5082" y="2499"/>
                    <a:pt x="5419" y="1966"/>
                    <a:pt x="5700" y="1432"/>
                  </a:cubicBezTo>
                  <a:lnTo>
                    <a:pt x="5700" y="1432"/>
                  </a:lnTo>
                  <a:cubicBezTo>
                    <a:pt x="4481" y="3325"/>
                    <a:pt x="2832" y="4979"/>
                    <a:pt x="883" y="6127"/>
                  </a:cubicBezTo>
                  <a:lnTo>
                    <a:pt x="883" y="6127"/>
                  </a:lnTo>
                  <a:cubicBezTo>
                    <a:pt x="2149" y="4234"/>
                    <a:pt x="3227" y="2177"/>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46"/>
            <p:cNvSpPr/>
            <p:nvPr/>
          </p:nvSpPr>
          <p:spPr>
            <a:xfrm>
              <a:off x="6808623" y="2744895"/>
              <a:ext cx="593514" cy="227704"/>
            </a:xfrm>
            <a:custGeom>
              <a:avLst/>
              <a:gdLst/>
              <a:ahLst/>
              <a:cxnLst/>
              <a:rect l="l" t="t" r="r" b="b"/>
              <a:pathLst>
                <a:path w="8956" h="3436" extrusionOk="0">
                  <a:moveTo>
                    <a:pt x="6738" y="1"/>
                  </a:moveTo>
                  <a:lnTo>
                    <a:pt x="6738" y="1"/>
                  </a:lnTo>
                  <a:cubicBezTo>
                    <a:pt x="4857" y="1629"/>
                    <a:pt x="2527" y="2893"/>
                    <a:pt x="28" y="3061"/>
                  </a:cubicBezTo>
                  <a:lnTo>
                    <a:pt x="0" y="3314"/>
                  </a:lnTo>
                  <a:cubicBezTo>
                    <a:pt x="569" y="3396"/>
                    <a:pt x="1142" y="3436"/>
                    <a:pt x="1714" y="3436"/>
                  </a:cubicBezTo>
                  <a:cubicBezTo>
                    <a:pt x="4275" y="3436"/>
                    <a:pt x="6822" y="2636"/>
                    <a:pt x="8956" y="1236"/>
                  </a:cubicBezTo>
                  <a:lnTo>
                    <a:pt x="8956" y="1236"/>
                  </a:lnTo>
                  <a:cubicBezTo>
                    <a:pt x="6934" y="2359"/>
                    <a:pt x="4632" y="3033"/>
                    <a:pt x="2330" y="3145"/>
                  </a:cubicBezTo>
                  <a:cubicBezTo>
                    <a:pt x="2154" y="3158"/>
                    <a:pt x="1978" y="3164"/>
                    <a:pt x="1802" y="3164"/>
                  </a:cubicBezTo>
                  <a:cubicBezTo>
                    <a:pt x="1611" y="3164"/>
                    <a:pt x="1421" y="3157"/>
                    <a:pt x="1230" y="3147"/>
                  </a:cubicBezTo>
                  <a:lnTo>
                    <a:pt x="1230" y="3147"/>
                  </a:lnTo>
                  <a:cubicBezTo>
                    <a:pt x="3325" y="2706"/>
                    <a:pt x="5250" y="1512"/>
                    <a:pt x="6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46"/>
            <p:cNvSpPr/>
            <p:nvPr/>
          </p:nvSpPr>
          <p:spPr>
            <a:xfrm>
              <a:off x="6776947" y="2934688"/>
              <a:ext cx="599147" cy="349839"/>
            </a:xfrm>
            <a:custGeom>
              <a:avLst/>
              <a:gdLst/>
              <a:ahLst/>
              <a:cxnLst/>
              <a:rect l="l" t="t" r="r" b="b"/>
              <a:pathLst>
                <a:path w="9041" h="5279" extrusionOk="0">
                  <a:moveTo>
                    <a:pt x="1" y="1"/>
                  </a:moveTo>
                  <a:lnTo>
                    <a:pt x="1" y="1"/>
                  </a:lnTo>
                  <a:cubicBezTo>
                    <a:pt x="927" y="2415"/>
                    <a:pt x="3061" y="4184"/>
                    <a:pt x="5475" y="4998"/>
                  </a:cubicBezTo>
                  <a:cubicBezTo>
                    <a:pt x="5685" y="5055"/>
                    <a:pt x="5894" y="5112"/>
                    <a:pt x="6094" y="5178"/>
                  </a:cubicBezTo>
                  <a:lnTo>
                    <a:pt x="6094" y="5178"/>
                  </a:lnTo>
                  <a:cubicBezTo>
                    <a:pt x="4426" y="4556"/>
                    <a:pt x="2827" y="3603"/>
                    <a:pt x="1657" y="2247"/>
                  </a:cubicBezTo>
                  <a:cubicBezTo>
                    <a:pt x="1478" y="2029"/>
                    <a:pt x="1299" y="1800"/>
                    <a:pt x="1136" y="1565"/>
                  </a:cubicBezTo>
                  <a:lnTo>
                    <a:pt x="1136" y="1565"/>
                  </a:lnTo>
                  <a:cubicBezTo>
                    <a:pt x="3271" y="3374"/>
                    <a:pt x="6290" y="3931"/>
                    <a:pt x="9041" y="3931"/>
                  </a:cubicBezTo>
                  <a:cubicBezTo>
                    <a:pt x="6037" y="3678"/>
                    <a:pt x="2724" y="2976"/>
                    <a:pt x="618" y="646"/>
                  </a:cubicBezTo>
                  <a:lnTo>
                    <a:pt x="1" y="1"/>
                  </a:lnTo>
                  <a:close/>
                  <a:moveTo>
                    <a:pt x="6094" y="5178"/>
                  </a:moveTo>
                  <a:cubicBezTo>
                    <a:pt x="6187" y="5212"/>
                    <a:pt x="6280" y="5246"/>
                    <a:pt x="6374" y="5279"/>
                  </a:cubicBezTo>
                  <a:cubicBezTo>
                    <a:pt x="6283" y="5242"/>
                    <a:pt x="6190" y="5209"/>
                    <a:pt x="6094" y="51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46"/>
            <p:cNvSpPr/>
            <p:nvPr/>
          </p:nvSpPr>
          <p:spPr>
            <a:xfrm>
              <a:off x="6486759" y="2793338"/>
              <a:ext cx="405639" cy="281117"/>
            </a:xfrm>
            <a:custGeom>
              <a:avLst/>
              <a:gdLst/>
              <a:ahLst/>
              <a:cxnLst/>
              <a:rect l="l" t="t" r="r" b="b"/>
              <a:pathLst>
                <a:path w="6121" h="4242" extrusionOk="0">
                  <a:moveTo>
                    <a:pt x="1483" y="1"/>
                  </a:moveTo>
                  <a:cubicBezTo>
                    <a:pt x="1310" y="1"/>
                    <a:pt x="1151" y="19"/>
                    <a:pt x="1011" y="56"/>
                  </a:cubicBezTo>
                  <a:cubicBezTo>
                    <a:pt x="56" y="337"/>
                    <a:pt x="0" y="1095"/>
                    <a:pt x="1348" y="2583"/>
                  </a:cubicBezTo>
                  <a:cubicBezTo>
                    <a:pt x="2667" y="4099"/>
                    <a:pt x="4183" y="4211"/>
                    <a:pt x="4969" y="4239"/>
                  </a:cubicBezTo>
                  <a:lnTo>
                    <a:pt x="4997" y="4239"/>
                  </a:lnTo>
                  <a:cubicBezTo>
                    <a:pt x="5017" y="4241"/>
                    <a:pt x="5037" y="4241"/>
                    <a:pt x="5057" y="4241"/>
                  </a:cubicBezTo>
                  <a:cubicBezTo>
                    <a:pt x="5827" y="4241"/>
                    <a:pt x="6120" y="3166"/>
                    <a:pt x="4997" y="1797"/>
                  </a:cubicBezTo>
                  <a:cubicBezTo>
                    <a:pt x="3991" y="623"/>
                    <a:pt x="2494" y="1"/>
                    <a:pt x="1483" y="1"/>
                  </a:cubicBezTo>
                  <a:close/>
                </a:path>
              </a:pathLst>
            </a:custGeom>
            <a:solidFill>
              <a:srgbClr val="E3C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46"/>
            <p:cNvSpPr/>
            <p:nvPr/>
          </p:nvSpPr>
          <p:spPr>
            <a:xfrm>
              <a:off x="6551834" y="2774716"/>
              <a:ext cx="333139" cy="257658"/>
            </a:xfrm>
            <a:custGeom>
              <a:avLst/>
              <a:gdLst/>
              <a:ahLst/>
              <a:cxnLst/>
              <a:rect l="l" t="t" r="r" b="b"/>
              <a:pathLst>
                <a:path w="5027" h="3888" extrusionOk="0">
                  <a:moveTo>
                    <a:pt x="1217" y="1"/>
                  </a:moveTo>
                  <a:cubicBezTo>
                    <a:pt x="1080" y="1"/>
                    <a:pt x="939" y="30"/>
                    <a:pt x="815" y="112"/>
                  </a:cubicBezTo>
                  <a:cubicBezTo>
                    <a:pt x="815" y="112"/>
                    <a:pt x="795" y="110"/>
                    <a:pt x="762" y="110"/>
                  </a:cubicBezTo>
                  <a:cubicBezTo>
                    <a:pt x="613" y="110"/>
                    <a:pt x="190" y="166"/>
                    <a:pt x="29" y="786"/>
                  </a:cubicBezTo>
                  <a:cubicBezTo>
                    <a:pt x="29" y="786"/>
                    <a:pt x="1" y="1544"/>
                    <a:pt x="562" y="2021"/>
                  </a:cubicBezTo>
                  <a:cubicBezTo>
                    <a:pt x="1122" y="2474"/>
                    <a:pt x="2338" y="3887"/>
                    <a:pt x="4139" y="3887"/>
                  </a:cubicBezTo>
                  <a:cubicBezTo>
                    <a:pt x="4236" y="3887"/>
                    <a:pt x="4336" y="3883"/>
                    <a:pt x="4436" y="3874"/>
                  </a:cubicBezTo>
                  <a:lnTo>
                    <a:pt x="4436" y="3846"/>
                  </a:lnTo>
                  <a:cubicBezTo>
                    <a:pt x="4745" y="3818"/>
                    <a:pt x="5026" y="3144"/>
                    <a:pt x="4605" y="2667"/>
                  </a:cubicBezTo>
                  <a:cubicBezTo>
                    <a:pt x="4605" y="2667"/>
                    <a:pt x="4914" y="1909"/>
                    <a:pt x="4240" y="1544"/>
                  </a:cubicBezTo>
                  <a:cubicBezTo>
                    <a:pt x="4240" y="1544"/>
                    <a:pt x="4043" y="702"/>
                    <a:pt x="3117" y="702"/>
                  </a:cubicBezTo>
                  <a:cubicBezTo>
                    <a:pt x="3117" y="702"/>
                    <a:pt x="2708" y="110"/>
                    <a:pt x="2153" y="110"/>
                  </a:cubicBezTo>
                  <a:cubicBezTo>
                    <a:pt x="2057" y="110"/>
                    <a:pt x="1957" y="127"/>
                    <a:pt x="1854" y="169"/>
                  </a:cubicBezTo>
                  <a:cubicBezTo>
                    <a:pt x="1854" y="169"/>
                    <a:pt x="1546"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46"/>
            <p:cNvSpPr/>
            <p:nvPr/>
          </p:nvSpPr>
          <p:spPr>
            <a:xfrm>
              <a:off x="6779465" y="2848473"/>
              <a:ext cx="24586" cy="22134"/>
            </a:xfrm>
            <a:custGeom>
              <a:avLst/>
              <a:gdLst/>
              <a:ahLst/>
              <a:cxnLst/>
              <a:rect l="l" t="t" r="r" b="b"/>
              <a:pathLst>
                <a:path w="371" h="334" extrusionOk="0">
                  <a:moveTo>
                    <a:pt x="188" y="0"/>
                  </a:moveTo>
                  <a:cubicBezTo>
                    <a:pt x="171" y="0"/>
                    <a:pt x="152" y="3"/>
                    <a:pt x="131" y="10"/>
                  </a:cubicBezTo>
                  <a:cubicBezTo>
                    <a:pt x="75" y="38"/>
                    <a:pt x="19" y="66"/>
                    <a:pt x="19" y="150"/>
                  </a:cubicBezTo>
                  <a:cubicBezTo>
                    <a:pt x="1" y="260"/>
                    <a:pt x="89" y="334"/>
                    <a:pt x="168" y="334"/>
                  </a:cubicBezTo>
                  <a:cubicBezTo>
                    <a:pt x="211" y="334"/>
                    <a:pt x="252" y="312"/>
                    <a:pt x="272" y="263"/>
                  </a:cubicBezTo>
                  <a:cubicBezTo>
                    <a:pt x="370" y="164"/>
                    <a:pt x="31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46"/>
            <p:cNvSpPr/>
            <p:nvPr/>
          </p:nvSpPr>
          <p:spPr>
            <a:xfrm>
              <a:off x="6693251" y="2904006"/>
              <a:ext cx="20544" cy="20544"/>
            </a:xfrm>
            <a:custGeom>
              <a:avLst/>
              <a:gdLst/>
              <a:ahLst/>
              <a:cxnLst/>
              <a:rect l="l" t="t" r="r" b="b"/>
              <a:pathLst>
                <a:path w="310" h="310" extrusionOk="0">
                  <a:moveTo>
                    <a:pt x="155" y="0"/>
                  </a:moveTo>
                  <a:cubicBezTo>
                    <a:pt x="78" y="0"/>
                    <a:pt x="0" y="42"/>
                    <a:pt x="0" y="127"/>
                  </a:cubicBezTo>
                  <a:lnTo>
                    <a:pt x="0" y="183"/>
                  </a:lnTo>
                  <a:cubicBezTo>
                    <a:pt x="0" y="267"/>
                    <a:pt x="78" y="309"/>
                    <a:pt x="155" y="309"/>
                  </a:cubicBezTo>
                  <a:cubicBezTo>
                    <a:pt x="232" y="309"/>
                    <a:pt x="309" y="267"/>
                    <a:pt x="309" y="183"/>
                  </a:cubicBezTo>
                  <a:lnTo>
                    <a:pt x="309" y="127"/>
                  </a:lnTo>
                  <a:cubicBezTo>
                    <a:pt x="309" y="42"/>
                    <a:pt x="232"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46"/>
            <p:cNvSpPr/>
            <p:nvPr/>
          </p:nvSpPr>
          <p:spPr>
            <a:xfrm>
              <a:off x="6767670" y="2945822"/>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46"/>
            <p:cNvSpPr/>
            <p:nvPr/>
          </p:nvSpPr>
          <p:spPr>
            <a:xfrm>
              <a:off x="6817901" y="2895590"/>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46"/>
            <p:cNvSpPr/>
            <p:nvPr/>
          </p:nvSpPr>
          <p:spPr>
            <a:xfrm>
              <a:off x="6814190" y="2960732"/>
              <a:ext cx="27966" cy="18688"/>
            </a:xfrm>
            <a:custGeom>
              <a:avLst/>
              <a:gdLst/>
              <a:ahLst/>
              <a:cxnLst/>
              <a:rect l="l" t="t" r="r" b="b"/>
              <a:pathLst>
                <a:path w="422" h="282" extrusionOk="0">
                  <a:moveTo>
                    <a:pt x="197" y="1"/>
                  </a:moveTo>
                  <a:cubicBezTo>
                    <a:pt x="0" y="1"/>
                    <a:pt x="0" y="281"/>
                    <a:pt x="197" y="281"/>
                  </a:cubicBezTo>
                  <a:lnTo>
                    <a:pt x="225" y="281"/>
                  </a:lnTo>
                  <a:cubicBezTo>
                    <a:pt x="421" y="281"/>
                    <a:pt x="421"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46"/>
            <p:cNvSpPr/>
            <p:nvPr/>
          </p:nvSpPr>
          <p:spPr>
            <a:xfrm>
              <a:off x="6769525" y="2895590"/>
              <a:ext cx="24255" cy="20544"/>
            </a:xfrm>
            <a:custGeom>
              <a:avLst/>
              <a:gdLst/>
              <a:ahLst/>
              <a:cxnLst/>
              <a:rect l="l" t="t" r="r" b="b"/>
              <a:pathLst>
                <a:path w="366" h="310" extrusionOk="0">
                  <a:moveTo>
                    <a:pt x="197" y="1"/>
                  </a:moveTo>
                  <a:cubicBezTo>
                    <a:pt x="0" y="1"/>
                    <a:pt x="0" y="310"/>
                    <a:pt x="197" y="310"/>
                  </a:cubicBezTo>
                  <a:cubicBezTo>
                    <a:pt x="365" y="310"/>
                    <a:pt x="365"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46"/>
            <p:cNvSpPr/>
            <p:nvPr/>
          </p:nvSpPr>
          <p:spPr>
            <a:xfrm>
              <a:off x="6797424" y="2929122"/>
              <a:ext cx="27966" cy="20544"/>
            </a:xfrm>
            <a:custGeom>
              <a:avLst/>
              <a:gdLst/>
              <a:ahLst/>
              <a:cxnLst/>
              <a:rect l="l" t="t" r="r" b="b"/>
              <a:pathLst>
                <a:path w="422" h="310" extrusionOk="0">
                  <a:moveTo>
                    <a:pt x="197" y="0"/>
                  </a:moveTo>
                  <a:cubicBezTo>
                    <a:pt x="1" y="0"/>
                    <a:pt x="1" y="309"/>
                    <a:pt x="197" y="309"/>
                  </a:cubicBezTo>
                  <a:lnTo>
                    <a:pt x="225" y="309"/>
                  </a:lnTo>
                  <a:cubicBezTo>
                    <a:pt x="422" y="309"/>
                    <a:pt x="422"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46"/>
            <p:cNvSpPr/>
            <p:nvPr/>
          </p:nvSpPr>
          <p:spPr>
            <a:xfrm>
              <a:off x="6730427" y="2828195"/>
              <a:ext cx="18688" cy="20080"/>
            </a:xfrm>
            <a:custGeom>
              <a:avLst/>
              <a:gdLst/>
              <a:ahLst/>
              <a:cxnLst/>
              <a:rect l="l" t="t" r="r" b="b"/>
              <a:pathLst>
                <a:path w="282" h="303" extrusionOk="0">
                  <a:moveTo>
                    <a:pt x="141" y="0"/>
                  </a:moveTo>
                  <a:cubicBezTo>
                    <a:pt x="71" y="0"/>
                    <a:pt x="1" y="49"/>
                    <a:pt x="1" y="148"/>
                  </a:cubicBezTo>
                  <a:lnTo>
                    <a:pt x="1" y="176"/>
                  </a:lnTo>
                  <a:cubicBezTo>
                    <a:pt x="1" y="260"/>
                    <a:pt x="71" y="302"/>
                    <a:pt x="141" y="302"/>
                  </a:cubicBezTo>
                  <a:cubicBezTo>
                    <a:pt x="211" y="302"/>
                    <a:pt x="282" y="260"/>
                    <a:pt x="282" y="176"/>
                  </a:cubicBezTo>
                  <a:lnTo>
                    <a:pt x="282" y="148"/>
                  </a:lnTo>
                  <a:cubicBezTo>
                    <a:pt x="282" y="49"/>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46"/>
            <p:cNvSpPr/>
            <p:nvPr/>
          </p:nvSpPr>
          <p:spPr>
            <a:xfrm>
              <a:off x="6715583" y="2869546"/>
              <a:ext cx="26110" cy="20544"/>
            </a:xfrm>
            <a:custGeom>
              <a:avLst/>
              <a:gdLst/>
              <a:ahLst/>
              <a:cxnLst/>
              <a:rect l="l" t="t" r="r" b="b"/>
              <a:pathLst>
                <a:path w="394" h="310" extrusionOk="0">
                  <a:moveTo>
                    <a:pt x="169" y="1"/>
                  </a:moveTo>
                  <a:cubicBezTo>
                    <a:pt x="0" y="1"/>
                    <a:pt x="0" y="310"/>
                    <a:pt x="169" y="310"/>
                  </a:cubicBezTo>
                  <a:lnTo>
                    <a:pt x="225" y="310"/>
                  </a:lnTo>
                  <a:cubicBezTo>
                    <a:pt x="393" y="310"/>
                    <a:pt x="393"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46"/>
            <p:cNvSpPr/>
            <p:nvPr/>
          </p:nvSpPr>
          <p:spPr>
            <a:xfrm>
              <a:off x="6750904" y="2863980"/>
              <a:ext cx="24255" cy="18688"/>
            </a:xfrm>
            <a:custGeom>
              <a:avLst/>
              <a:gdLst/>
              <a:ahLst/>
              <a:cxnLst/>
              <a:rect l="l" t="t" r="r" b="b"/>
              <a:pathLst>
                <a:path w="366" h="282" extrusionOk="0">
                  <a:moveTo>
                    <a:pt x="169" y="1"/>
                  </a:moveTo>
                  <a:cubicBezTo>
                    <a:pt x="1" y="1"/>
                    <a:pt x="1" y="281"/>
                    <a:pt x="169" y="281"/>
                  </a:cubicBezTo>
                  <a:cubicBezTo>
                    <a:pt x="366" y="281"/>
                    <a:pt x="366"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46"/>
            <p:cNvSpPr/>
            <p:nvPr/>
          </p:nvSpPr>
          <p:spPr>
            <a:xfrm>
              <a:off x="6734204" y="2917922"/>
              <a:ext cx="25514" cy="20743"/>
            </a:xfrm>
            <a:custGeom>
              <a:avLst/>
              <a:gdLst/>
              <a:ahLst/>
              <a:cxnLst/>
              <a:rect l="l" t="t" r="r" b="b"/>
              <a:pathLst>
                <a:path w="385" h="313" extrusionOk="0">
                  <a:moveTo>
                    <a:pt x="140" y="1"/>
                  </a:moveTo>
                  <a:cubicBezTo>
                    <a:pt x="56" y="1"/>
                    <a:pt x="0" y="85"/>
                    <a:pt x="0" y="141"/>
                  </a:cubicBezTo>
                  <a:lnTo>
                    <a:pt x="0" y="169"/>
                  </a:lnTo>
                  <a:cubicBezTo>
                    <a:pt x="0" y="282"/>
                    <a:pt x="84" y="310"/>
                    <a:pt x="140" y="310"/>
                  </a:cubicBezTo>
                  <a:cubicBezTo>
                    <a:pt x="151" y="312"/>
                    <a:pt x="161" y="313"/>
                    <a:pt x="172" y="313"/>
                  </a:cubicBezTo>
                  <a:cubicBezTo>
                    <a:pt x="296" y="313"/>
                    <a:pt x="385" y="163"/>
                    <a:pt x="281" y="85"/>
                  </a:cubicBezTo>
                  <a:cubicBezTo>
                    <a:pt x="253" y="29"/>
                    <a:pt x="19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46"/>
            <p:cNvSpPr/>
            <p:nvPr/>
          </p:nvSpPr>
          <p:spPr>
            <a:xfrm>
              <a:off x="6650441" y="2910037"/>
              <a:ext cx="20544" cy="21471"/>
            </a:xfrm>
            <a:custGeom>
              <a:avLst/>
              <a:gdLst/>
              <a:ahLst/>
              <a:cxnLst/>
              <a:rect l="l" t="t" r="r" b="b"/>
              <a:pathLst>
                <a:path w="310" h="324" extrusionOk="0">
                  <a:moveTo>
                    <a:pt x="155" y="1"/>
                  </a:moveTo>
                  <a:cubicBezTo>
                    <a:pt x="78" y="1"/>
                    <a:pt x="1" y="50"/>
                    <a:pt x="1" y="148"/>
                  </a:cubicBezTo>
                  <a:lnTo>
                    <a:pt x="1" y="176"/>
                  </a:lnTo>
                  <a:cubicBezTo>
                    <a:pt x="1" y="274"/>
                    <a:pt x="78" y="323"/>
                    <a:pt x="155" y="323"/>
                  </a:cubicBezTo>
                  <a:cubicBezTo>
                    <a:pt x="232" y="323"/>
                    <a:pt x="309" y="274"/>
                    <a:pt x="309" y="176"/>
                  </a:cubicBezTo>
                  <a:lnTo>
                    <a:pt x="309" y="148"/>
                  </a:lnTo>
                  <a:cubicBezTo>
                    <a:pt x="309" y="50"/>
                    <a:pt x="23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46"/>
            <p:cNvSpPr/>
            <p:nvPr/>
          </p:nvSpPr>
          <p:spPr>
            <a:xfrm>
              <a:off x="6721149" y="2957684"/>
              <a:ext cx="23990" cy="22068"/>
            </a:xfrm>
            <a:custGeom>
              <a:avLst/>
              <a:gdLst/>
              <a:ahLst/>
              <a:cxnLst/>
              <a:rect l="l" t="t" r="r" b="b"/>
              <a:pathLst>
                <a:path w="362" h="333" extrusionOk="0">
                  <a:moveTo>
                    <a:pt x="175" y="0"/>
                  </a:moveTo>
                  <a:cubicBezTo>
                    <a:pt x="137" y="0"/>
                    <a:pt x="101" y="14"/>
                    <a:pt x="85" y="47"/>
                  </a:cubicBezTo>
                  <a:cubicBezTo>
                    <a:pt x="29" y="103"/>
                    <a:pt x="29" y="131"/>
                    <a:pt x="29" y="187"/>
                  </a:cubicBezTo>
                  <a:cubicBezTo>
                    <a:pt x="0" y="271"/>
                    <a:pt x="85" y="327"/>
                    <a:pt x="141" y="327"/>
                  </a:cubicBezTo>
                  <a:cubicBezTo>
                    <a:pt x="156" y="331"/>
                    <a:pt x="170" y="333"/>
                    <a:pt x="185" y="333"/>
                  </a:cubicBezTo>
                  <a:cubicBezTo>
                    <a:pt x="280" y="333"/>
                    <a:pt x="362" y="256"/>
                    <a:pt x="337" y="159"/>
                  </a:cubicBezTo>
                  <a:cubicBezTo>
                    <a:pt x="337" y="103"/>
                    <a:pt x="309" y="47"/>
                    <a:pt x="253" y="19"/>
                  </a:cubicBezTo>
                  <a:cubicBezTo>
                    <a:pt x="230" y="7"/>
                    <a:pt x="202"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46"/>
            <p:cNvSpPr/>
            <p:nvPr/>
          </p:nvSpPr>
          <p:spPr>
            <a:xfrm>
              <a:off x="6802991" y="2988631"/>
              <a:ext cx="29821" cy="18688"/>
            </a:xfrm>
            <a:custGeom>
              <a:avLst/>
              <a:gdLst/>
              <a:ahLst/>
              <a:cxnLst/>
              <a:rect l="l" t="t" r="r" b="b"/>
              <a:pathLst>
                <a:path w="450" h="282" extrusionOk="0">
                  <a:moveTo>
                    <a:pt x="197" y="1"/>
                  </a:moveTo>
                  <a:cubicBezTo>
                    <a:pt x="1" y="1"/>
                    <a:pt x="1" y="281"/>
                    <a:pt x="197" y="281"/>
                  </a:cubicBezTo>
                  <a:lnTo>
                    <a:pt x="253" y="281"/>
                  </a:lnTo>
                  <a:cubicBezTo>
                    <a:pt x="450" y="281"/>
                    <a:pt x="450"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46"/>
            <p:cNvSpPr/>
            <p:nvPr/>
          </p:nvSpPr>
          <p:spPr>
            <a:xfrm>
              <a:off x="6678340" y="2931839"/>
              <a:ext cx="20544" cy="21869"/>
            </a:xfrm>
            <a:custGeom>
              <a:avLst/>
              <a:gdLst/>
              <a:ahLst/>
              <a:cxnLst/>
              <a:rect l="l" t="t" r="r" b="b"/>
              <a:pathLst>
                <a:path w="310" h="330" extrusionOk="0">
                  <a:moveTo>
                    <a:pt x="198" y="0"/>
                  </a:moveTo>
                  <a:cubicBezTo>
                    <a:pt x="181" y="0"/>
                    <a:pt x="162" y="5"/>
                    <a:pt x="141" y="15"/>
                  </a:cubicBezTo>
                  <a:lnTo>
                    <a:pt x="113" y="15"/>
                  </a:lnTo>
                  <a:cubicBezTo>
                    <a:pt x="57" y="44"/>
                    <a:pt x="1" y="72"/>
                    <a:pt x="1" y="156"/>
                  </a:cubicBezTo>
                  <a:lnTo>
                    <a:pt x="1" y="184"/>
                  </a:lnTo>
                  <a:cubicBezTo>
                    <a:pt x="1" y="240"/>
                    <a:pt x="57" y="268"/>
                    <a:pt x="113" y="296"/>
                  </a:cubicBezTo>
                  <a:cubicBezTo>
                    <a:pt x="113" y="296"/>
                    <a:pt x="113" y="324"/>
                    <a:pt x="141" y="324"/>
                  </a:cubicBezTo>
                  <a:cubicBezTo>
                    <a:pt x="156" y="328"/>
                    <a:pt x="170" y="330"/>
                    <a:pt x="183" y="330"/>
                  </a:cubicBezTo>
                  <a:cubicBezTo>
                    <a:pt x="267" y="330"/>
                    <a:pt x="310" y="253"/>
                    <a:pt x="310" y="156"/>
                  </a:cubicBezTo>
                  <a:cubicBezTo>
                    <a:pt x="310" y="87"/>
                    <a:pt x="272" y="0"/>
                    <a:pt x="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46"/>
            <p:cNvSpPr/>
            <p:nvPr/>
          </p:nvSpPr>
          <p:spPr>
            <a:xfrm>
              <a:off x="6587221" y="2859341"/>
              <a:ext cx="18622" cy="20080"/>
            </a:xfrm>
            <a:custGeom>
              <a:avLst/>
              <a:gdLst/>
              <a:ahLst/>
              <a:cxnLst/>
              <a:rect l="l" t="t" r="r" b="b"/>
              <a:pathLst>
                <a:path w="281" h="303" extrusionOk="0">
                  <a:moveTo>
                    <a:pt x="140" y="1"/>
                  </a:moveTo>
                  <a:cubicBezTo>
                    <a:pt x="70" y="1"/>
                    <a:pt x="0" y="43"/>
                    <a:pt x="0" y="127"/>
                  </a:cubicBezTo>
                  <a:lnTo>
                    <a:pt x="0" y="155"/>
                  </a:lnTo>
                  <a:cubicBezTo>
                    <a:pt x="0" y="253"/>
                    <a:pt x="70" y="302"/>
                    <a:pt x="140" y="302"/>
                  </a:cubicBezTo>
                  <a:cubicBezTo>
                    <a:pt x="211" y="302"/>
                    <a:pt x="281" y="253"/>
                    <a:pt x="281" y="155"/>
                  </a:cubicBezTo>
                  <a:lnTo>
                    <a:pt x="281" y="127"/>
                  </a:lnTo>
                  <a:cubicBezTo>
                    <a:pt x="281" y="43"/>
                    <a:pt x="211"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46"/>
            <p:cNvSpPr/>
            <p:nvPr/>
          </p:nvSpPr>
          <p:spPr>
            <a:xfrm>
              <a:off x="6687684" y="2856094"/>
              <a:ext cx="18622" cy="21471"/>
            </a:xfrm>
            <a:custGeom>
              <a:avLst/>
              <a:gdLst/>
              <a:ahLst/>
              <a:cxnLst/>
              <a:rect l="l" t="t" r="r" b="b"/>
              <a:pathLst>
                <a:path w="281" h="324" extrusionOk="0">
                  <a:moveTo>
                    <a:pt x="141" y="0"/>
                  </a:moveTo>
                  <a:cubicBezTo>
                    <a:pt x="70" y="0"/>
                    <a:pt x="0" y="50"/>
                    <a:pt x="0" y="148"/>
                  </a:cubicBezTo>
                  <a:lnTo>
                    <a:pt x="0" y="176"/>
                  </a:lnTo>
                  <a:cubicBezTo>
                    <a:pt x="0" y="274"/>
                    <a:pt x="70" y="323"/>
                    <a:pt x="141" y="323"/>
                  </a:cubicBezTo>
                  <a:cubicBezTo>
                    <a:pt x="211" y="323"/>
                    <a:pt x="281" y="274"/>
                    <a:pt x="281" y="176"/>
                  </a:cubicBezTo>
                  <a:lnTo>
                    <a:pt x="281" y="148"/>
                  </a:lnTo>
                  <a:cubicBezTo>
                    <a:pt x="281" y="50"/>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46"/>
            <p:cNvSpPr/>
            <p:nvPr/>
          </p:nvSpPr>
          <p:spPr>
            <a:xfrm>
              <a:off x="6633675" y="2869546"/>
              <a:ext cx="26177" cy="20544"/>
            </a:xfrm>
            <a:custGeom>
              <a:avLst/>
              <a:gdLst/>
              <a:ahLst/>
              <a:cxnLst/>
              <a:rect l="l" t="t" r="r" b="b"/>
              <a:pathLst>
                <a:path w="395" h="310" extrusionOk="0">
                  <a:moveTo>
                    <a:pt x="198" y="1"/>
                  </a:moveTo>
                  <a:cubicBezTo>
                    <a:pt x="1" y="1"/>
                    <a:pt x="1" y="310"/>
                    <a:pt x="198" y="310"/>
                  </a:cubicBezTo>
                  <a:cubicBezTo>
                    <a:pt x="394" y="310"/>
                    <a:pt x="394"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46"/>
            <p:cNvSpPr/>
            <p:nvPr/>
          </p:nvSpPr>
          <p:spPr>
            <a:xfrm>
              <a:off x="6654152" y="2834225"/>
              <a:ext cx="26110" cy="18688"/>
            </a:xfrm>
            <a:custGeom>
              <a:avLst/>
              <a:gdLst/>
              <a:ahLst/>
              <a:cxnLst/>
              <a:rect l="l" t="t" r="r" b="b"/>
              <a:pathLst>
                <a:path w="394" h="282" extrusionOk="0">
                  <a:moveTo>
                    <a:pt x="169" y="0"/>
                  </a:moveTo>
                  <a:cubicBezTo>
                    <a:pt x="1" y="0"/>
                    <a:pt x="1" y="281"/>
                    <a:pt x="169" y="281"/>
                  </a:cubicBezTo>
                  <a:lnTo>
                    <a:pt x="197" y="281"/>
                  </a:lnTo>
                  <a:cubicBezTo>
                    <a:pt x="394" y="281"/>
                    <a:pt x="39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46"/>
            <p:cNvSpPr/>
            <p:nvPr/>
          </p:nvSpPr>
          <p:spPr>
            <a:xfrm>
              <a:off x="6590932" y="2826803"/>
              <a:ext cx="26110" cy="20544"/>
            </a:xfrm>
            <a:custGeom>
              <a:avLst/>
              <a:gdLst/>
              <a:ahLst/>
              <a:cxnLst/>
              <a:rect l="l" t="t" r="r" b="b"/>
              <a:pathLst>
                <a:path w="394" h="310" extrusionOk="0">
                  <a:moveTo>
                    <a:pt x="197" y="0"/>
                  </a:moveTo>
                  <a:cubicBezTo>
                    <a:pt x="0" y="0"/>
                    <a:pt x="0" y="309"/>
                    <a:pt x="197" y="309"/>
                  </a:cubicBezTo>
                  <a:cubicBezTo>
                    <a:pt x="393" y="309"/>
                    <a:pt x="393"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46"/>
            <p:cNvSpPr/>
            <p:nvPr/>
          </p:nvSpPr>
          <p:spPr>
            <a:xfrm>
              <a:off x="6629964" y="2816532"/>
              <a:ext cx="18688" cy="20080"/>
            </a:xfrm>
            <a:custGeom>
              <a:avLst/>
              <a:gdLst/>
              <a:ahLst/>
              <a:cxnLst/>
              <a:rect l="l" t="t" r="r" b="b"/>
              <a:pathLst>
                <a:path w="282" h="303" extrusionOk="0">
                  <a:moveTo>
                    <a:pt x="141" y="1"/>
                  </a:moveTo>
                  <a:cubicBezTo>
                    <a:pt x="71" y="1"/>
                    <a:pt x="1" y="43"/>
                    <a:pt x="1" y="127"/>
                  </a:cubicBezTo>
                  <a:lnTo>
                    <a:pt x="1" y="155"/>
                  </a:lnTo>
                  <a:cubicBezTo>
                    <a:pt x="1" y="253"/>
                    <a:pt x="71" y="303"/>
                    <a:pt x="141" y="303"/>
                  </a:cubicBezTo>
                  <a:cubicBezTo>
                    <a:pt x="211" y="303"/>
                    <a:pt x="282" y="253"/>
                    <a:pt x="282" y="155"/>
                  </a:cubicBezTo>
                  <a:lnTo>
                    <a:pt x="282" y="127"/>
                  </a:lnTo>
                  <a:cubicBezTo>
                    <a:pt x="282" y="43"/>
                    <a:pt x="211"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46"/>
            <p:cNvSpPr/>
            <p:nvPr/>
          </p:nvSpPr>
          <p:spPr>
            <a:xfrm>
              <a:off x="6207969" y="2846750"/>
              <a:ext cx="1006310" cy="454877"/>
            </a:xfrm>
            <a:custGeom>
              <a:avLst/>
              <a:gdLst/>
              <a:ahLst/>
              <a:cxnLst/>
              <a:rect l="l" t="t" r="r" b="b"/>
              <a:pathLst>
                <a:path w="15185" h="6864" extrusionOk="0">
                  <a:moveTo>
                    <a:pt x="1368" y="0"/>
                  </a:moveTo>
                  <a:cubicBezTo>
                    <a:pt x="66" y="0"/>
                    <a:pt x="1" y="698"/>
                    <a:pt x="136" y="1047"/>
                  </a:cubicBezTo>
                  <a:cubicBezTo>
                    <a:pt x="361" y="1524"/>
                    <a:pt x="1400" y="1805"/>
                    <a:pt x="2158" y="2479"/>
                  </a:cubicBezTo>
                  <a:cubicBezTo>
                    <a:pt x="2888" y="3152"/>
                    <a:pt x="2663" y="3349"/>
                    <a:pt x="3084" y="3882"/>
                  </a:cubicBezTo>
                  <a:cubicBezTo>
                    <a:pt x="3505" y="4416"/>
                    <a:pt x="4628" y="4388"/>
                    <a:pt x="5162" y="4893"/>
                  </a:cubicBezTo>
                  <a:cubicBezTo>
                    <a:pt x="5723" y="5370"/>
                    <a:pt x="5948" y="6521"/>
                    <a:pt x="6537" y="6802"/>
                  </a:cubicBezTo>
                  <a:cubicBezTo>
                    <a:pt x="6619" y="6845"/>
                    <a:pt x="6701" y="6864"/>
                    <a:pt x="6782" y="6864"/>
                  </a:cubicBezTo>
                  <a:cubicBezTo>
                    <a:pt x="7286" y="6864"/>
                    <a:pt x="7786" y="6152"/>
                    <a:pt x="8390" y="6128"/>
                  </a:cubicBezTo>
                  <a:cubicBezTo>
                    <a:pt x="8413" y="6127"/>
                    <a:pt x="8439" y="6127"/>
                    <a:pt x="8468" y="6127"/>
                  </a:cubicBezTo>
                  <a:cubicBezTo>
                    <a:pt x="9233" y="6127"/>
                    <a:pt x="11796" y="6467"/>
                    <a:pt x="12805" y="6467"/>
                  </a:cubicBezTo>
                  <a:cubicBezTo>
                    <a:pt x="12842" y="6467"/>
                    <a:pt x="12877" y="6466"/>
                    <a:pt x="12910" y="6465"/>
                  </a:cubicBezTo>
                  <a:cubicBezTo>
                    <a:pt x="13036" y="6462"/>
                    <a:pt x="13165" y="6460"/>
                    <a:pt x="13296" y="6460"/>
                  </a:cubicBezTo>
                  <a:cubicBezTo>
                    <a:pt x="13637" y="6460"/>
                    <a:pt x="13984" y="6469"/>
                    <a:pt x="14286" y="6469"/>
                  </a:cubicBezTo>
                  <a:cubicBezTo>
                    <a:pt x="14775" y="6469"/>
                    <a:pt x="15141" y="6446"/>
                    <a:pt x="15156" y="6325"/>
                  </a:cubicBezTo>
                  <a:cubicBezTo>
                    <a:pt x="15184" y="6100"/>
                    <a:pt x="14567" y="5146"/>
                    <a:pt x="13556" y="4725"/>
                  </a:cubicBezTo>
                  <a:cubicBezTo>
                    <a:pt x="13277" y="4601"/>
                    <a:pt x="12996" y="4556"/>
                    <a:pt x="12736" y="4556"/>
                  </a:cubicBezTo>
                  <a:cubicBezTo>
                    <a:pt x="12051" y="4556"/>
                    <a:pt x="11507" y="4865"/>
                    <a:pt x="11507" y="4865"/>
                  </a:cubicBezTo>
                  <a:cubicBezTo>
                    <a:pt x="10355" y="4584"/>
                    <a:pt x="9429" y="3293"/>
                    <a:pt x="8811" y="2984"/>
                  </a:cubicBezTo>
                  <a:cubicBezTo>
                    <a:pt x="8488" y="2844"/>
                    <a:pt x="8243" y="2830"/>
                    <a:pt x="8008" y="2830"/>
                  </a:cubicBezTo>
                  <a:cubicBezTo>
                    <a:pt x="7949" y="2830"/>
                    <a:pt x="7891" y="2830"/>
                    <a:pt x="7832" y="2830"/>
                  </a:cubicBezTo>
                  <a:cubicBezTo>
                    <a:pt x="7657" y="2830"/>
                    <a:pt x="7478" y="2823"/>
                    <a:pt x="7267" y="2759"/>
                  </a:cubicBezTo>
                  <a:cubicBezTo>
                    <a:pt x="6706" y="2563"/>
                    <a:pt x="7071" y="2198"/>
                    <a:pt x="6369" y="1805"/>
                  </a:cubicBezTo>
                  <a:cubicBezTo>
                    <a:pt x="5695" y="1384"/>
                    <a:pt x="3954" y="513"/>
                    <a:pt x="3954" y="513"/>
                  </a:cubicBezTo>
                  <a:cubicBezTo>
                    <a:pt x="2782" y="140"/>
                    <a:pt x="1951" y="0"/>
                    <a:pt x="1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46"/>
            <p:cNvSpPr/>
            <p:nvPr/>
          </p:nvSpPr>
          <p:spPr>
            <a:xfrm>
              <a:off x="6408562" y="2908645"/>
              <a:ext cx="428038" cy="277274"/>
            </a:xfrm>
            <a:custGeom>
              <a:avLst/>
              <a:gdLst/>
              <a:ahLst/>
              <a:cxnLst/>
              <a:rect l="l" t="t" r="r" b="b"/>
              <a:pathLst>
                <a:path w="6459" h="4184" extrusionOk="0">
                  <a:moveTo>
                    <a:pt x="1770" y="0"/>
                  </a:moveTo>
                  <a:cubicBezTo>
                    <a:pt x="1517" y="29"/>
                    <a:pt x="1236" y="85"/>
                    <a:pt x="1012" y="225"/>
                  </a:cubicBezTo>
                  <a:cubicBezTo>
                    <a:pt x="1" y="871"/>
                    <a:pt x="2191" y="1067"/>
                    <a:pt x="2584" y="1095"/>
                  </a:cubicBezTo>
                  <a:cubicBezTo>
                    <a:pt x="2528" y="1432"/>
                    <a:pt x="1826" y="1994"/>
                    <a:pt x="2275" y="2275"/>
                  </a:cubicBezTo>
                  <a:cubicBezTo>
                    <a:pt x="2326" y="2315"/>
                    <a:pt x="2380" y="2333"/>
                    <a:pt x="2434" y="2333"/>
                  </a:cubicBezTo>
                  <a:cubicBezTo>
                    <a:pt x="2797" y="2333"/>
                    <a:pt x="3214" y="1547"/>
                    <a:pt x="3482" y="1376"/>
                  </a:cubicBezTo>
                  <a:cubicBezTo>
                    <a:pt x="3707" y="2190"/>
                    <a:pt x="3707" y="3566"/>
                    <a:pt x="4381" y="4184"/>
                  </a:cubicBezTo>
                  <a:cubicBezTo>
                    <a:pt x="5139" y="3734"/>
                    <a:pt x="4072" y="2668"/>
                    <a:pt x="4212" y="2078"/>
                  </a:cubicBezTo>
                  <a:lnTo>
                    <a:pt x="4212" y="2078"/>
                  </a:lnTo>
                  <a:cubicBezTo>
                    <a:pt x="4622" y="2129"/>
                    <a:pt x="5850" y="3349"/>
                    <a:pt x="6190" y="3349"/>
                  </a:cubicBezTo>
                  <a:cubicBezTo>
                    <a:pt x="6222" y="3349"/>
                    <a:pt x="6247" y="3338"/>
                    <a:pt x="6262" y="3313"/>
                  </a:cubicBezTo>
                  <a:cubicBezTo>
                    <a:pt x="6458" y="3033"/>
                    <a:pt x="5616" y="2303"/>
                    <a:pt x="5054" y="1881"/>
                  </a:cubicBezTo>
                  <a:cubicBezTo>
                    <a:pt x="4953" y="1881"/>
                    <a:pt x="4852" y="1886"/>
                    <a:pt x="4748" y="1886"/>
                  </a:cubicBezTo>
                  <a:cubicBezTo>
                    <a:pt x="4591" y="1886"/>
                    <a:pt x="4426" y="1876"/>
                    <a:pt x="4240" y="1825"/>
                  </a:cubicBezTo>
                  <a:cubicBezTo>
                    <a:pt x="3679" y="1657"/>
                    <a:pt x="4044" y="1292"/>
                    <a:pt x="3342" y="871"/>
                  </a:cubicBezTo>
                  <a:cubicBezTo>
                    <a:pt x="2977" y="646"/>
                    <a:pt x="2331" y="309"/>
                    <a:pt x="1770"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46"/>
            <p:cNvSpPr/>
            <p:nvPr/>
          </p:nvSpPr>
          <p:spPr>
            <a:xfrm>
              <a:off x="6706239" y="3033296"/>
              <a:ext cx="145198" cy="178664"/>
            </a:xfrm>
            <a:custGeom>
              <a:avLst/>
              <a:gdLst/>
              <a:ahLst/>
              <a:cxnLst/>
              <a:rect l="l" t="t" r="r" b="b"/>
              <a:pathLst>
                <a:path w="2191" h="2696" extrusionOk="0">
                  <a:moveTo>
                    <a:pt x="1" y="0"/>
                  </a:moveTo>
                  <a:lnTo>
                    <a:pt x="1" y="0"/>
                  </a:lnTo>
                  <a:cubicBezTo>
                    <a:pt x="647" y="983"/>
                    <a:pt x="1377" y="1853"/>
                    <a:pt x="2191" y="2696"/>
                  </a:cubicBezTo>
                  <a:cubicBezTo>
                    <a:pt x="1713" y="1629"/>
                    <a:pt x="927" y="70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46"/>
            <p:cNvSpPr/>
            <p:nvPr/>
          </p:nvSpPr>
          <p:spPr>
            <a:xfrm>
              <a:off x="6412340" y="2935682"/>
              <a:ext cx="240030" cy="47449"/>
            </a:xfrm>
            <a:custGeom>
              <a:avLst/>
              <a:gdLst/>
              <a:ahLst/>
              <a:cxnLst/>
              <a:rect l="l" t="t" r="r" b="b"/>
              <a:pathLst>
                <a:path w="3622" h="716" extrusionOk="0">
                  <a:moveTo>
                    <a:pt x="1113" y="0"/>
                  </a:moveTo>
                  <a:cubicBezTo>
                    <a:pt x="737" y="0"/>
                    <a:pt x="362" y="56"/>
                    <a:pt x="0" y="182"/>
                  </a:cubicBezTo>
                  <a:cubicBezTo>
                    <a:pt x="1235" y="182"/>
                    <a:pt x="2415" y="491"/>
                    <a:pt x="3622" y="715"/>
                  </a:cubicBezTo>
                  <a:cubicBezTo>
                    <a:pt x="2875" y="303"/>
                    <a:pt x="1991"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46"/>
            <p:cNvSpPr/>
            <p:nvPr/>
          </p:nvSpPr>
          <p:spPr>
            <a:xfrm>
              <a:off x="6629964" y="3018386"/>
              <a:ext cx="42877" cy="83832"/>
            </a:xfrm>
            <a:custGeom>
              <a:avLst/>
              <a:gdLst/>
              <a:ahLst/>
              <a:cxnLst/>
              <a:rect l="l" t="t" r="r" b="b"/>
              <a:pathLst>
                <a:path w="647" h="1265" extrusionOk="0">
                  <a:moveTo>
                    <a:pt x="647" y="1"/>
                  </a:moveTo>
                  <a:cubicBezTo>
                    <a:pt x="197" y="254"/>
                    <a:pt x="1" y="815"/>
                    <a:pt x="197" y="1264"/>
                  </a:cubicBezTo>
                  <a:cubicBezTo>
                    <a:pt x="422" y="843"/>
                    <a:pt x="506" y="478"/>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46"/>
            <p:cNvSpPr/>
            <p:nvPr/>
          </p:nvSpPr>
          <p:spPr>
            <a:xfrm>
              <a:off x="6641164" y="3148272"/>
              <a:ext cx="573103" cy="153349"/>
            </a:xfrm>
            <a:custGeom>
              <a:avLst/>
              <a:gdLst/>
              <a:ahLst/>
              <a:cxnLst/>
              <a:rect l="l" t="t" r="r" b="b"/>
              <a:pathLst>
                <a:path w="8648" h="2314" extrusionOk="0">
                  <a:moveTo>
                    <a:pt x="6171" y="0"/>
                  </a:moveTo>
                  <a:cubicBezTo>
                    <a:pt x="5499" y="0"/>
                    <a:pt x="4970" y="287"/>
                    <a:pt x="4970" y="287"/>
                  </a:cubicBezTo>
                  <a:cubicBezTo>
                    <a:pt x="4775" y="388"/>
                    <a:pt x="4601" y="424"/>
                    <a:pt x="4440" y="424"/>
                  </a:cubicBezTo>
                  <a:cubicBezTo>
                    <a:pt x="4021" y="424"/>
                    <a:pt x="3702" y="175"/>
                    <a:pt x="3397" y="175"/>
                  </a:cubicBezTo>
                  <a:cubicBezTo>
                    <a:pt x="2948" y="175"/>
                    <a:pt x="2359" y="231"/>
                    <a:pt x="1769" y="568"/>
                  </a:cubicBezTo>
                  <a:cubicBezTo>
                    <a:pt x="1228" y="892"/>
                    <a:pt x="974" y="2258"/>
                    <a:pt x="103" y="2258"/>
                  </a:cubicBezTo>
                  <a:cubicBezTo>
                    <a:pt x="70" y="2258"/>
                    <a:pt x="35" y="2256"/>
                    <a:pt x="0" y="2252"/>
                  </a:cubicBezTo>
                  <a:lnTo>
                    <a:pt x="0" y="2252"/>
                  </a:lnTo>
                  <a:cubicBezTo>
                    <a:pt x="82" y="2295"/>
                    <a:pt x="164" y="2314"/>
                    <a:pt x="245" y="2314"/>
                  </a:cubicBezTo>
                  <a:cubicBezTo>
                    <a:pt x="749" y="2314"/>
                    <a:pt x="1249" y="1602"/>
                    <a:pt x="1853" y="1578"/>
                  </a:cubicBezTo>
                  <a:cubicBezTo>
                    <a:pt x="1876" y="1577"/>
                    <a:pt x="1902" y="1577"/>
                    <a:pt x="1931" y="1577"/>
                  </a:cubicBezTo>
                  <a:cubicBezTo>
                    <a:pt x="2696" y="1577"/>
                    <a:pt x="5259" y="1917"/>
                    <a:pt x="6268" y="1917"/>
                  </a:cubicBezTo>
                  <a:cubicBezTo>
                    <a:pt x="6305" y="1917"/>
                    <a:pt x="6340" y="1916"/>
                    <a:pt x="6373" y="1915"/>
                  </a:cubicBezTo>
                  <a:cubicBezTo>
                    <a:pt x="6555" y="1910"/>
                    <a:pt x="6745" y="1909"/>
                    <a:pt x="6934" y="1909"/>
                  </a:cubicBezTo>
                  <a:cubicBezTo>
                    <a:pt x="7142" y="1909"/>
                    <a:pt x="7348" y="1910"/>
                    <a:pt x="7542" y="1910"/>
                  </a:cubicBezTo>
                  <a:cubicBezTo>
                    <a:pt x="8131" y="1910"/>
                    <a:pt x="8602" y="1895"/>
                    <a:pt x="8619" y="1775"/>
                  </a:cubicBezTo>
                  <a:cubicBezTo>
                    <a:pt x="8647" y="1550"/>
                    <a:pt x="8030" y="596"/>
                    <a:pt x="7019" y="175"/>
                  </a:cubicBezTo>
                  <a:cubicBezTo>
                    <a:pt x="6730" y="46"/>
                    <a:pt x="6439" y="0"/>
                    <a:pt x="6171"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xmlns="" id="{C2FB466A-2462-3CDD-1951-E7E3B24D150B}"/>
              </a:ext>
            </a:extLst>
          </p:cNvPr>
          <p:cNvSpPr txBox="1"/>
          <p:nvPr/>
        </p:nvSpPr>
        <p:spPr>
          <a:xfrm>
            <a:off x="1033976" y="306901"/>
            <a:ext cx="6189785" cy="615553"/>
          </a:xfrm>
          <a:prstGeom prst="rect">
            <a:avLst/>
          </a:prstGeom>
          <a:noFill/>
        </p:spPr>
        <p:txBody>
          <a:bodyPr wrap="square" rtlCol="0">
            <a:spAutoFit/>
          </a:bodyPr>
          <a:lstStyle/>
          <a:p>
            <a:pPr fontAlgn="base"/>
            <a:r>
              <a:rPr lang="en-IN" sz="3400" u="sng" dirty="0">
                <a:latin typeface="DejaVu Serif Condensed" panose="020B0604020202020204" charset="0"/>
                <a:ea typeface="DejaVu Serif Condensed" panose="020B0604020202020204" charset="0"/>
                <a:cs typeface="DejaVu Serif Condensed" panose="020B0604020202020204" charset="0"/>
              </a:rPr>
              <a:t>PROJECT OVERVIEW</a:t>
            </a:r>
          </a:p>
        </p:txBody>
      </p:sp>
      <p:sp>
        <p:nvSpPr>
          <p:cNvPr id="4" name="TextBox 3">
            <a:extLst>
              <a:ext uri="{FF2B5EF4-FFF2-40B4-BE49-F238E27FC236}">
                <a16:creationId xmlns:a16="http://schemas.microsoft.com/office/drawing/2014/main" xmlns="" id="{AB802EB8-1631-7C59-33C2-109D63CC7674}"/>
              </a:ext>
            </a:extLst>
          </p:cNvPr>
          <p:cNvSpPr txBox="1"/>
          <p:nvPr/>
        </p:nvSpPr>
        <p:spPr>
          <a:xfrm>
            <a:off x="3038622" y="998806"/>
            <a:ext cx="5634110" cy="3285515"/>
          </a:xfrm>
          <a:prstGeom prst="rect">
            <a:avLst/>
          </a:prstGeom>
          <a:noFill/>
        </p:spPr>
        <p:txBody>
          <a:bodyPr wrap="square" rtlCol="0">
            <a:spAutoFit/>
          </a:bodyPr>
          <a:lstStyle/>
          <a:p>
            <a:pPr algn="ctr">
              <a:lnSpc>
                <a:spcPct val="150000"/>
              </a:lnSpc>
            </a:pPr>
            <a:r>
              <a:rPr lang="en-US" sz="2000" dirty="0">
                <a:latin typeface="Sacramento" panose="02000507000000020000" pitchFamily="2" charset="0"/>
              </a:rPr>
              <a:t>This project involves the development of a modern and responsive digital portfolio designed to help individuals showcase their academic, professional, and technical achievements. The portfolio includes key sections such as "About Me", "Education", "Skills", "Certificates", and  "Contact“ details  for easy communication. The main goal is to provide a personalized online space that highlights the user’s strengths and experiences through an interactive and visually appealing interface.</a:t>
            </a:r>
            <a:endParaRPr lang="en-IN" sz="2000" dirty="0">
              <a:latin typeface="Sacramento" panose="02000507000000020000" pitchFamily="2"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1"/>
        <p:cNvGrpSpPr/>
        <p:nvPr/>
      </p:nvGrpSpPr>
      <p:grpSpPr>
        <a:xfrm>
          <a:off x="0" y="0"/>
          <a:ext cx="0" cy="0"/>
          <a:chOff x="0" y="0"/>
          <a:chExt cx="0" cy="0"/>
        </a:xfrm>
      </p:grpSpPr>
      <p:grpSp>
        <p:nvGrpSpPr>
          <p:cNvPr id="2762" name="Google Shape;2762;p47"/>
          <p:cNvGrpSpPr/>
          <p:nvPr/>
        </p:nvGrpSpPr>
        <p:grpSpPr>
          <a:xfrm flipH="1">
            <a:off x="5822834" y="2586866"/>
            <a:ext cx="893786" cy="1330641"/>
            <a:chOff x="5582530" y="2106928"/>
            <a:chExt cx="1959197" cy="2916792"/>
          </a:xfrm>
        </p:grpSpPr>
        <p:sp>
          <p:nvSpPr>
            <p:cNvPr id="2763" name="Google Shape;2763;p47"/>
            <p:cNvSpPr/>
            <p:nvPr/>
          </p:nvSpPr>
          <p:spPr>
            <a:xfrm>
              <a:off x="6347198" y="2813284"/>
              <a:ext cx="638246" cy="2210436"/>
            </a:xfrm>
            <a:custGeom>
              <a:avLst/>
              <a:gdLst/>
              <a:ahLst/>
              <a:cxnLst/>
              <a:rect l="l" t="t" r="r" b="b"/>
              <a:pathLst>
                <a:path w="9631" h="33355" extrusionOk="0">
                  <a:moveTo>
                    <a:pt x="798" y="1"/>
                  </a:moveTo>
                  <a:cubicBezTo>
                    <a:pt x="68" y="1"/>
                    <a:pt x="520" y="1246"/>
                    <a:pt x="843" y="3292"/>
                  </a:cubicBezTo>
                  <a:cubicBezTo>
                    <a:pt x="1152" y="5426"/>
                    <a:pt x="0" y="9328"/>
                    <a:pt x="871" y="14522"/>
                  </a:cubicBezTo>
                  <a:cubicBezTo>
                    <a:pt x="1657" y="19099"/>
                    <a:pt x="3398" y="24152"/>
                    <a:pt x="5110" y="27240"/>
                  </a:cubicBezTo>
                  <a:cubicBezTo>
                    <a:pt x="6766" y="30356"/>
                    <a:pt x="7272" y="33192"/>
                    <a:pt x="7272" y="33192"/>
                  </a:cubicBezTo>
                  <a:cubicBezTo>
                    <a:pt x="7365" y="33314"/>
                    <a:pt x="7659" y="33354"/>
                    <a:pt x="8008" y="33354"/>
                  </a:cubicBezTo>
                  <a:cubicBezTo>
                    <a:pt x="8707" y="33354"/>
                    <a:pt x="9630" y="33192"/>
                    <a:pt x="9630" y="33192"/>
                  </a:cubicBezTo>
                  <a:cubicBezTo>
                    <a:pt x="9069" y="30104"/>
                    <a:pt x="6486" y="25949"/>
                    <a:pt x="4801" y="23394"/>
                  </a:cubicBezTo>
                  <a:cubicBezTo>
                    <a:pt x="3117" y="20783"/>
                    <a:pt x="2078" y="16095"/>
                    <a:pt x="1601" y="12697"/>
                  </a:cubicBezTo>
                  <a:cubicBezTo>
                    <a:pt x="1152" y="9300"/>
                    <a:pt x="2218" y="6240"/>
                    <a:pt x="3117" y="4977"/>
                  </a:cubicBezTo>
                  <a:cubicBezTo>
                    <a:pt x="3987" y="3714"/>
                    <a:pt x="8451" y="3854"/>
                    <a:pt x="7524" y="3798"/>
                  </a:cubicBezTo>
                  <a:cubicBezTo>
                    <a:pt x="1966" y="3405"/>
                    <a:pt x="1769" y="92"/>
                    <a:pt x="899" y="8"/>
                  </a:cubicBezTo>
                  <a:cubicBezTo>
                    <a:pt x="863" y="3"/>
                    <a:pt x="830"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47"/>
            <p:cNvSpPr/>
            <p:nvPr/>
          </p:nvSpPr>
          <p:spPr>
            <a:xfrm>
              <a:off x="6886754" y="3578421"/>
              <a:ext cx="327506" cy="1371259"/>
            </a:xfrm>
            <a:custGeom>
              <a:avLst/>
              <a:gdLst/>
              <a:ahLst/>
              <a:cxnLst/>
              <a:rect l="l" t="t" r="r" b="b"/>
              <a:pathLst>
                <a:path w="4942" h="20692" extrusionOk="0">
                  <a:moveTo>
                    <a:pt x="2330" y="0"/>
                  </a:moveTo>
                  <a:cubicBezTo>
                    <a:pt x="2330" y="0"/>
                    <a:pt x="1039" y="4408"/>
                    <a:pt x="1320" y="7917"/>
                  </a:cubicBezTo>
                  <a:cubicBezTo>
                    <a:pt x="1600" y="11427"/>
                    <a:pt x="0" y="15526"/>
                    <a:pt x="477" y="20691"/>
                  </a:cubicBezTo>
                  <a:cubicBezTo>
                    <a:pt x="477" y="20691"/>
                    <a:pt x="4941" y="14852"/>
                    <a:pt x="4857" y="10135"/>
                  </a:cubicBezTo>
                  <a:cubicBezTo>
                    <a:pt x="4745" y="5391"/>
                    <a:pt x="2471" y="1685"/>
                    <a:pt x="2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47"/>
            <p:cNvSpPr/>
            <p:nvPr/>
          </p:nvSpPr>
          <p:spPr>
            <a:xfrm>
              <a:off x="6903453" y="3595187"/>
              <a:ext cx="255007" cy="1412147"/>
            </a:xfrm>
            <a:custGeom>
              <a:avLst/>
              <a:gdLst/>
              <a:ahLst/>
              <a:cxnLst/>
              <a:rect l="l" t="t" r="r" b="b"/>
              <a:pathLst>
                <a:path w="3848" h="21309" extrusionOk="0">
                  <a:moveTo>
                    <a:pt x="2106" y="0"/>
                  </a:moveTo>
                  <a:cubicBezTo>
                    <a:pt x="1348" y="3594"/>
                    <a:pt x="1741" y="7271"/>
                    <a:pt x="1405" y="10893"/>
                  </a:cubicBezTo>
                  <a:cubicBezTo>
                    <a:pt x="1042" y="13490"/>
                    <a:pt x="484" y="17725"/>
                    <a:pt x="119" y="20395"/>
                  </a:cubicBezTo>
                  <a:lnTo>
                    <a:pt x="119" y="20395"/>
                  </a:lnTo>
                  <a:cubicBezTo>
                    <a:pt x="117" y="20400"/>
                    <a:pt x="115" y="20405"/>
                    <a:pt x="113" y="20410"/>
                  </a:cubicBezTo>
                  <a:lnTo>
                    <a:pt x="117" y="20411"/>
                  </a:lnTo>
                  <a:lnTo>
                    <a:pt x="117" y="20411"/>
                  </a:lnTo>
                  <a:cubicBezTo>
                    <a:pt x="116" y="20421"/>
                    <a:pt x="114" y="20430"/>
                    <a:pt x="113" y="20438"/>
                  </a:cubicBezTo>
                  <a:lnTo>
                    <a:pt x="1" y="21309"/>
                  </a:lnTo>
                  <a:cubicBezTo>
                    <a:pt x="731" y="19400"/>
                    <a:pt x="1489" y="17491"/>
                    <a:pt x="2163" y="15553"/>
                  </a:cubicBezTo>
                  <a:cubicBezTo>
                    <a:pt x="2977" y="13055"/>
                    <a:pt x="3847" y="10444"/>
                    <a:pt x="3482" y="7805"/>
                  </a:cubicBezTo>
                  <a:cubicBezTo>
                    <a:pt x="3117" y="5166"/>
                    <a:pt x="2612" y="2583"/>
                    <a:pt x="2106" y="0"/>
                  </a:cubicBezTo>
                  <a:lnTo>
                    <a:pt x="2106" y="0"/>
                  </a:lnTo>
                  <a:cubicBezTo>
                    <a:pt x="2584" y="2611"/>
                    <a:pt x="3005" y="5194"/>
                    <a:pt x="3342" y="7805"/>
                  </a:cubicBezTo>
                  <a:cubicBezTo>
                    <a:pt x="3679" y="10444"/>
                    <a:pt x="2780" y="12999"/>
                    <a:pt x="1966" y="15469"/>
                  </a:cubicBezTo>
                  <a:cubicBezTo>
                    <a:pt x="1495" y="16858"/>
                    <a:pt x="966" y="18226"/>
                    <a:pt x="426" y="19608"/>
                  </a:cubicBezTo>
                  <a:lnTo>
                    <a:pt x="426" y="19608"/>
                  </a:lnTo>
                  <a:cubicBezTo>
                    <a:pt x="786" y="16945"/>
                    <a:pt x="1270" y="13239"/>
                    <a:pt x="1573" y="10893"/>
                  </a:cubicBezTo>
                  <a:cubicBezTo>
                    <a:pt x="1882" y="7271"/>
                    <a:pt x="1433" y="3594"/>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47"/>
            <p:cNvSpPr/>
            <p:nvPr/>
          </p:nvSpPr>
          <p:spPr>
            <a:xfrm>
              <a:off x="6918364" y="3595187"/>
              <a:ext cx="152620" cy="1354493"/>
            </a:xfrm>
            <a:custGeom>
              <a:avLst/>
              <a:gdLst/>
              <a:ahLst/>
              <a:cxnLst/>
              <a:rect l="l" t="t" r="r" b="b"/>
              <a:pathLst>
                <a:path w="2303" h="20439" extrusionOk="0">
                  <a:moveTo>
                    <a:pt x="1881" y="0"/>
                  </a:moveTo>
                  <a:cubicBezTo>
                    <a:pt x="1853" y="1741"/>
                    <a:pt x="1881" y="3453"/>
                    <a:pt x="1909" y="5166"/>
                  </a:cubicBezTo>
                  <a:cubicBezTo>
                    <a:pt x="1909" y="6682"/>
                    <a:pt x="2106" y="8170"/>
                    <a:pt x="2022" y="9686"/>
                  </a:cubicBezTo>
                  <a:cubicBezTo>
                    <a:pt x="1657" y="13308"/>
                    <a:pt x="787" y="16873"/>
                    <a:pt x="0" y="20438"/>
                  </a:cubicBezTo>
                  <a:cubicBezTo>
                    <a:pt x="955" y="16901"/>
                    <a:pt x="1881" y="13336"/>
                    <a:pt x="2218" y="9686"/>
                  </a:cubicBezTo>
                  <a:cubicBezTo>
                    <a:pt x="2303" y="8479"/>
                    <a:pt x="2106" y="6429"/>
                    <a:pt x="2078" y="5166"/>
                  </a:cubicBezTo>
                  <a:lnTo>
                    <a:pt x="1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47"/>
            <p:cNvSpPr/>
            <p:nvPr/>
          </p:nvSpPr>
          <p:spPr>
            <a:xfrm>
              <a:off x="5608573" y="3504002"/>
              <a:ext cx="1088485" cy="1049385"/>
            </a:xfrm>
            <a:custGeom>
              <a:avLst/>
              <a:gdLst/>
              <a:ahLst/>
              <a:cxnLst/>
              <a:rect l="l" t="t" r="r" b="b"/>
              <a:pathLst>
                <a:path w="16425" h="15835" extrusionOk="0">
                  <a:moveTo>
                    <a:pt x="1" y="0"/>
                  </a:moveTo>
                  <a:cubicBezTo>
                    <a:pt x="1" y="1"/>
                    <a:pt x="1180" y="4324"/>
                    <a:pt x="4240" y="7272"/>
                  </a:cubicBezTo>
                  <a:cubicBezTo>
                    <a:pt x="7300" y="10192"/>
                    <a:pt x="11820" y="12101"/>
                    <a:pt x="16425" y="15835"/>
                  </a:cubicBezTo>
                  <a:cubicBezTo>
                    <a:pt x="16425" y="15835"/>
                    <a:pt x="12999" y="8563"/>
                    <a:pt x="10445" y="6177"/>
                  </a:cubicBezTo>
                  <a:cubicBezTo>
                    <a:pt x="7918" y="3790"/>
                    <a:pt x="2949" y="143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47"/>
            <p:cNvSpPr/>
            <p:nvPr/>
          </p:nvSpPr>
          <p:spPr>
            <a:xfrm>
              <a:off x="5582530" y="3481669"/>
              <a:ext cx="1114529" cy="1071718"/>
            </a:xfrm>
            <a:custGeom>
              <a:avLst/>
              <a:gdLst/>
              <a:ahLst/>
              <a:cxnLst/>
              <a:rect l="l" t="t" r="r" b="b"/>
              <a:pathLst>
                <a:path w="16818" h="16172" extrusionOk="0">
                  <a:moveTo>
                    <a:pt x="1" y="1"/>
                  </a:moveTo>
                  <a:lnTo>
                    <a:pt x="282" y="422"/>
                  </a:lnTo>
                  <a:cubicBezTo>
                    <a:pt x="2584" y="3482"/>
                    <a:pt x="4942" y="6542"/>
                    <a:pt x="7918" y="8984"/>
                  </a:cubicBezTo>
                  <a:cubicBezTo>
                    <a:pt x="8676" y="9602"/>
                    <a:pt x="9518" y="10051"/>
                    <a:pt x="10332" y="10557"/>
                  </a:cubicBezTo>
                  <a:cubicBezTo>
                    <a:pt x="12719" y="12129"/>
                    <a:pt x="14965" y="13954"/>
                    <a:pt x="16818" y="16172"/>
                  </a:cubicBezTo>
                  <a:cubicBezTo>
                    <a:pt x="15610" y="14684"/>
                    <a:pt x="14207" y="13336"/>
                    <a:pt x="12719" y="12157"/>
                  </a:cubicBezTo>
                  <a:cubicBezTo>
                    <a:pt x="11259" y="10894"/>
                    <a:pt x="9546" y="10023"/>
                    <a:pt x="8030" y="8844"/>
                  </a:cubicBezTo>
                  <a:cubicBezTo>
                    <a:pt x="5226" y="6521"/>
                    <a:pt x="2955" y="3638"/>
                    <a:pt x="807" y="729"/>
                  </a:cubicBezTo>
                  <a:lnTo>
                    <a:pt x="807" y="729"/>
                  </a:lnTo>
                  <a:cubicBezTo>
                    <a:pt x="3965" y="2607"/>
                    <a:pt x="7136" y="4548"/>
                    <a:pt x="10052" y="6795"/>
                  </a:cubicBezTo>
                  <a:cubicBezTo>
                    <a:pt x="11539" y="8002"/>
                    <a:pt x="12719" y="9602"/>
                    <a:pt x="13814" y="11174"/>
                  </a:cubicBezTo>
                  <a:cubicBezTo>
                    <a:pt x="14908" y="12803"/>
                    <a:pt x="15891" y="14459"/>
                    <a:pt x="16818" y="16172"/>
                  </a:cubicBezTo>
                  <a:cubicBezTo>
                    <a:pt x="14993" y="12775"/>
                    <a:pt x="13084" y="9237"/>
                    <a:pt x="10164" y="6654"/>
                  </a:cubicBezTo>
                  <a:cubicBezTo>
                    <a:pt x="7123" y="4283"/>
                    <a:pt x="3805" y="2272"/>
                    <a:pt x="485" y="291"/>
                  </a:cubicBezTo>
                  <a:lnTo>
                    <a:pt x="485" y="291"/>
                  </a:lnTo>
                  <a:cubicBezTo>
                    <a:pt x="483" y="288"/>
                    <a:pt x="480" y="284"/>
                    <a:pt x="478" y="281"/>
                  </a:cubicBezTo>
                  <a:lnTo>
                    <a:pt x="475" y="285"/>
                  </a:lnTo>
                  <a:lnTo>
                    <a:pt x="475" y="285"/>
                  </a:lnTo>
                  <a:cubicBezTo>
                    <a:pt x="457" y="274"/>
                    <a:pt x="440" y="264"/>
                    <a:pt x="422" y="253"/>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47"/>
            <p:cNvSpPr/>
            <p:nvPr/>
          </p:nvSpPr>
          <p:spPr>
            <a:xfrm>
              <a:off x="5608573" y="3504002"/>
              <a:ext cx="1079207" cy="1040108"/>
            </a:xfrm>
            <a:custGeom>
              <a:avLst/>
              <a:gdLst/>
              <a:ahLst/>
              <a:cxnLst/>
              <a:rect l="l" t="t" r="r" b="b"/>
              <a:pathLst>
                <a:path w="16285" h="15695" extrusionOk="0">
                  <a:moveTo>
                    <a:pt x="1" y="0"/>
                  </a:moveTo>
                  <a:cubicBezTo>
                    <a:pt x="3258" y="2864"/>
                    <a:pt x="7637" y="6261"/>
                    <a:pt x="10922" y="9097"/>
                  </a:cubicBezTo>
                  <a:cubicBezTo>
                    <a:pt x="12915" y="11090"/>
                    <a:pt x="14656" y="13364"/>
                    <a:pt x="16284" y="15694"/>
                  </a:cubicBezTo>
                  <a:cubicBezTo>
                    <a:pt x="14740" y="13308"/>
                    <a:pt x="13056" y="10978"/>
                    <a:pt x="11034" y="8956"/>
                  </a:cubicBezTo>
                  <a:cubicBezTo>
                    <a:pt x="9630" y="7609"/>
                    <a:pt x="6009" y="4829"/>
                    <a:pt x="4465" y="3538"/>
                  </a:cubicBezTo>
                  <a:cubicBezTo>
                    <a:pt x="3342" y="2639"/>
                    <a:pt x="1096" y="8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47"/>
            <p:cNvSpPr/>
            <p:nvPr/>
          </p:nvSpPr>
          <p:spPr>
            <a:xfrm>
              <a:off x="5917449" y="2106928"/>
              <a:ext cx="1624278" cy="1268474"/>
            </a:xfrm>
            <a:custGeom>
              <a:avLst/>
              <a:gdLst/>
              <a:ahLst/>
              <a:cxnLst/>
              <a:rect l="l" t="t" r="r" b="b"/>
              <a:pathLst>
                <a:path w="24510" h="19141" extrusionOk="0">
                  <a:moveTo>
                    <a:pt x="8090" y="1"/>
                  </a:moveTo>
                  <a:cubicBezTo>
                    <a:pt x="7926" y="1"/>
                    <a:pt x="7783" y="16"/>
                    <a:pt x="7665" y="26"/>
                  </a:cubicBezTo>
                  <a:cubicBezTo>
                    <a:pt x="7328" y="54"/>
                    <a:pt x="6935" y="504"/>
                    <a:pt x="6822" y="925"/>
                  </a:cubicBezTo>
                  <a:cubicBezTo>
                    <a:pt x="6710" y="1346"/>
                    <a:pt x="6289" y="1823"/>
                    <a:pt x="6008" y="2244"/>
                  </a:cubicBezTo>
                  <a:cubicBezTo>
                    <a:pt x="5727" y="2665"/>
                    <a:pt x="5924" y="4097"/>
                    <a:pt x="6008" y="4546"/>
                  </a:cubicBezTo>
                  <a:cubicBezTo>
                    <a:pt x="6048" y="4847"/>
                    <a:pt x="6045" y="5177"/>
                    <a:pt x="5979" y="5177"/>
                  </a:cubicBezTo>
                  <a:cubicBezTo>
                    <a:pt x="5953" y="5177"/>
                    <a:pt x="5916" y="5124"/>
                    <a:pt x="5868" y="4996"/>
                  </a:cubicBezTo>
                  <a:cubicBezTo>
                    <a:pt x="5671" y="4574"/>
                    <a:pt x="5054" y="3423"/>
                    <a:pt x="4464" y="2918"/>
                  </a:cubicBezTo>
                  <a:cubicBezTo>
                    <a:pt x="4252" y="2737"/>
                    <a:pt x="4107" y="2693"/>
                    <a:pt x="3989" y="2693"/>
                  </a:cubicBezTo>
                  <a:cubicBezTo>
                    <a:pt x="3877" y="2693"/>
                    <a:pt x="3788" y="2733"/>
                    <a:pt x="3686" y="2733"/>
                  </a:cubicBezTo>
                  <a:cubicBezTo>
                    <a:pt x="3611" y="2733"/>
                    <a:pt x="3529" y="2711"/>
                    <a:pt x="3425" y="2637"/>
                  </a:cubicBezTo>
                  <a:cubicBezTo>
                    <a:pt x="3032" y="2357"/>
                    <a:pt x="2387" y="1599"/>
                    <a:pt x="1965" y="1318"/>
                  </a:cubicBezTo>
                  <a:cubicBezTo>
                    <a:pt x="1814" y="1223"/>
                    <a:pt x="1726" y="1176"/>
                    <a:pt x="1663" y="1176"/>
                  </a:cubicBezTo>
                  <a:cubicBezTo>
                    <a:pt x="1538" y="1176"/>
                    <a:pt x="1506" y="1357"/>
                    <a:pt x="1264" y="1711"/>
                  </a:cubicBezTo>
                  <a:cubicBezTo>
                    <a:pt x="927" y="2244"/>
                    <a:pt x="1095" y="3620"/>
                    <a:pt x="730" y="4069"/>
                  </a:cubicBezTo>
                  <a:cubicBezTo>
                    <a:pt x="393" y="4546"/>
                    <a:pt x="0" y="5894"/>
                    <a:pt x="225" y="6287"/>
                  </a:cubicBezTo>
                  <a:cubicBezTo>
                    <a:pt x="478" y="6680"/>
                    <a:pt x="2415" y="9965"/>
                    <a:pt x="8254" y="11930"/>
                  </a:cubicBezTo>
                  <a:lnTo>
                    <a:pt x="11174" y="13755"/>
                  </a:lnTo>
                  <a:cubicBezTo>
                    <a:pt x="11174" y="13755"/>
                    <a:pt x="13392" y="16759"/>
                    <a:pt x="15554" y="17770"/>
                  </a:cubicBezTo>
                  <a:cubicBezTo>
                    <a:pt x="17477" y="18644"/>
                    <a:pt x="18822" y="19140"/>
                    <a:pt x="19570" y="19140"/>
                  </a:cubicBezTo>
                  <a:cubicBezTo>
                    <a:pt x="19663" y="19140"/>
                    <a:pt x="19747" y="19133"/>
                    <a:pt x="19821" y="19117"/>
                  </a:cubicBezTo>
                  <a:cubicBezTo>
                    <a:pt x="20495" y="18977"/>
                    <a:pt x="20691" y="18584"/>
                    <a:pt x="21084" y="18584"/>
                  </a:cubicBezTo>
                  <a:cubicBezTo>
                    <a:pt x="21313" y="18584"/>
                    <a:pt x="21626" y="18669"/>
                    <a:pt x="21915" y="18669"/>
                  </a:cubicBezTo>
                  <a:cubicBezTo>
                    <a:pt x="22123" y="18669"/>
                    <a:pt x="22319" y="18625"/>
                    <a:pt x="22460" y="18471"/>
                  </a:cubicBezTo>
                  <a:cubicBezTo>
                    <a:pt x="22825" y="18106"/>
                    <a:pt x="22853" y="17657"/>
                    <a:pt x="23190" y="17348"/>
                  </a:cubicBezTo>
                  <a:cubicBezTo>
                    <a:pt x="23499" y="17068"/>
                    <a:pt x="24229" y="16787"/>
                    <a:pt x="24369" y="16366"/>
                  </a:cubicBezTo>
                  <a:cubicBezTo>
                    <a:pt x="24509" y="15973"/>
                    <a:pt x="24341" y="15748"/>
                    <a:pt x="24144" y="15580"/>
                  </a:cubicBezTo>
                  <a:cubicBezTo>
                    <a:pt x="23981" y="15390"/>
                    <a:pt x="23739" y="14989"/>
                    <a:pt x="23393" y="14989"/>
                  </a:cubicBezTo>
                  <a:cubicBezTo>
                    <a:pt x="23382" y="14989"/>
                    <a:pt x="23370" y="14989"/>
                    <a:pt x="23358" y="14990"/>
                  </a:cubicBezTo>
                  <a:cubicBezTo>
                    <a:pt x="22993" y="15018"/>
                    <a:pt x="22348" y="15327"/>
                    <a:pt x="21702" y="15439"/>
                  </a:cubicBezTo>
                  <a:cubicBezTo>
                    <a:pt x="21593" y="15454"/>
                    <a:pt x="21443" y="15460"/>
                    <a:pt x="21268" y="15460"/>
                  </a:cubicBezTo>
                  <a:cubicBezTo>
                    <a:pt x="20402" y="15460"/>
                    <a:pt x="18922" y="15308"/>
                    <a:pt x="18782" y="15215"/>
                  </a:cubicBezTo>
                  <a:cubicBezTo>
                    <a:pt x="18586" y="15102"/>
                    <a:pt x="20579" y="14569"/>
                    <a:pt x="21758" y="13727"/>
                  </a:cubicBezTo>
                  <a:cubicBezTo>
                    <a:pt x="22937" y="12913"/>
                    <a:pt x="23864" y="12772"/>
                    <a:pt x="23892" y="12379"/>
                  </a:cubicBezTo>
                  <a:cubicBezTo>
                    <a:pt x="23920" y="11986"/>
                    <a:pt x="23751" y="11509"/>
                    <a:pt x="23695" y="11172"/>
                  </a:cubicBezTo>
                  <a:cubicBezTo>
                    <a:pt x="23611" y="10807"/>
                    <a:pt x="24229" y="10274"/>
                    <a:pt x="24032" y="9768"/>
                  </a:cubicBezTo>
                  <a:cubicBezTo>
                    <a:pt x="23864" y="9263"/>
                    <a:pt x="23358" y="8898"/>
                    <a:pt x="23190" y="8617"/>
                  </a:cubicBezTo>
                  <a:cubicBezTo>
                    <a:pt x="22993" y="8336"/>
                    <a:pt x="22516" y="8112"/>
                    <a:pt x="22179" y="8112"/>
                  </a:cubicBezTo>
                  <a:cubicBezTo>
                    <a:pt x="21842" y="8112"/>
                    <a:pt x="21505" y="8280"/>
                    <a:pt x="21225" y="8449"/>
                  </a:cubicBezTo>
                  <a:cubicBezTo>
                    <a:pt x="21179" y="8470"/>
                    <a:pt x="21136" y="8479"/>
                    <a:pt x="21095" y="8479"/>
                  </a:cubicBezTo>
                  <a:cubicBezTo>
                    <a:pt x="20861" y="8479"/>
                    <a:pt x="20689" y="8184"/>
                    <a:pt x="20354" y="8112"/>
                  </a:cubicBezTo>
                  <a:cubicBezTo>
                    <a:pt x="20307" y="8105"/>
                    <a:pt x="20259" y="8102"/>
                    <a:pt x="20212" y="8102"/>
                  </a:cubicBezTo>
                  <a:cubicBezTo>
                    <a:pt x="19867" y="8102"/>
                    <a:pt x="19528" y="8266"/>
                    <a:pt x="19231" y="8365"/>
                  </a:cubicBezTo>
                  <a:cubicBezTo>
                    <a:pt x="18993" y="8451"/>
                    <a:pt x="18637" y="8689"/>
                    <a:pt x="18487" y="8689"/>
                  </a:cubicBezTo>
                  <a:cubicBezTo>
                    <a:pt x="18443" y="8689"/>
                    <a:pt x="18417" y="8668"/>
                    <a:pt x="18417" y="8617"/>
                  </a:cubicBezTo>
                  <a:cubicBezTo>
                    <a:pt x="18417" y="8393"/>
                    <a:pt x="19681" y="7101"/>
                    <a:pt x="19484" y="6540"/>
                  </a:cubicBezTo>
                  <a:cubicBezTo>
                    <a:pt x="19316" y="5978"/>
                    <a:pt x="19091" y="5276"/>
                    <a:pt x="18866" y="5136"/>
                  </a:cubicBezTo>
                  <a:cubicBezTo>
                    <a:pt x="18670" y="4996"/>
                    <a:pt x="19035" y="4350"/>
                    <a:pt x="18698" y="3901"/>
                  </a:cubicBezTo>
                  <a:cubicBezTo>
                    <a:pt x="18416" y="3465"/>
                    <a:pt x="17805" y="2700"/>
                    <a:pt x="17295" y="2700"/>
                  </a:cubicBezTo>
                  <a:cubicBezTo>
                    <a:pt x="17247" y="2700"/>
                    <a:pt x="17200" y="2707"/>
                    <a:pt x="17154" y="2722"/>
                  </a:cubicBezTo>
                  <a:cubicBezTo>
                    <a:pt x="16661" y="2851"/>
                    <a:pt x="16072" y="3149"/>
                    <a:pt x="15786" y="3149"/>
                  </a:cubicBezTo>
                  <a:cubicBezTo>
                    <a:pt x="15763" y="3149"/>
                    <a:pt x="15741" y="3147"/>
                    <a:pt x="15722" y="3143"/>
                  </a:cubicBezTo>
                  <a:cubicBezTo>
                    <a:pt x="15670" y="3125"/>
                    <a:pt x="15592" y="3117"/>
                    <a:pt x="15499" y="3117"/>
                  </a:cubicBezTo>
                  <a:cubicBezTo>
                    <a:pt x="15140" y="3117"/>
                    <a:pt x="14564" y="3233"/>
                    <a:pt x="14431" y="3367"/>
                  </a:cubicBezTo>
                  <a:cubicBezTo>
                    <a:pt x="14262" y="3508"/>
                    <a:pt x="13560" y="4294"/>
                    <a:pt x="13280" y="4659"/>
                  </a:cubicBezTo>
                  <a:cubicBezTo>
                    <a:pt x="13019" y="4972"/>
                    <a:pt x="12660" y="5625"/>
                    <a:pt x="12521" y="5625"/>
                  </a:cubicBezTo>
                  <a:cubicBezTo>
                    <a:pt x="12511" y="5625"/>
                    <a:pt x="12501" y="5621"/>
                    <a:pt x="12493" y="5613"/>
                  </a:cubicBezTo>
                  <a:cubicBezTo>
                    <a:pt x="12381" y="5501"/>
                    <a:pt x="12830" y="3143"/>
                    <a:pt x="12578" y="2693"/>
                  </a:cubicBezTo>
                  <a:cubicBezTo>
                    <a:pt x="12325" y="2244"/>
                    <a:pt x="12213" y="2076"/>
                    <a:pt x="11764" y="1739"/>
                  </a:cubicBezTo>
                  <a:cubicBezTo>
                    <a:pt x="11671" y="1671"/>
                    <a:pt x="11568" y="1647"/>
                    <a:pt x="11460" y="1647"/>
                  </a:cubicBezTo>
                  <a:cubicBezTo>
                    <a:pt x="11176" y="1647"/>
                    <a:pt x="10857" y="1817"/>
                    <a:pt x="10613" y="1817"/>
                  </a:cubicBezTo>
                  <a:cubicBezTo>
                    <a:pt x="10527" y="1817"/>
                    <a:pt x="10451" y="1796"/>
                    <a:pt x="10388" y="1739"/>
                  </a:cubicBezTo>
                  <a:cubicBezTo>
                    <a:pt x="10051" y="1458"/>
                    <a:pt x="9602" y="447"/>
                    <a:pt x="9012" y="195"/>
                  </a:cubicBezTo>
                  <a:cubicBezTo>
                    <a:pt x="8666" y="39"/>
                    <a:pt x="8352" y="1"/>
                    <a:pt x="8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47"/>
            <p:cNvSpPr/>
            <p:nvPr/>
          </p:nvSpPr>
          <p:spPr>
            <a:xfrm>
              <a:off x="6226126" y="2463188"/>
              <a:ext cx="981658" cy="791595"/>
            </a:xfrm>
            <a:custGeom>
              <a:avLst/>
              <a:gdLst/>
              <a:ahLst/>
              <a:cxnLst/>
              <a:rect l="l" t="t" r="r" b="b"/>
              <a:pathLst>
                <a:path w="14813" h="11945" extrusionOk="0">
                  <a:moveTo>
                    <a:pt x="3945" y="1"/>
                  </a:moveTo>
                  <a:cubicBezTo>
                    <a:pt x="3290" y="1"/>
                    <a:pt x="3039" y="1547"/>
                    <a:pt x="3119" y="1922"/>
                  </a:cubicBezTo>
                  <a:cubicBezTo>
                    <a:pt x="3203" y="2624"/>
                    <a:pt x="3596" y="3241"/>
                    <a:pt x="3793" y="3915"/>
                  </a:cubicBezTo>
                  <a:cubicBezTo>
                    <a:pt x="3315" y="3522"/>
                    <a:pt x="2698" y="2343"/>
                    <a:pt x="2136" y="2287"/>
                  </a:cubicBezTo>
                  <a:lnTo>
                    <a:pt x="2136" y="2287"/>
                  </a:lnTo>
                  <a:cubicBezTo>
                    <a:pt x="2136" y="3045"/>
                    <a:pt x="3007" y="3718"/>
                    <a:pt x="3259" y="4420"/>
                  </a:cubicBezTo>
                  <a:cubicBezTo>
                    <a:pt x="2389" y="4224"/>
                    <a:pt x="2024" y="2989"/>
                    <a:pt x="1182" y="2736"/>
                  </a:cubicBezTo>
                  <a:cubicBezTo>
                    <a:pt x="1007" y="2685"/>
                    <a:pt x="874" y="2662"/>
                    <a:pt x="775" y="2662"/>
                  </a:cubicBezTo>
                  <a:cubicBezTo>
                    <a:pt x="1" y="2662"/>
                    <a:pt x="1354" y="4065"/>
                    <a:pt x="1603" y="4364"/>
                  </a:cubicBezTo>
                  <a:cubicBezTo>
                    <a:pt x="1968" y="4757"/>
                    <a:pt x="2249" y="5010"/>
                    <a:pt x="2726" y="5291"/>
                  </a:cubicBezTo>
                  <a:cubicBezTo>
                    <a:pt x="2922" y="5431"/>
                    <a:pt x="3456" y="5656"/>
                    <a:pt x="3624" y="5796"/>
                  </a:cubicBezTo>
                  <a:cubicBezTo>
                    <a:pt x="4467" y="6582"/>
                    <a:pt x="3007" y="6582"/>
                    <a:pt x="2586" y="6863"/>
                  </a:cubicBezTo>
                  <a:cubicBezTo>
                    <a:pt x="2670" y="7087"/>
                    <a:pt x="2810" y="7087"/>
                    <a:pt x="2922" y="7228"/>
                  </a:cubicBezTo>
                  <a:cubicBezTo>
                    <a:pt x="3259" y="7537"/>
                    <a:pt x="3624" y="7593"/>
                    <a:pt x="3961" y="7789"/>
                  </a:cubicBezTo>
                  <a:cubicBezTo>
                    <a:pt x="4438" y="8042"/>
                    <a:pt x="4354" y="8435"/>
                    <a:pt x="4747" y="8716"/>
                  </a:cubicBezTo>
                  <a:cubicBezTo>
                    <a:pt x="4890" y="8832"/>
                    <a:pt x="5025" y="8866"/>
                    <a:pt x="5155" y="8866"/>
                  </a:cubicBezTo>
                  <a:cubicBezTo>
                    <a:pt x="5332" y="8866"/>
                    <a:pt x="5501" y="8803"/>
                    <a:pt x="5669" y="8803"/>
                  </a:cubicBezTo>
                  <a:cubicBezTo>
                    <a:pt x="5764" y="8803"/>
                    <a:pt x="5858" y="8822"/>
                    <a:pt x="5954" y="8884"/>
                  </a:cubicBezTo>
                  <a:cubicBezTo>
                    <a:pt x="6263" y="9081"/>
                    <a:pt x="6095" y="9698"/>
                    <a:pt x="6376" y="9951"/>
                  </a:cubicBezTo>
                  <a:cubicBezTo>
                    <a:pt x="6501" y="10068"/>
                    <a:pt x="6624" y="10116"/>
                    <a:pt x="6739" y="10116"/>
                  </a:cubicBezTo>
                  <a:cubicBezTo>
                    <a:pt x="6982" y="10116"/>
                    <a:pt x="7187" y="9899"/>
                    <a:pt x="7302" y="9670"/>
                  </a:cubicBezTo>
                  <a:cubicBezTo>
                    <a:pt x="7462" y="9350"/>
                    <a:pt x="7394" y="9072"/>
                    <a:pt x="7566" y="9072"/>
                  </a:cubicBezTo>
                  <a:cubicBezTo>
                    <a:pt x="7635" y="9072"/>
                    <a:pt x="7743" y="9117"/>
                    <a:pt x="7920" y="9221"/>
                  </a:cubicBezTo>
                  <a:cubicBezTo>
                    <a:pt x="8734" y="9698"/>
                    <a:pt x="9211" y="10990"/>
                    <a:pt x="10250" y="11243"/>
                  </a:cubicBezTo>
                  <a:cubicBezTo>
                    <a:pt x="10138" y="10569"/>
                    <a:pt x="9464" y="9951"/>
                    <a:pt x="9520" y="9249"/>
                  </a:cubicBezTo>
                  <a:lnTo>
                    <a:pt x="9520" y="9249"/>
                  </a:lnTo>
                  <a:cubicBezTo>
                    <a:pt x="9969" y="9951"/>
                    <a:pt x="10811" y="10400"/>
                    <a:pt x="11513" y="10849"/>
                  </a:cubicBezTo>
                  <a:cubicBezTo>
                    <a:pt x="12159" y="11243"/>
                    <a:pt x="12973" y="11832"/>
                    <a:pt x="13731" y="11944"/>
                  </a:cubicBezTo>
                  <a:cubicBezTo>
                    <a:pt x="14152" y="10934"/>
                    <a:pt x="11373" y="10091"/>
                    <a:pt x="10868" y="9558"/>
                  </a:cubicBezTo>
                  <a:cubicBezTo>
                    <a:pt x="10633" y="9280"/>
                    <a:pt x="10697" y="9193"/>
                    <a:pt x="10875" y="9193"/>
                  </a:cubicBezTo>
                  <a:cubicBezTo>
                    <a:pt x="11038" y="9193"/>
                    <a:pt x="11298" y="9266"/>
                    <a:pt x="11513" y="9333"/>
                  </a:cubicBezTo>
                  <a:cubicBezTo>
                    <a:pt x="11888" y="9440"/>
                    <a:pt x="12161" y="9559"/>
                    <a:pt x="12468" y="9559"/>
                  </a:cubicBezTo>
                  <a:cubicBezTo>
                    <a:pt x="12644" y="9559"/>
                    <a:pt x="12832" y="9520"/>
                    <a:pt x="13057" y="9418"/>
                  </a:cubicBezTo>
                  <a:cubicBezTo>
                    <a:pt x="12889" y="9053"/>
                    <a:pt x="11373" y="9165"/>
                    <a:pt x="11569" y="8603"/>
                  </a:cubicBezTo>
                  <a:cubicBezTo>
                    <a:pt x="11710" y="8323"/>
                    <a:pt x="13535" y="8210"/>
                    <a:pt x="13900" y="8042"/>
                  </a:cubicBezTo>
                  <a:cubicBezTo>
                    <a:pt x="14812" y="7574"/>
                    <a:pt x="14360" y="7243"/>
                    <a:pt x="13729" y="7243"/>
                  </a:cubicBezTo>
                  <a:cubicBezTo>
                    <a:pt x="13602" y="7243"/>
                    <a:pt x="13469" y="7256"/>
                    <a:pt x="13338" y="7284"/>
                  </a:cubicBezTo>
                  <a:cubicBezTo>
                    <a:pt x="12764" y="7404"/>
                    <a:pt x="12210" y="7707"/>
                    <a:pt x="11607" y="7707"/>
                  </a:cubicBezTo>
                  <a:cubicBezTo>
                    <a:pt x="11502" y="7707"/>
                    <a:pt x="11396" y="7698"/>
                    <a:pt x="11289" y="7677"/>
                  </a:cubicBezTo>
                  <a:cubicBezTo>
                    <a:pt x="11569" y="7368"/>
                    <a:pt x="12103" y="7256"/>
                    <a:pt x="12215" y="6722"/>
                  </a:cubicBezTo>
                  <a:cubicBezTo>
                    <a:pt x="12173" y="6717"/>
                    <a:pt x="12131" y="6714"/>
                    <a:pt x="12090" y="6714"/>
                  </a:cubicBezTo>
                  <a:cubicBezTo>
                    <a:pt x="11666" y="6714"/>
                    <a:pt x="11296" y="6983"/>
                    <a:pt x="10896" y="6983"/>
                  </a:cubicBezTo>
                  <a:cubicBezTo>
                    <a:pt x="10743" y="6983"/>
                    <a:pt x="10585" y="6944"/>
                    <a:pt x="10418" y="6835"/>
                  </a:cubicBezTo>
                  <a:cubicBezTo>
                    <a:pt x="10643" y="6329"/>
                    <a:pt x="11317" y="5993"/>
                    <a:pt x="11766" y="5712"/>
                  </a:cubicBezTo>
                  <a:cubicBezTo>
                    <a:pt x="12047" y="5543"/>
                    <a:pt x="13170" y="5010"/>
                    <a:pt x="12552" y="4785"/>
                  </a:cubicBezTo>
                  <a:cubicBezTo>
                    <a:pt x="12474" y="4757"/>
                    <a:pt x="12389" y="4743"/>
                    <a:pt x="12297" y="4743"/>
                  </a:cubicBezTo>
                  <a:cubicBezTo>
                    <a:pt x="11489" y="4743"/>
                    <a:pt x="10195" y="5755"/>
                    <a:pt x="9716" y="6133"/>
                  </a:cubicBezTo>
                  <a:lnTo>
                    <a:pt x="9520" y="6414"/>
                  </a:lnTo>
                  <a:cubicBezTo>
                    <a:pt x="9716" y="5993"/>
                    <a:pt x="9857" y="5571"/>
                    <a:pt x="10166" y="5206"/>
                  </a:cubicBezTo>
                  <a:cubicBezTo>
                    <a:pt x="10587" y="4701"/>
                    <a:pt x="11345" y="4224"/>
                    <a:pt x="11569" y="3606"/>
                  </a:cubicBezTo>
                  <a:cubicBezTo>
                    <a:pt x="11479" y="3588"/>
                    <a:pt x="11394" y="3579"/>
                    <a:pt x="11313" y="3579"/>
                  </a:cubicBezTo>
                  <a:cubicBezTo>
                    <a:pt x="10157" y="3579"/>
                    <a:pt x="9877" y="5330"/>
                    <a:pt x="8958" y="5487"/>
                  </a:cubicBezTo>
                  <a:cubicBezTo>
                    <a:pt x="8958" y="5066"/>
                    <a:pt x="9239" y="4729"/>
                    <a:pt x="9155" y="4252"/>
                  </a:cubicBezTo>
                  <a:lnTo>
                    <a:pt x="9155" y="4252"/>
                  </a:lnTo>
                  <a:cubicBezTo>
                    <a:pt x="8958" y="4420"/>
                    <a:pt x="8565" y="5150"/>
                    <a:pt x="8313" y="5178"/>
                  </a:cubicBezTo>
                  <a:cubicBezTo>
                    <a:pt x="8275" y="5185"/>
                    <a:pt x="8240" y="5188"/>
                    <a:pt x="8208" y="5188"/>
                  </a:cubicBezTo>
                  <a:cubicBezTo>
                    <a:pt x="7836" y="5188"/>
                    <a:pt x="7838" y="4763"/>
                    <a:pt x="7864" y="4505"/>
                  </a:cubicBezTo>
                  <a:cubicBezTo>
                    <a:pt x="8004" y="3718"/>
                    <a:pt x="9099" y="2848"/>
                    <a:pt x="8706" y="1978"/>
                  </a:cubicBezTo>
                  <a:lnTo>
                    <a:pt x="8706" y="1978"/>
                  </a:lnTo>
                  <a:cubicBezTo>
                    <a:pt x="8088" y="2202"/>
                    <a:pt x="7527" y="2932"/>
                    <a:pt x="7077" y="3438"/>
                  </a:cubicBezTo>
                  <a:cubicBezTo>
                    <a:pt x="6882" y="3655"/>
                    <a:pt x="6636" y="4344"/>
                    <a:pt x="6365" y="4344"/>
                  </a:cubicBezTo>
                  <a:cubicBezTo>
                    <a:pt x="6286" y="4344"/>
                    <a:pt x="6205" y="4285"/>
                    <a:pt x="6123" y="4140"/>
                  </a:cubicBezTo>
                  <a:cubicBezTo>
                    <a:pt x="6011" y="3915"/>
                    <a:pt x="6319" y="2848"/>
                    <a:pt x="5926" y="2820"/>
                  </a:cubicBezTo>
                  <a:cubicBezTo>
                    <a:pt x="5923" y="2820"/>
                    <a:pt x="5920" y="2820"/>
                    <a:pt x="5917" y="2820"/>
                  </a:cubicBezTo>
                  <a:cubicBezTo>
                    <a:pt x="5642" y="2820"/>
                    <a:pt x="5475" y="3973"/>
                    <a:pt x="5281" y="4168"/>
                  </a:cubicBezTo>
                  <a:cubicBezTo>
                    <a:pt x="4888" y="3634"/>
                    <a:pt x="4860" y="2792"/>
                    <a:pt x="4719" y="2146"/>
                  </a:cubicBezTo>
                  <a:cubicBezTo>
                    <a:pt x="4663" y="1725"/>
                    <a:pt x="4438" y="125"/>
                    <a:pt x="4045" y="13"/>
                  </a:cubicBezTo>
                  <a:cubicBezTo>
                    <a:pt x="4011" y="5"/>
                    <a:pt x="3977" y="1"/>
                    <a:pt x="3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47"/>
            <p:cNvSpPr/>
            <p:nvPr/>
          </p:nvSpPr>
          <p:spPr>
            <a:xfrm>
              <a:off x="6133218" y="2411896"/>
              <a:ext cx="502459" cy="483771"/>
            </a:xfrm>
            <a:custGeom>
              <a:avLst/>
              <a:gdLst/>
              <a:ahLst/>
              <a:cxnLst/>
              <a:rect l="l" t="t" r="r" b="b"/>
              <a:pathLst>
                <a:path w="7582" h="7300" extrusionOk="0">
                  <a:moveTo>
                    <a:pt x="506" y="1"/>
                  </a:moveTo>
                  <a:lnTo>
                    <a:pt x="506" y="1"/>
                  </a:lnTo>
                  <a:cubicBezTo>
                    <a:pt x="1591" y="2436"/>
                    <a:pt x="3298" y="4623"/>
                    <a:pt x="5430" y="6223"/>
                  </a:cubicBezTo>
                  <a:lnTo>
                    <a:pt x="5430" y="6223"/>
                  </a:lnTo>
                  <a:cubicBezTo>
                    <a:pt x="3894" y="5484"/>
                    <a:pt x="2519" y="4377"/>
                    <a:pt x="1377" y="3145"/>
                  </a:cubicBezTo>
                  <a:cubicBezTo>
                    <a:pt x="871" y="2611"/>
                    <a:pt x="450" y="2050"/>
                    <a:pt x="1" y="1460"/>
                  </a:cubicBezTo>
                  <a:lnTo>
                    <a:pt x="1" y="1460"/>
                  </a:lnTo>
                  <a:cubicBezTo>
                    <a:pt x="394" y="2078"/>
                    <a:pt x="787" y="2668"/>
                    <a:pt x="1264" y="3229"/>
                  </a:cubicBezTo>
                  <a:cubicBezTo>
                    <a:pt x="2893" y="5194"/>
                    <a:pt x="5110" y="6654"/>
                    <a:pt x="7581" y="7300"/>
                  </a:cubicBezTo>
                  <a:lnTo>
                    <a:pt x="6683" y="6710"/>
                  </a:lnTo>
                  <a:cubicBezTo>
                    <a:pt x="4044" y="5110"/>
                    <a:pt x="1966" y="2696"/>
                    <a:pt x="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47"/>
            <p:cNvSpPr/>
            <p:nvPr/>
          </p:nvSpPr>
          <p:spPr>
            <a:xfrm>
              <a:off x="6388152" y="2344898"/>
              <a:ext cx="292118" cy="509881"/>
            </a:xfrm>
            <a:custGeom>
              <a:avLst/>
              <a:gdLst/>
              <a:ahLst/>
              <a:cxnLst/>
              <a:rect l="l" t="t" r="r" b="b"/>
              <a:pathLst>
                <a:path w="4408" h="7694" extrusionOk="0">
                  <a:moveTo>
                    <a:pt x="0" y="1"/>
                  </a:moveTo>
                  <a:lnTo>
                    <a:pt x="0" y="1"/>
                  </a:lnTo>
                  <a:cubicBezTo>
                    <a:pt x="197" y="1405"/>
                    <a:pt x="534" y="2752"/>
                    <a:pt x="1067" y="4044"/>
                  </a:cubicBezTo>
                  <a:cubicBezTo>
                    <a:pt x="1685" y="5391"/>
                    <a:pt x="2443" y="6711"/>
                    <a:pt x="3594" y="7693"/>
                  </a:cubicBezTo>
                  <a:cubicBezTo>
                    <a:pt x="4099" y="5223"/>
                    <a:pt x="4408" y="2696"/>
                    <a:pt x="4127" y="197"/>
                  </a:cubicBezTo>
                  <a:lnTo>
                    <a:pt x="4127" y="197"/>
                  </a:lnTo>
                  <a:cubicBezTo>
                    <a:pt x="4181" y="2528"/>
                    <a:pt x="3895" y="4859"/>
                    <a:pt x="3421" y="7165"/>
                  </a:cubicBezTo>
                  <a:lnTo>
                    <a:pt x="3421" y="7165"/>
                  </a:lnTo>
                  <a:cubicBezTo>
                    <a:pt x="2499" y="6262"/>
                    <a:pt x="1821" y="5123"/>
                    <a:pt x="1292" y="3959"/>
                  </a:cubicBezTo>
                  <a:cubicBezTo>
                    <a:pt x="702" y="2724"/>
                    <a:pt x="309" y="1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47"/>
            <p:cNvSpPr/>
            <p:nvPr/>
          </p:nvSpPr>
          <p:spPr>
            <a:xfrm>
              <a:off x="6525791" y="2318855"/>
              <a:ext cx="94965" cy="519159"/>
            </a:xfrm>
            <a:custGeom>
              <a:avLst/>
              <a:gdLst/>
              <a:ahLst/>
              <a:cxnLst/>
              <a:rect l="l" t="t" r="r" b="b"/>
              <a:pathLst>
                <a:path w="1433" h="7834" extrusionOk="0">
                  <a:moveTo>
                    <a:pt x="1" y="1"/>
                  </a:moveTo>
                  <a:lnTo>
                    <a:pt x="1" y="1"/>
                  </a:lnTo>
                  <a:cubicBezTo>
                    <a:pt x="534" y="2528"/>
                    <a:pt x="1067" y="5279"/>
                    <a:pt x="1432" y="7834"/>
                  </a:cubicBezTo>
                  <a:cubicBezTo>
                    <a:pt x="1432" y="5167"/>
                    <a:pt x="899" y="249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47"/>
            <p:cNvSpPr/>
            <p:nvPr/>
          </p:nvSpPr>
          <p:spPr>
            <a:xfrm>
              <a:off x="6682051" y="2411896"/>
              <a:ext cx="377805" cy="457727"/>
            </a:xfrm>
            <a:custGeom>
              <a:avLst/>
              <a:gdLst/>
              <a:ahLst/>
              <a:cxnLst/>
              <a:rect l="l" t="t" r="r" b="b"/>
              <a:pathLst>
                <a:path w="5701" h="6907" extrusionOk="0">
                  <a:moveTo>
                    <a:pt x="3875" y="1"/>
                  </a:moveTo>
                  <a:cubicBezTo>
                    <a:pt x="2893" y="2471"/>
                    <a:pt x="1545" y="4773"/>
                    <a:pt x="1" y="6907"/>
                  </a:cubicBezTo>
                  <a:cubicBezTo>
                    <a:pt x="1854" y="6009"/>
                    <a:pt x="3482" y="4661"/>
                    <a:pt x="4717" y="3005"/>
                  </a:cubicBezTo>
                  <a:cubicBezTo>
                    <a:pt x="5082" y="2499"/>
                    <a:pt x="5419" y="1966"/>
                    <a:pt x="5700" y="1432"/>
                  </a:cubicBezTo>
                  <a:lnTo>
                    <a:pt x="5700" y="1432"/>
                  </a:lnTo>
                  <a:cubicBezTo>
                    <a:pt x="4481" y="3325"/>
                    <a:pt x="2832" y="4979"/>
                    <a:pt x="883" y="6127"/>
                  </a:cubicBezTo>
                  <a:lnTo>
                    <a:pt x="883" y="6127"/>
                  </a:lnTo>
                  <a:cubicBezTo>
                    <a:pt x="2149" y="4234"/>
                    <a:pt x="3227" y="2177"/>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47"/>
            <p:cNvSpPr/>
            <p:nvPr/>
          </p:nvSpPr>
          <p:spPr>
            <a:xfrm>
              <a:off x="6808623" y="2744895"/>
              <a:ext cx="593514" cy="227704"/>
            </a:xfrm>
            <a:custGeom>
              <a:avLst/>
              <a:gdLst/>
              <a:ahLst/>
              <a:cxnLst/>
              <a:rect l="l" t="t" r="r" b="b"/>
              <a:pathLst>
                <a:path w="8956" h="3436" extrusionOk="0">
                  <a:moveTo>
                    <a:pt x="6738" y="1"/>
                  </a:moveTo>
                  <a:lnTo>
                    <a:pt x="6738" y="1"/>
                  </a:lnTo>
                  <a:cubicBezTo>
                    <a:pt x="4857" y="1629"/>
                    <a:pt x="2527" y="2893"/>
                    <a:pt x="28" y="3061"/>
                  </a:cubicBezTo>
                  <a:lnTo>
                    <a:pt x="0" y="3314"/>
                  </a:lnTo>
                  <a:cubicBezTo>
                    <a:pt x="569" y="3396"/>
                    <a:pt x="1142" y="3436"/>
                    <a:pt x="1714" y="3436"/>
                  </a:cubicBezTo>
                  <a:cubicBezTo>
                    <a:pt x="4275" y="3436"/>
                    <a:pt x="6822" y="2636"/>
                    <a:pt x="8956" y="1236"/>
                  </a:cubicBezTo>
                  <a:lnTo>
                    <a:pt x="8956" y="1236"/>
                  </a:lnTo>
                  <a:cubicBezTo>
                    <a:pt x="6934" y="2359"/>
                    <a:pt x="4632" y="3033"/>
                    <a:pt x="2330" y="3145"/>
                  </a:cubicBezTo>
                  <a:cubicBezTo>
                    <a:pt x="2154" y="3158"/>
                    <a:pt x="1978" y="3164"/>
                    <a:pt x="1802" y="3164"/>
                  </a:cubicBezTo>
                  <a:cubicBezTo>
                    <a:pt x="1611" y="3164"/>
                    <a:pt x="1421" y="3157"/>
                    <a:pt x="1230" y="3147"/>
                  </a:cubicBezTo>
                  <a:lnTo>
                    <a:pt x="1230" y="3147"/>
                  </a:lnTo>
                  <a:cubicBezTo>
                    <a:pt x="3325" y="2706"/>
                    <a:pt x="5250" y="1512"/>
                    <a:pt x="6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47"/>
            <p:cNvSpPr/>
            <p:nvPr/>
          </p:nvSpPr>
          <p:spPr>
            <a:xfrm>
              <a:off x="6776947" y="2934688"/>
              <a:ext cx="599147" cy="349839"/>
            </a:xfrm>
            <a:custGeom>
              <a:avLst/>
              <a:gdLst/>
              <a:ahLst/>
              <a:cxnLst/>
              <a:rect l="l" t="t" r="r" b="b"/>
              <a:pathLst>
                <a:path w="9041" h="5279" extrusionOk="0">
                  <a:moveTo>
                    <a:pt x="1" y="1"/>
                  </a:moveTo>
                  <a:lnTo>
                    <a:pt x="1" y="1"/>
                  </a:lnTo>
                  <a:cubicBezTo>
                    <a:pt x="927" y="2415"/>
                    <a:pt x="3061" y="4184"/>
                    <a:pt x="5475" y="4998"/>
                  </a:cubicBezTo>
                  <a:cubicBezTo>
                    <a:pt x="5685" y="5055"/>
                    <a:pt x="5894" y="5112"/>
                    <a:pt x="6094" y="5178"/>
                  </a:cubicBezTo>
                  <a:lnTo>
                    <a:pt x="6094" y="5178"/>
                  </a:lnTo>
                  <a:cubicBezTo>
                    <a:pt x="4426" y="4556"/>
                    <a:pt x="2827" y="3603"/>
                    <a:pt x="1657" y="2247"/>
                  </a:cubicBezTo>
                  <a:cubicBezTo>
                    <a:pt x="1478" y="2029"/>
                    <a:pt x="1299" y="1800"/>
                    <a:pt x="1136" y="1565"/>
                  </a:cubicBezTo>
                  <a:lnTo>
                    <a:pt x="1136" y="1565"/>
                  </a:lnTo>
                  <a:cubicBezTo>
                    <a:pt x="3271" y="3374"/>
                    <a:pt x="6290" y="3931"/>
                    <a:pt x="9041" y="3931"/>
                  </a:cubicBezTo>
                  <a:cubicBezTo>
                    <a:pt x="6037" y="3678"/>
                    <a:pt x="2724" y="2976"/>
                    <a:pt x="618" y="646"/>
                  </a:cubicBezTo>
                  <a:lnTo>
                    <a:pt x="1" y="1"/>
                  </a:lnTo>
                  <a:close/>
                  <a:moveTo>
                    <a:pt x="6094" y="5178"/>
                  </a:moveTo>
                  <a:cubicBezTo>
                    <a:pt x="6187" y="5212"/>
                    <a:pt x="6280" y="5246"/>
                    <a:pt x="6374" y="5279"/>
                  </a:cubicBezTo>
                  <a:cubicBezTo>
                    <a:pt x="6283" y="5242"/>
                    <a:pt x="6190" y="5209"/>
                    <a:pt x="6094" y="51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47"/>
            <p:cNvSpPr/>
            <p:nvPr/>
          </p:nvSpPr>
          <p:spPr>
            <a:xfrm>
              <a:off x="6486759" y="2793338"/>
              <a:ext cx="405639" cy="281117"/>
            </a:xfrm>
            <a:custGeom>
              <a:avLst/>
              <a:gdLst/>
              <a:ahLst/>
              <a:cxnLst/>
              <a:rect l="l" t="t" r="r" b="b"/>
              <a:pathLst>
                <a:path w="6121" h="4242" extrusionOk="0">
                  <a:moveTo>
                    <a:pt x="1483" y="1"/>
                  </a:moveTo>
                  <a:cubicBezTo>
                    <a:pt x="1310" y="1"/>
                    <a:pt x="1151" y="19"/>
                    <a:pt x="1011" y="56"/>
                  </a:cubicBezTo>
                  <a:cubicBezTo>
                    <a:pt x="56" y="337"/>
                    <a:pt x="0" y="1095"/>
                    <a:pt x="1348" y="2583"/>
                  </a:cubicBezTo>
                  <a:cubicBezTo>
                    <a:pt x="2667" y="4099"/>
                    <a:pt x="4183" y="4211"/>
                    <a:pt x="4969" y="4239"/>
                  </a:cubicBezTo>
                  <a:lnTo>
                    <a:pt x="4997" y="4239"/>
                  </a:lnTo>
                  <a:cubicBezTo>
                    <a:pt x="5017" y="4241"/>
                    <a:pt x="5037" y="4241"/>
                    <a:pt x="5057" y="4241"/>
                  </a:cubicBezTo>
                  <a:cubicBezTo>
                    <a:pt x="5827" y="4241"/>
                    <a:pt x="6120" y="3166"/>
                    <a:pt x="4997" y="1797"/>
                  </a:cubicBezTo>
                  <a:cubicBezTo>
                    <a:pt x="3991" y="623"/>
                    <a:pt x="2494" y="1"/>
                    <a:pt x="1483" y="1"/>
                  </a:cubicBezTo>
                  <a:close/>
                </a:path>
              </a:pathLst>
            </a:custGeom>
            <a:solidFill>
              <a:srgbClr val="E3C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47"/>
            <p:cNvSpPr/>
            <p:nvPr/>
          </p:nvSpPr>
          <p:spPr>
            <a:xfrm>
              <a:off x="6551834" y="2774716"/>
              <a:ext cx="333139" cy="257658"/>
            </a:xfrm>
            <a:custGeom>
              <a:avLst/>
              <a:gdLst/>
              <a:ahLst/>
              <a:cxnLst/>
              <a:rect l="l" t="t" r="r" b="b"/>
              <a:pathLst>
                <a:path w="5027" h="3888" extrusionOk="0">
                  <a:moveTo>
                    <a:pt x="1217" y="1"/>
                  </a:moveTo>
                  <a:cubicBezTo>
                    <a:pt x="1080" y="1"/>
                    <a:pt x="939" y="30"/>
                    <a:pt x="815" y="112"/>
                  </a:cubicBezTo>
                  <a:cubicBezTo>
                    <a:pt x="815" y="112"/>
                    <a:pt x="795" y="110"/>
                    <a:pt x="762" y="110"/>
                  </a:cubicBezTo>
                  <a:cubicBezTo>
                    <a:pt x="613" y="110"/>
                    <a:pt x="190" y="166"/>
                    <a:pt x="29" y="786"/>
                  </a:cubicBezTo>
                  <a:cubicBezTo>
                    <a:pt x="29" y="786"/>
                    <a:pt x="1" y="1544"/>
                    <a:pt x="562" y="2021"/>
                  </a:cubicBezTo>
                  <a:cubicBezTo>
                    <a:pt x="1122" y="2474"/>
                    <a:pt x="2338" y="3887"/>
                    <a:pt x="4139" y="3887"/>
                  </a:cubicBezTo>
                  <a:cubicBezTo>
                    <a:pt x="4236" y="3887"/>
                    <a:pt x="4336" y="3883"/>
                    <a:pt x="4436" y="3874"/>
                  </a:cubicBezTo>
                  <a:lnTo>
                    <a:pt x="4436" y="3846"/>
                  </a:lnTo>
                  <a:cubicBezTo>
                    <a:pt x="4745" y="3818"/>
                    <a:pt x="5026" y="3144"/>
                    <a:pt x="4605" y="2667"/>
                  </a:cubicBezTo>
                  <a:cubicBezTo>
                    <a:pt x="4605" y="2667"/>
                    <a:pt x="4914" y="1909"/>
                    <a:pt x="4240" y="1544"/>
                  </a:cubicBezTo>
                  <a:cubicBezTo>
                    <a:pt x="4240" y="1544"/>
                    <a:pt x="4043" y="702"/>
                    <a:pt x="3117" y="702"/>
                  </a:cubicBezTo>
                  <a:cubicBezTo>
                    <a:pt x="3117" y="702"/>
                    <a:pt x="2708" y="110"/>
                    <a:pt x="2153" y="110"/>
                  </a:cubicBezTo>
                  <a:cubicBezTo>
                    <a:pt x="2057" y="110"/>
                    <a:pt x="1957" y="127"/>
                    <a:pt x="1854" y="169"/>
                  </a:cubicBezTo>
                  <a:cubicBezTo>
                    <a:pt x="1854" y="169"/>
                    <a:pt x="1546"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47"/>
            <p:cNvSpPr/>
            <p:nvPr/>
          </p:nvSpPr>
          <p:spPr>
            <a:xfrm>
              <a:off x="6779465" y="2848473"/>
              <a:ext cx="24586" cy="22134"/>
            </a:xfrm>
            <a:custGeom>
              <a:avLst/>
              <a:gdLst/>
              <a:ahLst/>
              <a:cxnLst/>
              <a:rect l="l" t="t" r="r" b="b"/>
              <a:pathLst>
                <a:path w="371" h="334" extrusionOk="0">
                  <a:moveTo>
                    <a:pt x="188" y="0"/>
                  </a:moveTo>
                  <a:cubicBezTo>
                    <a:pt x="171" y="0"/>
                    <a:pt x="152" y="3"/>
                    <a:pt x="131" y="10"/>
                  </a:cubicBezTo>
                  <a:cubicBezTo>
                    <a:pt x="75" y="38"/>
                    <a:pt x="19" y="66"/>
                    <a:pt x="19" y="150"/>
                  </a:cubicBezTo>
                  <a:cubicBezTo>
                    <a:pt x="1" y="260"/>
                    <a:pt x="89" y="334"/>
                    <a:pt x="168" y="334"/>
                  </a:cubicBezTo>
                  <a:cubicBezTo>
                    <a:pt x="211" y="334"/>
                    <a:pt x="252" y="312"/>
                    <a:pt x="272" y="263"/>
                  </a:cubicBezTo>
                  <a:cubicBezTo>
                    <a:pt x="370" y="164"/>
                    <a:pt x="31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47"/>
            <p:cNvSpPr/>
            <p:nvPr/>
          </p:nvSpPr>
          <p:spPr>
            <a:xfrm>
              <a:off x="6693251" y="2904006"/>
              <a:ext cx="20544" cy="20544"/>
            </a:xfrm>
            <a:custGeom>
              <a:avLst/>
              <a:gdLst/>
              <a:ahLst/>
              <a:cxnLst/>
              <a:rect l="l" t="t" r="r" b="b"/>
              <a:pathLst>
                <a:path w="310" h="310" extrusionOk="0">
                  <a:moveTo>
                    <a:pt x="155" y="0"/>
                  </a:moveTo>
                  <a:cubicBezTo>
                    <a:pt x="78" y="0"/>
                    <a:pt x="0" y="42"/>
                    <a:pt x="0" y="127"/>
                  </a:cubicBezTo>
                  <a:lnTo>
                    <a:pt x="0" y="183"/>
                  </a:lnTo>
                  <a:cubicBezTo>
                    <a:pt x="0" y="267"/>
                    <a:pt x="78" y="309"/>
                    <a:pt x="155" y="309"/>
                  </a:cubicBezTo>
                  <a:cubicBezTo>
                    <a:pt x="232" y="309"/>
                    <a:pt x="309" y="267"/>
                    <a:pt x="309" y="183"/>
                  </a:cubicBezTo>
                  <a:lnTo>
                    <a:pt x="309" y="127"/>
                  </a:lnTo>
                  <a:cubicBezTo>
                    <a:pt x="309" y="42"/>
                    <a:pt x="232"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47"/>
            <p:cNvSpPr/>
            <p:nvPr/>
          </p:nvSpPr>
          <p:spPr>
            <a:xfrm>
              <a:off x="6767670" y="2945822"/>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3" name="Google Shape;2783;p47"/>
            <p:cNvSpPr/>
            <p:nvPr/>
          </p:nvSpPr>
          <p:spPr>
            <a:xfrm>
              <a:off x="6817901" y="2895590"/>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4" name="Google Shape;2784;p47"/>
            <p:cNvSpPr/>
            <p:nvPr/>
          </p:nvSpPr>
          <p:spPr>
            <a:xfrm>
              <a:off x="6814190" y="2960732"/>
              <a:ext cx="27966" cy="18688"/>
            </a:xfrm>
            <a:custGeom>
              <a:avLst/>
              <a:gdLst/>
              <a:ahLst/>
              <a:cxnLst/>
              <a:rect l="l" t="t" r="r" b="b"/>
              <a:pathLst>
                <a:path w="422" h="282" extrusionOk="0">
                  <a:moveTo>
                    <a:pt x="197" y="1"/>
                  </a:moveTo>
                  <a:cubicBezTo>
                    <a:pt x="0" y="1"/>
                    <a:pt x="0" y="281"/>
                    <a:pt x="197" y="281"/>
                  </a:cubicBezTo>
                  <a:lnTo>
                    <a:pt x="225" y="281"/>
                  </a:lnTo>
                  <a:cubicBezTo>
                    <a:pt x="421" y="281"/>
                    <a:pt x="421"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47"/>
            <p:cNvSpPr/>
            <p:nvPr/>
          </p:nvSpPr>
          <p:spPr>
            <a:xfrm>
              <a:off x="6769525" y="2895590"/>
              <a:ext cx="24255" cy="20544"/>
            </a:xfrm>
            <a:custGeom>
              <a:avLst/>
              <a:gdLst/>
              <a:ahLst/>
              <a:cxnLst/>
              <a:rect l="l" t="t" r="r" b="b"/>
              <a:pathLst>
                <a:path w="366" h="310" extrusionOk="0">
                  <a:moveTo>
                    <a:pt x="197" y="1"/>
                  </a:moveTo>
                  <a:cubicBezTo>
                    <a:pt x="0" y="1"/>
                    <a:pt x="0" y="310"/>
                    <a:pt x="197" y="310"/>
                  </a:cubicBezTo>
                  <a:cubicBezTo>
                    <a:pt x="365" y="310"/>
                    <a:pt x="365"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47"/>
            <p:cNvSpPr/>
            <p:nvPr/>
          </p:nvSpPr>
          <p:spPr>
            <a:xfrm>
              <a:off x="6797424" y="2929122"/>
              <a:ext cx="27966" cy="20544"/>
            </a:xfrm>
            <a:custGeom>
              <a:avLst/>
              <a:gdLst/>
              <a:ahLst/>
              <a:cxnLst/>
              <a:rect l="l" t="t" r="r" b="b"/>
              <a:pathLst>
                <a:path w="422" h="310" extrusionOk="0">
                  <a:moveTo>
                    <a:pt x="197" y="0"/>
                  </a:moveTo>
                  <a:cubicBezTo>
                    <a:pt x="1" y="0"/>
                    <a:pt x="1" y="309"/>
                    <a:pt x="197" y="309"/>
                  </a:cubicBezTo>
                  <a:lnTo>
                    <a:pt x="225" y="309"/>
                  </a:lnTo>
                  <a:cubicBezTo>
                    <a:pt x="422" y="309"/>
                    <a:pt x="422"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47"/>
            <p:cNvSpPr/>
            <p:nvPr/>
          </p:nvSpPr>
          <p:spPr>
            <a:xfrm>
              <a:off x="6730427" y="2828195"/>
              <a:ext cx="18688" cy="20080"/>
            </a:xfrm>
            <a:custGeom>
              <a:avLst/>
              <a:gdLst/>
              <a:ahLst/>
              <a:cxnLst/>
              <a:rect l="l" t="t" r="r" b="b"/>
              <a:pathLst>
                <a:path w="282" h="303" extrusionOk="0">
                  <a:moveTo>
                    <a:pt x="141" y="0"/>
                  </a:moveTo>
                  <a:cubicBezTo>
                    <a:pt x="71" y="0"/>
                    <a:pt x="1" y="49"/>
                    <a:pt x="1" y="148"/>
                  </a:cubicBezTo>
                  <a:lnTo>
                    <a:pt x="1" y="176"/>
                  </a:lnTo>
                  <a:cubicBezTo>
                    <a:pt x="1" y="260"/>
                    <a:pt x="71" y="302"/>
                    <a:pt x="141" y="302"/>
                  </a:cubicBezTo>
                  <a:cubicBezTo>
                    <a:pt x="211" y="302"/>
                    <a:pt x="282" y="260"/>
                    <a:pt x="282" y="176"/>
                  </a:cubicBezTo>
                  <a:lnTo>
                    <a:pt x="282" y="148"/>
                  </a:lnTo>
                  <a:cubicBezTo>
                    <a:pt x="282" y="49"/>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47"/>
            <p:cNvSpPr/>
            <p:nvPr/>
          </p:nvSpPr>
          <p:spPr>
            <a:xfrm>
              <a:off x="6715583" y="2869546"/>
              <a:ext cx="26110" cy="20544"/>
            </a:xfrm>
            <a:custGeom>
              <a:avLst/>
              <a:gdLst/>
              <a:ahLst/>
              <a:cxnLst/>
              <a:rect l="l" t="t" r="r" b="b"/>
              <a:pathLst>
                <a:path w="394" h="310" extrusionOk="0">
                  <a:moveTo>
                    <a:pt x="169" y="1"/>
                  </a:moveTo>
                  <a:cubicBezTo>
                    <a:pt x="0" y="1"/>
                    <a:pt x="0" y="310"/>
                    <a:pt x="169" y="310"/>
                  </a:cubicBezTo>
                  <a:lnTo>
                    <a:pt x="225" y="310"/>
                  </a:lnTo>
                  <a:cubicBezTo>
                    <a:pt x="393" y="310"/>
                    <a:pt x="393"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47"/>
            <p:cNvSpPr/>
            <p:nvPr/>
          </p:nvSpPr>
          <p:spPr>
            <a:xfrm>
              <a:off x="6750904" y="2863980"/>
              <a:ext cx="24255" cy="18688"/>
            </a:xfrm>
            <a:custGeom>
              <a:avLst/>
              <a:gdLst/>
              <a:ahLst/>
              <a:cxnLst/>
              <a:rect l="l" t="t" r="r" b="b"/>
              <a:pathLst>
                <a:path w="366" h="282" extrusionOk="0">
                  <a:moveTo>
                    <a:pt x="169" y="1"/>
                  </a:moveTo>
                  <a:cubicBezTo>
                    <a:pt x="1" y="1"/>
                    <a:pt x="1" y="281"/>
                    <a:pt x="169" y="281"/>
                  </a:cubicBezTo>
                  <a:cubicBezTo>
                    <a:pt x="366" y="281"/>
                    <a:pt x="366"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47"/>
            <p:cNvSpPr/>
            <p:nvPr/>
          </p:nvSpPr>
          <p:spPr>
            <a:xfrm>
              <a:off x="6734204" y="2917922"/>
              <a:ext cx="25514" cy="20743"/>
            </a:xfrm>
            <a:custGeom>
              <a:avLst/>
              <a:gdLst/>
              <a:ahLst/>
              <a:cxnLst/>
              <a:rect l="l" t="t" r="r" b="b"/>
              <a:pathLst>
                <a:path w="385" h="313" extrusionOk="0">
                  <a:moveTo>
                    <a:pt x="140" y="1"/>
                  </a:moveTo>
                  <a:cubicBezTo>
                    <a:pt x="56" y="1"/>
                    <a:pt x="0" y="85"/>
                    <a:pt x="0" y="141"/>
                  </a:cubicBezTo>
                  <a:lnTo>
                    <a:pt x="0" y="169"/>
                  </a:lnTo>
                  <a:cubicBezTo>
                    <a:pt x="0" y="282"/>
                    <a:pt x="84" y="310"/>
                    <a:pt x="140" y="310"/>
                  </a:cubicBezTo>
                  <a:cubicBezTo>
                    <a:pt x="151" y="312"/>
                    <a:pt x="161" y="313"/>
                    <a:pt x="172" y="313"/>
                  </a:cubicBezTo>
                  <a:cubicBezTo>
                    <a:pt x="296" y="313"/>
                    <a:pt x="385" y="163"/>
                    <a:pt x="281" y="85"/>
                  </a:cubicBezTo>
                  <a:cubicBezTo>
                    <a:pt x="253" y="29"/>
                    <a:pt x="19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47"/>
            <p:cNvSpPr/>
            <p:nvPr/>
          </p:nvSpPr>
          <p:spPr>
            <a:xfrm>
              <a:off x="6650441" y="2910037"/>
              <a:ext cx="20544" cy="21471"/>
            </a:xfrm>
            <a:custGeom>
              <a:avLst/>
              <a:gdLst/>
              <a:ahLst/>
              <a:cxnLst/>
              <a:rect l="l" t="t" r="r" b="b"/>
              <a:pathLst>
                <a:path w="310" h="324" extrusionOk="0">
                  <a:moveTo>
                    <a:pt x="155" y="1"/>
                  </a:moveTo>
                  <a:cubicBezTo>
                    <a:pt x="78" y="1"/>
                    <a:pt x="1" y="50"/>
                    <a:pt x="1" y="148"/>
                  </a:cubicBezTo>
                  <a:lnTo>
                    <a:pt x="1" y="176"/>
                  </a:lnTo>
                  <a:cubicBezTo>
                    <a:pt x="1" y="274"/>
                    <a:pt x="78" y="323"/>
                    <a:pt x="155" y="323"/>
                  </a:cubicBezTo>
                  <a:cubicBezTo>
                    <a:pt x="232" y="323"/>
                    <a:pt x="309" y="274"/>
                    <a:pt x="309" y="176"/>
                  </a:cubicBezTo>
                  <a:lnTo>
                    <a:pt x="309" y="148"/>
                  </a:lnTo>
                  <a:cubicBezTo>
                    <a:pt x="309" y="50"/>
                    <a:pt x="23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47"/>
            <p:cNvSpPr/>
            <p:nvPr/>
          </p:nvSpPr>
          <p:spPr>
            <a:xfrm>
              <a:off x="6721149" y="2957684"/>
              <a:ext cx="23990" cy="22068"/>
            </a:xfrm>
            <a:custGeom>
              <a:avLst/>
              <a:gdLst/>
              <a:ahLst/>
              <a:cxnLst/>
              <a:rect l="l" t="t" r="r" b="b"/>
              <a:pathLst>
                <a:path w="362" h="333" extrusionOk="0">
                  <a:moveTo>
                    <a:pt x="175" y="0"/>
                  </a:moveTo>
                  <a:cubicBezTo>
                    <a:pt x="137" y="0"/>
                    <a:pt x="101" y="14"/>
                    <a:pt x="85" y="47"/>
                  </a:cubicBezTo>
                  <a:cubicBezTo>
                    <a:pt x="29" y="103"/>
                    <a:pt x="29" y="131"/>
                    <a:pt x="29" y="187"/>
                  </a:cubicBezTo>
                  <a:cubicBezTo>
                    <a:pt x="0" y="271"/>
                    <a:pt x="85" y="327"/>
                    <a:pt x="141" y="327"/>
                  </a:cubicBezTo>
                  <a:cubicBezTo>
                    <a:pt x="156" y="331"/>
                    <a:pt x="170" y="333"/>
                    <a:pt x="185" y="333"/>
                  </a:cubicBezTo>
                  <a:cubicBezTo>
                    <a:pt x="280" y="333"/>
                    <a:pt x="362" y="256"/>
                    <a:pt x="337" y="159"/>
                  </a:cubicBezTo>
                  <a:cubicBezTo>
                    <a:pt x="337" y="103"/>
                    <a:pt x="309" y="47"/>
                    <a:pt x="253" y="19"/>
                  </a:cubicBezTo>
                  <a:cubicBezTo>
                    <a:pt x="230" y="7"/>
                    <a:pt x="202"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47"/>
            <p:cNvSpPr/>
            <p:nvPr/>
          </p:nvSpPr>
          <p:spPr>
            <a:xfrm>
              <a:off x="6802991" y="2988631"/>
              <a:ext cx="29821" cy="18688"/>
            </a:xfrm>
            <a:custGeom>
              <a:avLst/>
              <a:gdLst/>
              <a:ahLst/>
              <a:cxnLst/>
              <a:rect l="l" t="t" r="r" b="b"/>
              <a:pathLst>
                <a:path w="450" h="282" extrusionOk="0">
                  <a:moveTo>
                    <a:pt x="197" y="1"/>
                  </a:moveTo>
                  <a:cubicBezTo>
                    <a:pt x="1" y="1"/>
                    <a:pt x="1" y="281"/>
                    <a:pt x="197" y="281"/>
                  </a:cubicBezTo>
                  <a:lnTo>
                    <a:pt x="253" y="281"/>
                  </a:lnTo>
                  <a:cubicBezTo>
                    <a:pt x="450" y="281"/>
                    <a:pt x="450"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47"/>
            <p:cNvSpPr/>
            <p:nvPr/>
          </p:nvSpPr>
          <p:spPr>
            <a:xfrm>
              <a:off x="6678340" y="2931839"/>
              <a:ext cx="20544" cy="21869"/>
            </a:xfrm>
            <a:custGeom>
              <a:avLst/>
              <a:gdLst/>
              <a:ahLst/>
              <a:cxnLst/>
              <a:rect l="l" t="t" r="r" b="b"/>
              <a:pathLst>
                <a:path w="310" h="330" extrusionOk="0">
                  <a:moveTo>
                    <a:pt x="198" y="0"/>
                  </a:moveTo>
                  <a:cubicBezTo>
                    <a:pt x="181" y="0"/>
                    <a:pt x="162" y="5"/>
                    <a:pt x="141" y="15"/>
                  </a:cubicBezTo>
                  <a:lnTo>
                    <a:pt x="113" y="15"/>
                  </a:lnTo>
                  <a:cubicBezTo>
                    <a:pt x="57" y="44"/>
                    <a:pt x="1" y="72"/>
                    <a:pt x="1" y="156"/>
                  </a:cubicBezTo>
                  <a:lnTo>
                    <a:pt x="1" y="184"/>
                  </a:lnTo>
                  <a:cubicBezTo>
                    <a:pt x="1" y="240"/>
                    <a:pt x="57" y="268"/>
                    <a:pt x="113" y="296"/>
                  </a:cubicBezTo>
                  <a:cubicBezTo>
                    <a:pt x="113" y="296"/>
                    <a:pt x="113" y="324"/>
                    <a:pt x="141" y="324"/>
                  </a:cubicBezTo>
                  <a:cubicBezTo>
                    <a:pt x="156" y="328"/>
                    <a:pt x="170" y="330"/>
                    <a:pt x="183" y="330"/>
                  </a:cubicBezTo>
                  <a:cubicBezTo>
                    <a:pt x="267" y="330"/>
                    <a:pt x="310" y="253"/>
                    <a:pt x="310" y="156"/>
                  </a:cubicBezTo>
                  <a:cubicBezTo>
                    <a:pt x="310" y="87"/>
                    <a:pt x="272" y="0"/>
                    <a:pt x="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47"/>
            <p:cNvSpPr/>
            <p:nvPr/>
          </p:nvSpPr>
          <p:spPr>
            <a:xfrm>
              <a:off x="6587221" y="2859341"/>
              <a:ext cx="18622" cy="20080"/>
            </a:xfrm>
            <a:custGeom>
              <a:avLst/>
              <a:gdLst/>
              <a:ahLst/>
              <a:cxnLst/>
              <a:rect l="l" t="t" r="r" b="b"/>
              <a:pathLst>
                <a:path w="281" h="303" extrusionOk="0">
                  <a:moveTo>
                    <a:pt x="140" y="1"/>
                  </a:moveTo>
                  <a:cubicBezTo>
                    <a:pt x="70" y="1"/>
                    <a:pt x="0" y="43"/>
                    <a:pt x="0" y="127"/>
                  </a:cubicBezTo>
                  <a:lnTo>
                    <a:pt x="0" y="155"/>
                  </a:lnTo>
                  <a:cubicBezTo>
                    <a:pt x="0" y="253"/>
                    <a:pt x="70" y="302"/>
                    <a:pt x="140" y="302"/>
                  </a:cubicBezTo>
                  <a:cubicBezTo>
                    <a:pt x="211" y="302"/>
                    <a:pt x="281" y="253"/>
                    <a:pt x="281" y="155"/>
                  </a:cubicBezTo>
                  <a:lnTo>
                    <a:pt x="281" y="127"/>
                  </a:lnTo>
                  <a:cubicBezTo>
                    <a:pt x="281" y="43"/>
                    <a:pt x="211"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47"/>
            <p:cNvSpPr/>
            <p:nvPr/>
          </p:nvSpPr>
          <p:spPr>
            <a:xfrm>
              <a:off x="6687684" y="2856094"/>
              <a:ext cx="18622" cy="21471"/>
            </a:xfrm>
            <a:custGeom>
              <a:avLst/>
              <a:gdLst/>
              <a:ahLst/>
              <a:cxnLst/>
              <a:rect l="l" t="t" r="r" b="b"/>
              <a:pathLst>
                <a:path w="281" h="324" extrusionOk="0">
                  <a:moveTo>
                    <a:pt x="141" y="0"/>
                  </a:moveTo>
                  <a:cubicBezTo>
                    <a:pt x="70" y="0"/>
                    <a:pt x="0" y="50"/>
                    <a:pt x="0" y="148"/>
                  </a:cubicBezTo>
                  <a:lnTo>
                    <a:pt x="0" y="176"/>
                  </a:lnTo>
                  <a:cubicBezTo>
                    <a:pt x="0" y="274"/>
                    <a:pt x="70" y="323"/>
                    <a:pt x="141" y="323"/>
                  </a:cubicBezTo>
                  <a:cubicBezTo>
                    <a:pt x="211" y="323"/>
                    <a:pt x="281" y="274"/>
                    <a:pt x="281" y="176"/>
                  </a:cubicBezTo>
                  <a:lnTo>
                    <a:pt x="281" y="148"/>
                  </a:lnTo>
                  <a:cubicBezTo>
                    <a:pt x="281" y="50"/>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47"/>
            <p:cNvSpPr/>
            <p:nvPr/>
          </p:nvSpPr>
          <p:spPr>
            <a:xfrm>
              <a:off x="6633675" y="2869546"/>
              <a:ext cx="26177" cy="20544"/>
            </a:xfrm>
            <a:custGeom>
              <a:avLst/>
              <a:gdLst/>
              <a:ahLst/>
              <a:cxnLst/>
              <a:rect l="l" t="t" r="r" b="b"/>
              <a:pathLst>
                <a:path w="395" h="310" extrusionOk="0">
                  <a:moveTo>
                    <a:pt x="198" y="1"/>
                  </a:moveTo>
                  <a:cubicBezTo>
                    <a:pt x="1" y="1"/>
                    <a:pt x="1" y="310"/>
                    <a:pt x="198" y="310"/>
                  </a:cubicBezTo>
                  <a:cubicBezTo>
                    <a:pt x="394" y="310"/>
                    <a:pt x="394"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47"/>
            <p:cNvSpPr/>
            <p:nvPr/>
          </p:nvSpPr>
          <p:spPr>
            <a:xfrm>
              <a:off x="6654152" y="2834225"/>
              <a:ext cx="26110" cy="18688"/>
            </a:xfrm>
            <a:custGeom>
              <a:avLst/>
              <a:gdLst/>
              <a:ahLst/>
              <a:cxnLst/>
              <a:rect l="l" t="t" r="r" b="b"/>
              <a:pathLst>
                <a:path w="394" h="282" extrusionOk="0">
                  <a:moveTo>
                    <a:pt x="169" y="0"/>
                  </a:moveTo>
                  <a:cubicBezTo>
                    <a:pt x="1" y="0"/>
                    <a:pt x="1" y="281"/>
                    <a:pt x="169" y="281"/>
                  </a:cubicBezTo>
                  <a:lnTo>
                    <a:pt x="197" y="281"/>
                  </a:lnTo>
                  <a:cubicBezTo>
                    <a:pt x="394" y="281"/>
                    <a:pt x="39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47"/>
            <p:cNvSpPr/>
            <p:nvPr/>
          </p:nvSpPr>
          <p:spPr>
            <a:xfrm>
              <a:off x="6590932" y="2826803"/>
              <a:ext cx="26110" cy="20544"/>
            </a:xfrm>
            <a:custGeom>
              <a:avLst/>
              <a:gdLst/>
              <a:ahLst/>
              <a:cxnLst/>
              <a:rect l="l" t="t" r="r" b="b"/>
              <a:pathLst>
                <a:path w="394" h="310" extrusionOk="0">
                  <a:moveTo>
                    <a:pt x="197" y="0"/>
                  </a:moveTo>
                  <a:cubicBezTo>
                    <a:pt x="0" y="0"/>
                    <a:pt x="0" y="309"/>
                    <a:pt x="197" y="309"/>
                  </a:cubicBezTo>
                  <a:cubicBezTo>
                    <a:pt x="393" y="309"/>
                    <a:pt x="393"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47"/>
            <p:cNvSpPr/>
            <p:nvPr/>
          </p:nvSpPr>
          <p:spPr>
            <a:xfrm>
              <a:off x="6629964" y="2816532"/>
              <a:ext cx="18688" cy="20080"/>
            </a:xfrm>
            <a:custGeom>
              <a:avLst/>
              <a:gdLst/>
              <a:ahLst/>
              <a:cxnLst/>
              <a:rect l="l" t="t" r="r" b="b"/>
              <a:pathLst>
                <a:path w="282" h="303" extrusionOk="0">
                  <a:moveTo>
                    <a:pt x="141" y="1"/>
                  </a:moveTo>
                  <a:cubicBezTo>
                    <a:pt x="71" y="1"/>
                    <a:pt x="1" y="43"/>
                    <a:pt x="1" y="127"/>
                  </a:cubicBezTo>
                  <a:lnTo>
                    <a:pt x="1" y="155"/>
                  </a:lnTo>
                  <a:cubicBezTo>
                    <a:pt x="1" y="253"/>
                    <a:pt x="71" y="303"/>
                    <a:pt x="141" y="303"/>
                  </a:cubicBezTo>
                  <a:cubicBezTo>
                    <a:pt x="211" y="303"/>
                    <a:pt x="282" y="253"/>
                    <a:pt x="282" y="155"/>
                  </a:cubicBezTo>
                  <a:lnTo>
                    <a:pt x="282" y="127"/>
                  </a:lnTo>
                  <a:cubicBezTo>
                    <a:pt x="282" y="43"/>
                    <a:pt x="211"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47"/>
            <p:cNvSpPr/>
            <p:nvPr/>
          </p:nvSpPr>
          <p:spPr>
            <a:xfrm>
              <a:off x="6207969" y="2846750"/>
              <a:ext cx="1006310" cy="454877"/>
            </a:xfrm>
            <a:custGeom>
              <a:avLst/>
              <a:gdLst/>
              <a:ahLst/>
              <a:cxnLst/>
              <a:rect l="l" t="t" r="r" b="b"/>
              <a:pathLst>
                <a:path w="15185" h="6864" extrusionOk="0">
                  <a:moveTo>
                    <a:pt x="1368" y="0"/>
                  </a:moveTo>
                  <a:cubicBezTo>
                    <a:pt x="66" y="0"/>
                    <a:pt x="1" y="698"/>
                    <a:pt x="136" y="1047"/>
                  </a:cubicBezTo>
                  <a:cubicBezTo>
                    <a:pt x="361" y="1524"/>
                    <a:pt x="1400" y="1805"/>
                    <a:pt x="2158" y="2479"/>
                  </a:cubicBezTo>
                  <a:cubicBezTo>
                    <a:pt x="2888" y="3152"/>
                    <a:pt x="2663" y="3349"/>
                    <a:pt x="3084" y="3882"/>
                  </a:cubicBezTo>
                  <a:cubicBezTo>
                    <a:pt x="3505" y="4416"/>
                    <a:pt x="4628" y="4388"/>
                    <a:pt x="5162" y="4893"/>
                  </a:cubicBezTo>
                  <a:cubicBezTo>
                    <a:pt x="5723" y="5370"/>
                    <a:pt x="5948" y="6521"/>
                    <a:pt x="6537" y="6802"/>
                  </a:cubicBezTo>
                  <a:cubicBezTo>
                    <a:pt x="6619" y="6845"/>
                    <a:pt x="6701" y="6864"/>
                    <a:pt x="6782" y="6864"/>
                  </a:cubicBezTo>
                  <a:cubicBezTo>
                    <a:pt x="7286" y="6864"/>
                    <a:pt x="7786" y="6152"/>
                    <a:pt x="8390" y="6128"/>
                  </a:cubicBezTo>
                  <a:cubicBezTo>
                    <a:pt x="8413" y="6127"/>
                    <a:pt x="8439" y="6127"/>
                    <a:pt x="8468" y="6127"/>
                  </a:cubicBezTo>
                  <a:cubicBezTo>
                    <a:pt x="9233" y="6127"/>
                    <a:pt x="11796" y="6467"/>
                    <a:pt x="12805" y="6467"/>
                  </a:cubicBezTo>
                  <a:cubicBezTo>
                    <a:pt x="12842" y="6467"/>
                    <a:pt x="12877" y="6466"/>
                    <a:pt x="12910" y="6465"/>
                  </a:cubicBezTo>
                  <a:cubicBezTo>
                    <a:pt x="13036" y="6462"/>
                    <a:pt x="13165" y="6460"/>
                    <a:pt x="13296" y="6460"/>
                  </a:cubicBezTo>
                  <a:cubicBezTo>
                    <a:pt x="13637" y="6460"/>
                    <a:pt x="13984" y="6469"/>
                    <a:pt x="14286" y="6469"/>
                  </a:cubicBezTo>
                  <a:cubicBezTo>
                    <a:pt x="14775" y="6469"/>
                    <a:pt x="15141" y="6446"/>
                    <a:pt x="15156" y="6325"/>
                  </a:cubicBezTo>
                  <a:cubicBezTo>
                    <a:pt x="15184" y="6100"/>
                    <a:pt x="14567" y="5146"/>
                    <a:pt x="13556" y="4725"/>
                  </a:cubicBezTo>
                  <a:cubicBezTo>
                    <a:pt x="13277" y="4601"/>
                    <a:pt x="12996" y="4556"/>
                    <a:pt x="12736" y="4556"/>
                  </a:cubicBezTo>
                  <a:cubicBezTo>
                    <a:pt x="12051" y="4556"/>
                    <a:pt x="11507" y="4865"/>
                    <a:pt x="11507" y="4865"/>
                  </a:cubicBezTo>
                  <a:cubicBezTo>
                    <a:pt x="10355" y="4584"/>
                    <a:pt x="9429" y="3293"/>
                    <a:pt x="8811" y="2984"/>
                  </a:cubicBezTo>
                  <a:cubicBezTo>
                    <a:pt x="8488" y="2844"/>
                    <a:pt x="8243" y="2830"/>
                    <a:pt x="8008" y="2830"/>
                  </a:cubicBezTo>
                  <a:cubicBezTo>
                    <a:pt x="7949" y="2830"/>
                    <a:pt x="7891" y="2830"/>
                    <a:pt x="7832" y="2830"/>
                  </a:cubicBezTo>
                  <a:cubicBezTo>
                    <a:pt x="7657" y="2830"/>
                    <a:pt x="7478" y="2823"/>
                    <a:pt x="7267" y="2759"/>
                  </a:cubicBezTo>
                  <a:cubicBezTo>
                    <a:pt x="6706" y="2563"/>
                    <a:pt x="7071" y="2198"/>
                    <a:pt x="6369" y="1805"/>
                  </a:cubicBezTo>
                  <a:cubicBezTo>
                    <a:pt x="5695" y="1384"/>
                    <a:pt x="3954" y="513"/>
                    <a:pt x="3954" y="513"/>
                  </a:cubicBezTo>
                  <a:cubicBezTo>
                    <a:pt x="2782" y="140"/>
                    <a:pt x="1951" y="0"/>
                    <a:pt x="1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47"/>
            <p:cNvSpPr/>
            <p:nvPr/>
          </p:nvSpPr>
          <p:spPr>
            <a:xfrm>
              <a:off x="6408562" y="2908645"/>
              <a:ext cx="428038" cy="277274"/>
            </a:xfrm>
            <a:custGeom>
              <a:avLst/>
              <a:gdLst/>
              <a:ahLst/>
              <a:cxnLst/>
              <a:rect l="l" t="t" r="r" b="b"/>
              <a:pathLst>
                <a:path w="6459" h="4184" extrusionOk="0">
                  <a:moveTo>
                    <a:pt x="1770" y="0"/>
                  </a:moveTo>
                  <a:cubicBezTo>
                    <a:pt x="1517" y="29"/>
                    <a:pt x="1236" y="85"/>
                    <a:pt x="1012" y="225"/>
                  </a:cubicBezTo>
                  <a:cubicBezTo>
                    <a:pt x="1" y="871"/>
                    <a:pt x="2191" y="1067"/>
                    <a:pt x="2584" y="1095"/>
                  </a:cubicBezTo>
                  <a:cubicBezTo>
                    <a:pt x="2528" y="1432"/>
                    <a:pt x="1826" y="1994"/>
                    <a:pt x="2275" y="2275"/>
                  </a:cubicBezTo>
                  <a:cubicBezTo>
                    <a:pt x="2326" y="2315"/>
                    <a:pt x="2380" y="2333"/>
                    <a:pt x="2434" y="2333"/>
                  </a:cubicBezTo>
                  <a:cubicBezTo>
                    <a:pt x="2797" y="2333"/>
                    <a:pt x="3214" y="1547"/>
                    <a:pt x="3482" y="1376"/>
                  </a:cubicBezTo>
                  <a:cubicBezTo>
                    <a:pt x="3707" y="2190"/>
                    <a:pt x="3707" y="3566"/>
                    <a:pt x="4381" y="4184"/>
                  </a:cubicBezTo>
                  <a:cubicBezTo>
                    <a:pt x="5139" y="3734"/>
                    <a:pt x="4072" y="2668"/>
                    <a:pt x="4212" y="2078"/>
                  </a:cubicBezTo>
                  <a:lnTo>
                    <a:pt x="4212" y="2078"/>
                  </a:lnTo>
                  <a:cubicBezTo>
                    <a:pt x="4622" y="2129"/>
                    <a:pt x="5850" y="3349"/>
                    <a:pt x="6190" y="3349"/>
                  </a:cubicBezTo>
                  <a:cubicBezTo>
                    <a:pt x="6222" y="3349"/>
                    <a:pt x="6247" y="3338"/>
                    <a:pt x="6262" y="3313"/>
                  </a:cubicBezTo>
                  <a:cubicBezTo>
                    <a:pt x="6458" y="3033"/>
                    <a:pt x="5616" y="2303"/>
                    <a:pt x="5054" y="1881"/>
                  </a:cubicBezTo>
                  <a:cubicBezTo>
                    <a:pt x="4953" y="1881"/>
                    <a:pt x="4852" y="1886"/>
                    <a:pt x="4748" y="1886"/>
                  </a:cubicBezTo>
                  <a:cubicBezTo>
                    <a:pt x="4591" y="1886"/>
                    <a:pt x="4426" y="1876"/>
                    <a:pt x="4240" y="1825"/>
                  </a:cubicBezTo>
                  <a:cubicBezTo>
                    <a:pt x="3679" y="1657"/>
                    <a:pt x="4044" y="1292"/>
                    <a:pt x="3342" y="871"/>
                  </a:cubicBezTo>
                  <a:cubicBezTo>
                    <a:pt x="2977" y="646"/>
                    <a:pt x="2331" y="309"/>
                    <a:pt x="1770"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47"/>
            <p:cNvSpPr/>
            <p:nvPr/>
          </p:nvSpPr>
          <p:spPr>
            <a:xfrm>
              <a:off x="6706239" y="3033296"/>
              <a:ext cx="145198" cy="178664"/>
            </a:xfrm>
            <a:custGeom>
              <a:avLst/>
              <a:gdLst/>
              <a:ahLst/>
              <a:cxnLst/>
              <a:rect l="l" t="t" r="r" b="b"/>
              <a:pathLst>
                <a:path w="2191" h="2696" extrusionOk="0">
                  <a:moveTo>
                    <a:pt x="1" y="0"/>
                  </a:moveTo>
                  <a:lnTo>
                    <a:pt x="1" y="0"/>
                  </a:lnTo>
                  <a:cubicBezTo>
                    <a:pt x="647" y="983"/>
                    <a:pt x="1377" y="1853"/>
                    <a:pt x="2191" y="2696"/>
                  </a:cubicBezTo>
                  <a:cubicBezTo>
                    <a:pt x="1713" y="1629"/>
                    <a:pt x="927" y="70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47"/>
            <p:cNvSpPr/>
            <p:nvPr/>
          </p:nvSpPr>
          <p:spPr>
            <a:xfrm>
              <a:off x="6412340" y="2935682"/>
              <a:ext cx="240030" cy="47449"/>
            </a:xfrm>
            <a:custGeom>
              <a:avLst/>
              <a:gdLst/>
              <a:ahLst/>
              <a:cxnLst/>
              <a:rect l="l" t="t" r="r" b="b"/>
              <a:pathLst>
                <a:path w="3622" h="716" extrusionOk="0">
                  <a:moveTo>
                    <a:pt x="1113" y="0"/>
                  </a:moveTo>
                  <a:cubicBezTo>
                    <a:pt x="737" y="0"/>
                    <a:pt x="362" y="56"/>
                    <a:pt x="0" y="182"/>
                  </a:cubicBezTo>
                  <a:cubicBezTo>
                    <a:pt x="1235" y="182"/>
                    <a:pt x="2415" y="491"/>
                    <a:pt x="3622" y="715"/>
                  </a:cubicBezTo>
                  <a:cubicBezTo>
                    <a:pt x="2875" y="303"/>
                    <a:pt x="1991"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47"/>
            <p:cNvSpPr/>
            <p:nvPr/>
          </p:nvSpPr>
          <p:spPr>
            <a:xfrm>
              <a:off x="6629964" y="3018386"/>
              <a:ext cx="42877" cy="83832"/>
            </a:xfrm>
            <a:custGeom>
              <a:avLst/>
              <a:gdLst/>
              <a:ahLst/>
              <a:cxnLst/>
              <a:rect l="l" t="t" r="r" b="b"/>
              <a:pathLst>
                <a:path w="647" h="1265" extrusionOk="0">
                  <a:moveTo>
                    <a:pt x="647" y="1"/>
                  </a:moveTo>
                  <a:cubicBezTo>
                    <a:pt x="197" y="254"/>
                    <a:pt x="1" y="815"/>
                    <a:pt x="197" y="1264"/>
                  </a:cubicBezTo>
                  <a:cubicBezTo>
                    <a:pt x="422" y="843"/>
                    <a:pt x="506" y="478"/>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47"/>
            <p:cNvSpPr/>
            <p:nvPr/>
          </p:nvSpPr>
          <p:spPr>
            <a:xfrm>
              <a:off x="6641164" y="3148272"/>
              <a:ext cx="573103" cy="153349"/>
            </a:xfrm>
            <a:custGeom>
              <a:avLst/>
              <a:gdLst/>
              <a:ahLst/>
              <a:cxnLst/>
              <a:rect l="l" t="t" r="r" b="b"/>
              <a:pathLst>
                <a:path w="8648" h="2314" extrusionOk="0">
                  <a:moveTo>
                    <a:pt x="6171" y="0"/>
                  </a:moveTo>
                  <a:cubicBezTo>
                    <a:pt x="5499" y="0"/>
                    <a:pt x="4970" y="287"/>
                    <a:pt x="4970" y="287"/>
                  </a:cubicBezTo>
                  <a:cubicBezTo>
                    <a:pt x="4775" y="388"/>
                    <a:pt x="4601" y="424"/>
                    <a:pt x="4440" y="424"/>
                  </a:cubicBezTo>
                  <a:cubicBezTo>
                    <a:pt x="4021" y="424"/>
                    <a:pt x="3702" y="175"/>
                    <a:pt x="3397" y="175"/>
                  </a:cubicBezTo>
                  <a:cubicBezTo>
                    <a:pt x="2948" y="175"/>
                    <a:pt x="2359" y="231"/>
                    <a:pt x="1769" y="568"/>
                  </a:cubicBezTo>
                  <a:cubicBezTo>
                    <a:pt x="1228" y="892"/>
                    <a:pt x="974" y="2258"/>
                    <a:pt x="103" y="2258"/>
                  </a:cubicBezTo>
                  <a:cubicBezTo>
                    <a:pt x="70" y="2258"/>
                    <a:pt x="35" y="2256"/>
                    <a:pt x="0" y="2252"/>
                  </a:cubicBezTo>
                  <a:lnTo>
                    <a:pt x="0" y="2252"/>
                  </a:lnTo>
                  <a:cubicBezTo>
                    <a:pt x="82" y="2295"/>
                    <a:pt x="164" y="2314"/>
                    <a:pt x="245" y="2314"/>
                  </a:cubicBezTo>
                  <a:cubicBezTo>
                    <a:pt x="749" y="2314"/>
                    <a:pt x="1249" y="1602"/>
                    <a:pt x="1853" y="1578"/>
                  </a:cubicBezTo>
                  <a:cubicBezTo>
                    <a:pt x="1876" y="1577"/>
                    <a:pt x="1902" y="1577"/>
                    <a:pt x="1931" y="1577"/>
                  </a:cubicBezTo>
                  <a:cubicBezTo>
                    <a:pt x="2696" y="1577"/>
                    <a:pt x="5259" y="1917"/>
                    <a:pt x="6268" y="1917"/>
                  </a:cubicBezTo>
                  <a:cubicBezTo>
                    <a:pt x="6305" y="1917"/>
                    <a:pt x="6340" y="1916"/>
                    <a:pt x="6373" y="1915"/>
                  </a:cubicBezTo>
                  <a:cubicBezTo>
                    <a:pt x="6555" y="1910"/>
                    <a:pt x="6745" y="1909"/>
                    <a:pt x="6934" y="1909"/>
                  </a:cubicBezTo>
                  <a:cubicBezTo>
                    <a:pt x="7142" y="1909"/>
                    <a:pt x="7348" y="1910"/>
                    <a:pt x="7542" y="1910"/>
                  </a:cubicBezTo>
                  <a:cubicBezTo>
                    <a:pt x="8131" y="1910"/>
                    <a:pt x="8602" y="1895"/>
                    <a:pt x="8619" y="1775"/>
                  </a:cubicBezTo>
                  <a:cubicBezTo>
                    <a:pt x="8647" y="1550"/>
                    <a:pt x="8030" y="596"/>
                    <a:pt x="7019" y="175"/>
                  </a:cubicBezTo>
                  <a:cubicBezTo>
                    <a:pt x="6730" y="46"/>
                    <a:pt x="6439" y="0"/>
                    <a:pt x="6171"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07" name="Google Shape;2807;p47"/>
          <p:cNvGrpSpPr/>
          <p:nvPr/>
        </p:nvGrpSpPr>
        <p:grpSpPr>
          <a:xfrm>
            <a:off x="6535914" y="3706212"/>
            <a:ext cx="991158" cy="1475605"/>
            <a:chOff x="5582530" y="2106928"/>
            <a:chExt cx="1959197" cy="2916792"/>
          </a:xfrm>
        </p:grpSpPr>
        <p:sp>
          <p:nvSpPr>
            <p:cNvPr id="2808" name="Google Shape;2808;p47"/>
            <p:cNvSpPr/>
            <p:nvPr/>
          </p:nvSpPr>
          <p:spPr>
            <a:xfrm>
              <a:off x="6347198" y="2813284"/>
              <a:ext cx="638246" cy="2210436"/>
            </a:xfrm>
            <a:custGeom>
              <a:avLst/>
              <a:gdLst/>
              <a:ahLst/>
              <a:cxnLst/>
              <a:rect l="l" t="t" r="r" b="b"/>
              <a:pathLst>
                <a:path w="9631" h="33355" extrusionOk="0">
                  <a:moveTo>
                    <a:pt x="798" y="1"/>
                  </a:moveTo>
                  <a:cubicBezTo>
                    <a:pt x="68" y="1"/>
                    <a:pt x="520" y="1246"/>
                    <a:pt x="843" y="3292"/>
                  </a:cubicBezTo>
                  <a:cubicBezTo>
                    <a:pt x="1152" y="5426"/>
                    <a:pt x="0" y="9328"/>
                    <a:pt x="871" y="14522"/>
                  </a:cubicBezTo>
                  <a:cubicBezTo>
                    <a:pt x="1657" y="19099"/>
                    <a:pt x="3398" y="24152"/>
                    <a:pt x="5110" y="27240"/>
                  </a:cubicBezTo>
                  <a:cubicBezTo>
                    <a:pt x="6766" y="30356"/>
                    <a:pt x="7272" y="33192"/>
                    <a:pt x="7272" y="33192"/>
                  </a:cubicBezTo>
                  <a:cubicBezTo>
                    <a:pt x="7365" y="33314"/>
                    <a:pt x="7659" y="33354"/>
                    <a:pt x="8008" y="33354"/>
                  </a:cubicBezTo>
                  <a:cubicBezTo>
                    <a:pt x="8707" y="33354"/>
                    <a:pt x="9630" y="33192"/>
                    <a:pt x="9630" y="33192"/>
                  </a:cubicBezTo>
                  <a:cubicBezTo>
                    <a:pt x="9069" y="30104"/>
                    <a:pt x="6486" y="25949"/>
                    <a:pt x="4801" y="23394"/>
                  </a:cubicBezTo>
                  <a:cubicBezTo>
                    <a:pt x="3117" y="20783"/>
                    <a:pt x="2078" y="16095"/>
                    <a:pt x="1601" y="12697"/>
                  </a:cubicBezTo>
                  <a:cubicBezTo>
                    <a:pt x="1152" y="9300"/>
                    <a:pt x="2218" y="6240"/>
                    <a:pt x="3117" y="4977"/>
                  </a:cubicBezTo>
                  <a:cubicBezTo>
                    <a:pt x="3987" y="3714"/>
                    <a:pt x="8451" y="3854"/>
                    <a:pt x="7524" y="3798"/>
                  </a:cubicBezTo>
                  <a:cubicBezTo>
                    <a:pt x="1966" y="3405"/>
                    <a:pt x="1769" y="92"/>
                    <a:pt x="899" y="8"/>
                  </a:cubicBezTo>
                  <a:cubicBezTo>
                    <a:pt x="863" y="3"/>
                    <a:pt x="830" y="1"/>
                    <a:pt x="7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47"/>
            <p:cNvSpPr/>
            <p:nvPr/>
          </p:nvSpPr>
          <p:spPr>
            <a:xfrm>
              <a:off x="6886754" y="3578421"/>
              <a:ext cx="327506" cy="1371259"/>
            </a:xfrm>
            <a:custGeom>
              <a:avLst/>
              <a:gdLst/>
              <a:ahLst/>
              <a:cxnLst/>
              <a:rect l="l" t="t" r="r" b="b"/>
              <a:pathLst>
                <a:path w="4942" h="20692" extrusionOk="0">
                  <a:moveTo>
                    <a:pt x="2330" y="0"/>
                  </a:moveTo>
                  <a:cubicBezTo>
                    <a:pt x="2330" y="0"/>
                    <a:pt x="1039" y="4408"/>
                    <a:pt x="1320" y="7917"/>
                  </a:cubicBezTo>
                  <a:cubicBezTo>
                    <a:pt x="1600" y="11427"/>
                    <a:pt x="0" y="15526"/>
                    <a:pt x="477" y="20691"/>
                  </a:cubicBezTo>
                  <a:cubicBezTo>
                    <a:pt x="477" y="20691"/>
                    <a:pt x="4941" y="14852"/>
                    <a:pt x="4857" y="10135"/>
                  </a:cubicBezTo>
                  <a:cubicBezTo>
                    <a:pt x="4745" y="5391"/>
                    <a:pt x="2471" y="1685"/>
                    <a:pt x="23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47"/>
            <p:cNvSpPr/>
            <p:nvPr/>
          </p:nvSpPr>
          <p:spPr>
            <a:xfrm>
              <a:off x="6903453" y="3595187"/>
              <a:ext cx="255007" cy="1412147"/>
            </a:xfrm>
            <a:custGeom>
              <a:avLst/>
              <a:gdLst/>
              <a:ahLst/>
              <a:cxnLst/>
              <a:rect l="l" t="t" r="r" b="b"/>
              <a:pathLst>
                <a:path w="3848" h="21309" extrusionOk="0">
                  <a:moveTo>
                    <a:pt x="2106" y="0"/>
                  </a:moveTo>
                  <a:cubicBezTo>
                    <a:pt x="1348" y="3594"/>
                    <a:pt x="1741" y="7271"/>
                    <a:pt x="1405" y="10893"/>
                  </a:cubicBezTo>
                  <a:cubicBezTo>
                    <a:pt x="1042" y="13490"/>
                    <a:pt x="484" y="17725"/>
                    <a:pt x="119" y="20395"/>
                  </a:cubicBezTo>
                  <a:lnTo>
                    <a:pt x="119" y="20395"/>
                  </a:lnTo>
                  <a:cubicBezTo>
                    <a:pt x="117" y="20400"/>
                    <a:pt x="115" y="20405"/>
                    <a:pt x="113" y="20410"/>
                  </a:cubicBezTo>
                  <a:lnTo>
                    <a:pt x="117" y="20411"/>
                  </a:lnTo>
                  <a:lnTo>
                    <a:pt x="117" y="20411"/>
                  </a:lnTo>
                  <a:cubicBezTo>
                    <a:pt x="116" y="20421"/>
                    <a:pt x="114" y="20430"/>
                    <a:pt x="113" y="20438"/>
                  </a:cubicBezTo>
                  <a:lnTo>
                    <a:pt x="1" y="21309"/>
                  </a:lnTo>
                  <a:cubicBezTo>
                    <a:pt x="731" y="19400"/>
                    <a:pt x="1489" y="17491"/>
                    <a:pt x="2163" y="15553"/>
                  </a:cubicBezTo>
                  <a:cubicBezTo>
                    <a:pt x="2977" y="13055"/>
                    <a:pt x="3847" y="10444"/>
                    <a:pt x="3482" y="7805"/>
                  </a:cubicBezTo>
                  <a:cubicBezTo>
                    <a:pt x="3117" y="5166"/>
                    <a:pt x="2612" y="2583"/>
                    <a:pt x="2106" y="0"/>
                  </a:cubicBezTo>
                  <a:lnTo>
                    <a:pt x="2106" y="0"/>
                  </a:lnTo>
                  <a:cubicBezTo>
                    <a:pt x="2584" y="2611"/>
                    <a:pt x="3005" y="5194"/>
                    <a:pt x="3342" y="7805"/>
                  </a:cubicBezTo>
                  <a:cubicBezTo>
                    <a:pt x="3679" y="10444"/>
                    <a:pt x="2780" y="12999"/>
                    <a:pt x="1966" y="15469"/>
                  </a:cubicBezTo>
                  <a:cubicBezTo>
                    <a:pt x="1495" y="16858"/>
                    <a:pt x="966" y="18226"/>
                    <a:pt x="426" y="19608"/>
                  </a:cubicBezTo>
                  <a:lnTo>
                    <a:pt x="426" y="19608"/>
                  </a:lnTo>
                  <a:cubicBezTo>
                    <a:pt x="786" y="16945"/>
                    <a:pt x="1270" y="13239"/>
                    <a:pt x="1573" y="10893"/>
                  </a:cubicBezTo>
                  <a:cubicBezTo>
                    <a:pt x="1882" y="7271"/>
                    <a:pt x="1433" y="3594"/>
                    <a:pt x="21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47"/>
            <p:cNvSpPr/>
            <p:nvPr/>
          </p:nvSpPr>
          <p:spPr>
            <a:xfrm>
              <a:off x="6918364" y="3595187"/>
              <a:ext cx="152620" cy="1354493"/>
            </a:xfrm>
            <a:custGeom>
              <a:avLst/>
              <a:gdLst/>
              <a:ahLst/>
              <a:cxnLst/>
              <a:rect l="l" t="t" r="r" b="b"/>
              <a:pathLst>
                <a:path w="2303" h="20439" extrusionOk="0">
                  <a:moveTo>
                    <a:pt x="1881" y="0"/>
                  </a:moveTo>
                  <a:cubicBezTo>
                    <a:pt x="1853" y="1741"/>
                    <a:pt x="1881" y="3453"/>
                    <a:pt x="1909" y="5166"/>
                  </a:cubicBezTo>
                  <a:cubicBezTo>
                    <a:pt x="1909" y="6682"/>
                    <a:pt x="2106" y="8170"/>
                    <a:pt x="2022" y="9686"/>
                  </a:cubicBezTo>
                  <a:cubicBezTo>
                    <a:pt x="1657" y="13308"/>
                    <a:pt x="787" y="16873"/>
                    <a:pt x="0" y="20438"/>
                  </a:cubicBezTo>
                  <a:cubicBezTo>
                    <a:pt x="955" y="16901"/>
                    <a:pt x="1881" y="13336"/>
                    <a:pt x="2218" y="9686"/>
                  </a:cubicBezTo>
                  <a:cubicBezTo>
                    <a:pt x="2303" y="8479"/>
                    <a:pt x="2106" y="6429"/>
                    <a:pt x="2078" y="5166"/>
                  </a:cubicBezTo>
                  <a:lnTo>
                    <a:pt x="1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47"/>
            <p:cNvSpPr/>
            <p:nvPr/>
          </p:nvSpPr>
          <p:spPr>
            <a:xfrm>
              <a:off x="5608573" y="3504002"/>
              <a:ext cx="1088485" cy="1049385"/>
            </a:xfrm>
            <a:custGeom>
              <a:avLst/>
              <a:gdLst/>
              <a:ahLst/>
              <a:cxnLst/>
              <a:rect l="l" t="t" r="r" b="b"/>
              <a:pathLst>
                <a:path w="16425" h="15835" extrusionOk="0">
                  <a:moveTo>
                    <a:pt x="1" y="0"/>
                  </a:moveTo>
                  <a:cubicBezTo>
                    <a:pt x="1" y="1"/>
                    <a:pt x="1180" y="4324"/>
                    <a:pt x="4240" y="7272"/>
                  </a:cubicBezTo>
                  <a:cubicBezTo>
                    <a:pt x="7300" y="10192"/>
                    <a:pt x="11820" y="12101"/>
                    <a:pt x="16425" y="15835"/>
                  </a:cubicBezTo>
                  <a:cubicBezTo>
                    <a:pt x="16425" y="15835"/>
                    <a:pt x="12999" y="8563"/>
                    <a:pt x="10445" y="6177"/>
                  </a:cubicBezTo>
                  <a:cubicBezTo>
                    <a:pt x="7918" y="3790"/>
                    <a:pt x="2949" y="1432"/>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47"/>
            <p:cNvSpPr/>
            <p:nvPr/>
          </p:nvSpPr>
          <p:spPr>
            <a:xfrm>
              <a:off x="5582530" y="3481669"/>
              <a:ext cx="1114529" cy="1071718"/>
            </a:xfrm>
            <a:custGeom>
              <a:avLst/>
              <a:gdLst/>
              <a:ahLst/>
              <a:cxnLst/>
              <a:rect l="l" t="t" r="r" b="b"/>
              <a:pathLst>
                <a:path w="16818" h="16172" extrusionOk="0">
                  <a:moveTo>
                    <a:pt x="1" y="1"/>
                  </a:moveTo>
                  <a:lnTo>
                    <a:pt x="282" y="422"/>
                  </a:lnTo>
                  <a:cubicBezTo>
                    <a:pt x="2584" y="3482"/>
                    <a:pt x="4942" y="6542"/>
                    <a:pt x="7918" y="8984"/>
                  </a:cubicBezTo>
                  <a:cubicBezTo>
                    <a:pt x="8676" y="9602"/>
                    <a:pt x="9518" y="10051"/>
                    <a:pt x="10332" y="10557"/>
                  </a:cubicBezTo>
                  <a:cubicBezTo>
                    <a:pt x="12719" y="12129"/>
                    <a:pt x="14965" y="13954"/>
                    <a:pt x="16818" y="16172"/>
                  </a:cubicBezTo>
                  <a:cubicBezTo>
                    <a:pt x="15610" y="14684"/>
                    <a:pt x="14207" y="13336"/>
                    <a:pt x="12719" y="12157"/>
                  </a:cubicBezTo>
                  <a:cubicBezTo>
                    <a:pt x="11259" y="10894"/>
                    <a:pt x="9546" y="10023"/>
                    <a:pt x="8030" y="8844"/>
                  </a:cubicBezTo>
                  <a:cubicBezTo>
                    <a:pt x="5226" y="6521"/>
                    <a:pt x="2955" y="3638"/>
                    <a:pt x="807" y="729"/>
                  </a:cubicBezTo>
                  <a:lnTo>
                    <a:pt x="807" y="729"/>
                  </a:lnTo>
                  <a:cubicBezTo>
                    <a:pt x="3965" y="2607"/>
                    <a:pt x="7136" y="4548"/>
                    <a:pt x="10052" y="6795"/>
                  </a:cubicBezTo>
                  <a:cubicBezTo>
                    <a:pt x="11539" y="8002"/>
                    <a:pt x="12719" y="9602"/>
                    <a:pt x="13814" y="11174"/>
                  </a:cubicBezTo>
                  <a:cubicBezTo>
                    <a:pt x="14908" y="12803"/>
                    <a:pt x="15891" y="14459"/>
                    <a:pt x="16818" y="16172"/>
                  </a:cubicBezTo>
                  <a:cubicBezTo>
                    <a:pt x="14993" y="12775"/>
                    <a:pt x="13084" y="9237"/>
                    <a:pt x="10164" y="6654"/>
                  </a:cubicBezTo>
                  <a:cubicBezTo>
                    <a:pt x="7123" y="4283"/>
                    <a:pt x="3805" y="2272"/>
                    <a:pt x="485" y="291"/>
                  </a:cubicBezTo>
                  <a:lnTo>
                    <a:pt x="485" y="291"/>
                  </a:lnTo>
                  <a:cubicBezTo>
                    <a:pt x="483" y="288"/>
                    <a:pt x="480" y="284"/>
                    <a:pt x="478" y="281"/>
                  </a:cubicBezTo>
                  <a:lnTo>
                    <a:pt x="475" y="285"/>
                  </a:lnTo>
                  <a:lnTo>
                    <a:pt x="475" y="285"/>
                  </a:lnTo>
                  <a:cubicBezTo>
                    <a:pt x="457" y="274"/>
                    <a:pt x="440" y="264"/>
                    <a:pt x="422" y="253"/>
                  </a:cubicBezTo>
                  <a:lnTo>
                    <a:pt x="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47"/>
            <p:cNvSpPr/>
            <p:nvPr/>
          </p:nvSpPr>
          <p:spPr>
            <a:xfrm>
              <a:off x="5608573" y="3504002"/>
              <a:ext cx="1079207" cy="1040108"/>
            </a:xfrm>
            <a:custGeom>
              <a:avLst/>
              <a:gdLst/>
              <a:ahLst/>
              <a:cxnLst/>
              <a:rect l="l" t="t" r="r" b="b"/>
              <a:pathLst>
                <a:path w="16285" h="15695" extrusionOk="0">
                  <a:moveTo>
                    <a:pt x="1" y="0"/>
                  </a:moveTo>
                  <a:cubicBezTo>
                    <a:pt x="3258" y="2864"/>
                    <a:pt x="7637" y="6261"/>
                    <a:pt x="10922" y="9097"/>
                  </a:cubicBezTo>
                  <a:cubicBezTo>
                    <a:pt x="12915" y="11090"/>
                    <a:pt x="14656" y="13364"/>
                    <a:pt x="16284" y="15694"/>
                  </a:cubicBezTo>
                  <a:cubicBezTo>
                    <a:pt x="14740" y="13308"/>
                    <a:pt x="13056" y="10978"/>
                    <a:pt x="11034" y="8956"/>
                  </a:cubicBezTo>
                  <a:cubicBezTo>
                    <a:pt x="9630" y="7609"/>
                    <a:pt x="6009" y="4829"/>
                    <a:pt x="4465" y="3538"/>
                  </a:cubicBezTo>
                  <a:cubicBezTo>
                    <a:pt x="3342" y="2639"/>
                    <a:pt x="1096" y="871"/>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47"/>
            <p:cNvSpPr/>
            <p:nvPr/>
          </p:nvSpPr>
          <p:spPr>
            <a:xfrm>
              <a:off x="5917449" y="2106928"/>
              <a:ext cx="1624278" cy="1268474"/>
            </a:xfrm>
            <a:custGeom>
              <a:avLst/>
              <a:gdLst/>
              <a:ahLst/>
              <a:cxnLst/>
              <a:rect l="l" t="t" r="r" b="b"/>
              <a:pathLst>
                <a:path w="24510" h="19141" extrusionOk="0">
                  <a:moveTo>
                    <a:pt x="8090" y="1"/>
                  </a:moveTo>
                  <a:cubicBezTo>
                    <a:pt x="7926" y="1"/>
                    <a:pt x="7783" y="16"/>
                    <a:pt x="7665" y="26"/>
                  </a:cubicBezTo>
                  <a:cubicBezTo>
                    <a:pt x="7328" y="54"/>
                    <a:pt x="6935" y="504"/>
                    <a:pt x="6822" y="925"/>
                  </a:cubicBezTo>
                  <a:cubicBezTo>
                    <a:pt x="6710" y="1346"/>
                    <a:pt x="6289" y="1823"/>
                    <a:pt x="6008" y="2244"/>
                  </a:cubicBezTo>
                  <a:cubicBezTo>
                    <a:pt x="5727" y="2665"/>
                    <a:pt x="5924" y="4097"/>
                    <a:pt x="6008" y="4546"/>
                  </a:cubicBezTo>
                  <a:cubicBezTo>
                    <a:pt x="6048" y="4847"/>
                    <a:pt x="6045" y="5177"/>
                    <a:pt x="5979" y="5177"/>
                  </a:cubicBezTo>
                  <a:cubicBezTo>
                    <a:pt x="5953" y="5177"/>
                    <a:pt x="5916" y="5124"/>
                    <a:pt x="5868" y="4996"/>
                  </a:cubicBezTo>
                  <a:cubicBezTo>
                    <a:pt x="5671" y="4574"/>
                    <a:pt x="5054" y="3423"/>
                    <a:pt x="4464" y="2918"/>
                  </a:cubicBezTo>
                  <a:cubicBezTo>
                    <a:pt x="4252" y="2737"/>
                    <a:pt x="4107" y="2693"/>
                    <a:pt x="3989" y="2693"/>
                  </a:cubicBezTo>
                  <a:cubicBezTo>
                    <a:pt x="3877" y="2693"/>
                    <a:pt x="3788" y="2733"/>
                    <a:pt x="3686" y="2733"/>
                  </a:cubicBezTo>
                  <a:cubicBezTo>
                    <a:pt x="3611" y="2733"/>
                    <a:pt x="3529" y="2711"/>
                    <a:pt x="3425" y="2637"/>
                  </a:cubicBezTo>
                  <a:cubicBezTo>
                    <a:pt x="3032" y="2357"/>
                    <a:pt x="2387" y="1599"/>
                    <a:pt x="1965" y="1318"/>
                  </a:cubicBezTo>
                  <a:cubicBezTo>
                    <a:pt x="1814" y="1223"/>
                    <a:pt x="1726" y="1176"/>
                    <a:pt x="1663" y="1176"/>
                  </a:cubicBezTo>
                  <a:cubicBezTo>
                    <a:pt x="1538" y="1176"/>
                    <a:pt x="1506" y="1357"/>
                    <a:pt x="1264" y="1711"/>
                  </a:cubicBezTo>
                  <a:cubicBezTo>
                    <a:pt x="927" y="2244"/>
                    <a:pt x="1095" y="3620"/>
                    <a:pt x="730" y="4069"/>
                  </a:cubicBezTo>
                  <a:cubicBezTo>
                    <a:pt x="393" y="4546"/>
                    <a:pt x="0" y="5894"/>
                    <a:pt x="225" y="6287"/>
                  </a:cubicBezTo>
                  <a:cubicBezTo>
                    <a:pt x="478" y="6680"/>
                    <a:pt x="2415" y="9965"/>
                    <a:pt x="8254" y="11930"/>
                  </a:cubicBezTo>
                  <a:lnTo>
                    <a:pt x="11174" y="13755"/>
                  </a:lnTo>
                  <a:cubicBezTo>
                    <a:pt x="11174" y="13755"/>
                    <a:pt x="13392" y="16759"/>
                    <a:pt x="15554" y="17770"/>
                  </a:cubicBezTo>
                  <a:cubicBezTo>
                    <a:pt x="17477" y="18644"/>
                    <a:pt x="18822" y="19140"/>
                    <a:pt x="19570" y="19140"/>
                  </a:cubicBezTo>
                  <a:cubicBezTo>
                    <a:pt x="19663" y="19140"/>
                    <a:pt x="19747" y="19133"/>
                    <a:pt x="19821" y="19117"/>
                  </a:cubicBezTo>
                  <a:cubicBezTo>
                    <a:pt x="20495" y="18977"/>
                    <a:pt x="20691" y="18584"/>
                    <a:pt x="21084" y="18584"/>
                  </a:cubicBezTo>
                  <a:cubicBezTo>
                    <a:pt x="21313" y="18584"/>
                    <a:pt x="21626" y="18669"/>
                    <a:pt x="21915" y="18669"/>
                  </a:cubicBezTo>
                  <a:cubicBezTo>
                    <a:pt x="22123" y="18669"/>
                    <a:pt x="22319" y="18625"/>
                    <a:pt x="22460" y="18471"/>
                  </a:cubicBezTo>
                  <a:cubicBezTo>
                    <a:pt x="22825" y="18106"/>
                    <a:pt x="22853" y="17657"/>
                    <a:pt x="23190" y="17348"/>
                  </a:cubicBezTo>
                  <a:cubicBezTo>
                    <a:pt x="23499" y="17068"/>
                    <a:pt x="24229" y="16787"/>
                    <a:pt x="24369" y="16366"/>
                  </a:cubicBezTo>
                  <a:cubicBezTo>
                    <a:pt x="24509" y="15973"/>
                    <a:pt x="24341" y="15748"/>
                    <a:pt x="24144" y="15580"/>
                  </a:cubicBezTo>
                  <a:cubicBezTo>
                    <a:pt x="23981" y="15390"/>
                    <a:pt x="23739" y="14989"/>
                    <a:pt x="23393" y="14989"/>
                  </a:cubicBezTo>
                  <a:cubicBezTo>
                    <a:pt x="23382" y="14989"/>
                    <a:pt x="23370" y="14989"/>
                    <a:pt x="23358" y="14990"/>
                  </a:cubicBezTo>
                  <a:cubicBezTo>
                    <a:pt x="22993" y="15018"/>
                    <a:pt x="22348" y="15327"/>
                    <a:pt x="21702" y="15439"/>
                  </a:cubicBezTo>
                  <a:cubicBezTo>
                    <a:pt x="21593" y="15454"/>
                    <a:pt x="21443" y="15460"/>
                    <a:pt x="21268" y="15460"/>
                  </a:cubicBezTo>
                  <a:cubicBezTo>
                    <a:pt x="20402" y="15460"/>
                    <a:pt x="18922" y="15308"/>
                    <a:pt x="18782" y="15215"/>
                  </a:cubicBezTo>
                  <a:cubicBezTo>
                    <a:pt x="18586" y="15102"/>
                    <a:pt x="20579" y="14569"/>
                    <a:pt x="21758" y="13727"/>
                  </a:cubicBezTo>
                  <a:cubicBezTo>
                    <a:pt x="22937" y="12913"/>
                    <a:pt x="23864" y="12772"/>
                    <a:pt x="23892" y="12379"/>
                  </a:cubicBezTo>
                  <a:cubicBezTo>
                    <a:pt x="23920" y="11986"/>
                    <a:pt x="23751" y="11509"/>
                    <a:pt x="23695" y="11172"/>
                  </a:cubicBezTo>
                  <a:cubicBezTo>
                    <a:pt x="23611" y="10807"/>
                    <a:pt x="24229" y="10274"/>
                    <a:pt x="24032" y="9768"/>
                  </a:cubicBezTo>
                  <a:cubicBezTo>
                    <a:pt x="23864" y="9263"/>
                    <a:pt x="23358" y="8898"/>
                    <a:pt x="23190" y="8617"/>
                  </a:cubicBezTo>
                  <a:cubicBezTo>
                    <a:pt x="22993" y="8336"/>
                    <a:pt x="22516" y="8112"/>
                    <a:pt x="22179" y="8112"/>
                  </a:cubicBezTo>
                  <a:cubicBezTo>
                    <a:pt x="21842" y="8112"/>
                    <a:pt x="21505" y="8280"/>
                    <a:pt x="21225" y="8449"/>
                  </a:cubicBezTo>
                  <a:cubicBezTo>
                    <a:pt x="21179" y="8470"/>
                    <a:pt x="21136" y="8479"/>
                    <a:pt x="21095" y="8479"/>
                  </a:cubicBezTo>
                  <a:cubicBezTo>
                    <a:pt x="20861" y="8479"/>
                    <a:pt x="20689" y="8184"/>
                    <a:pt x="20354" y="8112"/>
                  </a:cubicBezTo>
                  <a:cubicBezTo>
                    <a:pt x="20307" y="8105"/>
                    <a:pt x="20259" y="8102"/>
                    <a:pt x="20212" y="8102"/>
                  </a:cubicBezTo>
                  <a:cubicBezTo>
                    <a:pt x="19867" y="8102"/>
                    <a:pt x="19528" y="8266"/>
                    <a:pt x="19231" y="8365"/>
                  </a:cubicBezTo>
                  <a:cubicBezTo>
                    <a:pt x="18993" y="8451"/>
                    <a:pt x="18637" y="8689"/>
                    <a:pt x="18487" y="8689"/>
                  </a:cubicBezTo>
                  <a:cubicBezTo>
                    <a:pt x="18443" y="8689"/>
                    <a:pt x="18417" y="8668"/>
                    <a:pt x="18417" y="8617"/>
                  </a:cubicBezTo>
                  <a:cubicBezTo>
                    <a:pt x="18417" y="8393"/>
                    <a:pt x="19681" y="7101"/>
                    <a:pt x="19484" y="6540"/>
                  </a:cubicBezTo>
                  <a:cubicBezTo>
                    <a:pt x="19316" y="5978"/>
                    <a:pt x="19091" y="5276"/>
                    <a:pt x="18866" y="5136"/>
                  </a:cubicBezTo>
                  <a:cubicBezTo>
                    <a:pt x="18670" y="4996"/>
                    <a:pt x="19035" y="4350"/>
                    <a:pt x="18698" y="3901"/>
                  </a:cubicBezTo>
                  <a:cubicBezTo>
                    <a:pt x="18416" y="3465"/>
                    <a:pt x="17805" y="2700"/>
                    <a:pt x="17295" y="2700"/>
                  </a:cubicBezTo>
                  <a:cubicBezTo>
                    <a:pt x="17247" y="2700"/>
                    <a:pt x="17200" y="2707"/>
                    <a:pt x="17154" y="2722"/>
                  </a:cubicBezTo>
                  <a:cubicBezTo>
                    <a:pt x="16661" y="2851"/>
                    <a:pt x="16072" y="3149"/>
                    <a:pt x="15786" y="3149"/>
                  </a:cubicBezTo>
                  <a:cubicBezTo>
                    <a:pt x="15763" y="3149"/>
                    <a:pt x="15741" y="3147"/>
                    <a:pt x="15722" y="3143"/>
                  </a:cubicBezTo>
                  <a:cubicBezTo>
                    <a:pt x="15670" y="3125"/>
                    <a:pt x="15592" y="3117"/>
                    <a:pt x="15499" y="3117"/>
                  </a:cubicBezTo>
                  <a:cubicBezTo>
                    <a:pt x="15140" y="3117"/>
                    <a:pt x="14564" y="3233"/>
                    <a:pt x="14431" y="3367"/>
                  </a:cubicBezTo>
                  <a:cubicBezTo>
                    <a:pt x="14262" y="3508"/>
                    <a:pt x="13560" y="4294"/>
                    <a:pt x="13280" y="4659"/>
                  </a:cubicBezTo>
                  <a:cubicBezTo>
                    <a:pt x="13019" y="4972"/>
                    <a:pt x="12660" y="5625"/>
                    <a:pt x="12521" y="5625"/>
                  </a:cubicBezTo>
                  <a:cubicBezTo>
                    <a:pt x="12511" y="5625"/>
                    <a:pt x="12501" y="5621"/>
                    <a:pt x="12493" y="5613"/>
                  </a:cubicBezTo>
                  <a:cubicBezTo>
                    <a:pt x="12381" y="5501"/>
                    <a:pt x="12830" y="3143"/>
                    <a:pt x="12578" y="2693"/>
                  </a:cubicBezTo>
                  <a:cubicBezTo>
                    <a:pt x="12325" y="2244"/>
                    <a:pt x="12213" y="2076"/>
                    <a:pt x="11764" y="1739"/>
                  </a:cubicBezTo>
                  <a:cubicBezTo>
                    <a:pt x="11671" y="1671"/>
                    <a:pt x="11568" y="1647"/>
                    <a:pt x="11460" y="1647"/>
                  </a:cubicBezTo>
                  <a:cubicBezTo>
                    <a:pt x="11176" y="1647"/>
                    <a:pt x="10857" y="1817"/>
                    <a:pt x="10613" y="1817"/>
                  </a:cubicBezTo>
                  <a:cubicBezTo>
                    <a:pt x="10527" y="1817"/>
                    <a:pt x="10451" y="1796"/>
                    <a:pt x="10388" y="1739"/>
                  </a:cubicBezTo>
                  <a:cubicBezTo>
                    <a:pt x="10051" y="1458"/>
                    <a:pt x="9602" y="447"/>
                    <a:pt x="9012" y="195"/>
                  </a:cubicBezTo>
                  <a:cubicBezTo>
                    <a:pt x="8666" y="39"/>
                    <a:pt x="8352" y="1"/>
                    <a:pt x="809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47"/>
            <p:cNvSpPr/>
            <p:nvPr/>
          </p:nvSpPr>
          <p:spPr>
            <a:xfrm>
              <a:off x="6226126" y="2463188"/>
              <a:ext cx="981658" cy="791595"/>
            </a:xfrm>
            <a:custGeom>
              <a:avLst/>
              <a:gdLst/>
              <a:ahLst/>
              <a:cxnLst/>
              <a:rect l="l" t="t" r="r" b="b"/>
              <a:pathLst>
                <a:path w="14813" h="11945" extrusionOk="0">
                  <a:moveTo>
                    <a:pt x="3945" y="1"/>
                  </a:moveTo>
                  <a:cubicBezTo>
                    <a:pt x="3290" y="1"/>
                    <a:pt x="3039" y="1547"/>
                    <a:pt x="3119" y="1922"/>
                  </a:cubicBezTo>
                  <a:cubicBezTo>
                    <a:pt x="3203" y="2624"/>
                    <a:pt x="3596" y="3241"/>
                    <a:pt x="3793" y="3915"/>
                  </a:cubicBezTo>
                  <a:cubicBezTo>
                    <a:pt x="3315" y="3522"/>
                    <a:pt x="2698" y="2343"/>
                    <a:pt x="2136" y="2287"/>
                  </a:cubicBezTo>
                  <a:lnTo>
                    <a:pt x="2136" y="2287"/>
                  </a:lnTo>
                  <a:cubicBezTo>
                    <a:pt x="2136" y="3045"/>
                    <a:pt x="3007" y="3718"/>
                    <a:pt x="3259" y="4420"/>
                  </a:cubicBezTo>
                  <a:cubicBezTo>
                    <a:pt x="2389" y="4224"/>
                    <a:pt x="2024" y="2989"/>
                    <a:pt x="1182" y="2736"/>
                  </a:cubicBezTo>
                  <a:cubicBezTo>
                    <a:pt x="1007" y="2685"/>
                    <a:pt x="874" y="2662"/>
                    <a:pt x="775" y="2662"/>
                  </a:cubicBezTo>
                  <a:cubicBezTo>
                    <a:pt x="1" y="2662"/>
                    <a:pt x="1354" y="4065"/>
                    <a:pt x="1603" y="4364"/>
                  </a:cubicBezTo>
                  <a:cubicBezTo>
                    <a:pt x="1968" y="4757"/>
                    <a:pt x="2249" y="5010"/>
                    <a:pt x="2726" y="5291"/>
                  </a:cubicBezTo>
                  <a:cubicBezTo>
                    <a:pt x="2922" y="5431"/>
                    <a:pt x="3456" y="5656"/>
                    <a:pt x="3624" y="5796"/>
                  </a:cubicBezTo>
                  <a:cubicBezTo>
                    <a:pt x="4467" y="6582"/>
                    <a:pt x="3007" y="6582"/>
                    <a:pt x="2586" y="6863"/>
                  </a:cubicBezTo>
                  <a:cubicBezTo>
                    <a:pt x="2670" y="7087"/>
                    <a:pt x="2810" y="7087"/>
                    <a:pt x="2922" y="7228"/>
                  </a:cubicBezTo>
                  <a:cubicBezTo>
                    <a:pt x="3259" y="7537"/>
                    <a:pt x="3624" y="7593"/>
                    <a:pt x="3961" y="7789"/>
                  </a:cubicBezTo>
                  <a:cubicBezTo>
                    <a:pt x="4438" y="8042"/>
                    <a:pt x="4354" y="8435"/>
                    <a:pt x="4747" y="8716"/>
                  </a:cubicBezTo>
                  <a:cubicBezTo>
                    <a:pt x="4890" y="8832"/>
                    <a:pt x="5025" y="8866"/>
                    <a:pt x="5155" y="8866"/>
                  </a:cubicBezTo>
                  <a:cubicBezTo>
                    <a:pt x="5332" y="8866"/>
                    <a:pt x="5501" y="8803"/>
                    <a:pt x="5669" y="8803"/>
                  </a:cubicBezTo>
                  <a:cubicBezTo>
                    <a:pt x="5764" y="8803"/>
                    <a:pt x="5858" y="8822"/>
                    <a:pt x="5954" y="8884"/>
                  </a:cubicBezTo>
                  <a:cubicBezTo>
                    <a:pt x="6263" y="9081"/>
                    <a:pt x="6095" y="9698"/>
                    <a:pt x="6376" y="9951"/>
                  </a:cubicBezTo>
                  <a:cubicBezTo>
                    <a:pt x="6501" y="10068"/>
                    <a:pt x="6624" y="10116"/>
                    <a:pt x="6739" y="10116"/>
                  </a:cubicBezTo>
                  <a:cubicBezTo>
                    <a:pt x="6982" y="10116"/>
                    <a:pt x="7187" y="9899"/>
                    <a:pt x="7302" y="9670"/>
                  </a:cubicBezTo>
                  <a:cubicBezTo>
                    <a:pt x="7462" y="9350"/>
                    <a:pt x="7394" y="9072"/>
                    <a:pt x="7566" y="9072"/>
                  </a:cubicBezTo>
                  <a:cubicBezTo>
                    <a:pt x="7635" y="9072"/>
                    <a:pt x="7743" y="9117"/>
                    <a:pt x="7920" y="9221"/>
                  </a:cubicBezTo>
                  <a:cubicBezTo>
                    <a:pt x="8734" y="9698"/>
                    <a:pt x="9211" y="10990"/>
                    <a:pt x="10250" y="11243"/>
                  </a:cubicBezTo>
                  <a:cubicBezTo>
                    <a:pt x="10138" y="10569"/>
                    <a:pt x="9464" y="9951"/>
                    <a:pt x="9520" y="9249"/>
                  </a:cubicBezTo>
                  <a:lnTo>
                    <a:pt x="9520" y="9249"/>
                  </a:lnTo>
                  <a:cubicBezTo>
                    <a:pt x="9969" y="9951"/>
                    <a:pt x="10811" y="10400"/>
                    <a:pt x="11513" y="10849"/>
                  </a:cubicBezTo>
                  <a:cubicBezTo>
                    <a:pt x="12159" y="11243"/>
                    <a:pt x="12973" y="11832"/>
                    <a:pt x="13731" y="11944"/>
                  </a:cubicBezTo>
                  <a:cubicBezTo>
                    <a:pt x="14152" y="10934"/>
                    <a:pt x="11373" y="10091"/>
                    <a:pt x="10868" y="9558"/>
                  </a:cubicBezTo>
                  <a:cubicBezTo>
                    <a:pt x="10633" y="9280"/>
                    <a:pt x="10697" y="9193"/>
                    <a:pt x="10875" y="9193"/>
                  </a:cubicBezTo>
                  <a:cubicBezTo>
                    <a:pt x="11038" y="9193"/>
                    <a:pt x="11298" y="9266"/>
                    <a:pt x="11513" y="9333"/>
                  </a:cubicBezTo>
                  <a:cubicBezTo>
                    <a:pt x="11888" y="9440"/>
                    <a:pt x="12161" y="9559"/>
                    <a:pt x="12468" y="9559"/>
                  </a:cubicBezTo>
                  <a:cubicBezTo>
                    <a:pt x="12644" y="9559"/>
                    <a:pt x="12832" y="9520"/>
                    <a:pt x="13057" y="9418"/>
                  </a:cubicBezTo>
                  <a:cubicBezTo>
                    <a:pt x="12889" y="9053"/>
                    <a:pt x="11373" y="9165"/>
                    <a:pt x="11569" y="8603"/>
                  </a:cubicBezTo>
                  <a:cubicBezTo>
                    <a:pt x="11710" y="8323"/>
                    <a:pt x="13535" y="8210"/>
                    <a:pt x="13900" y="8042"/>
                  </a:cubicBezTo>
                  <a:cubicBezTo>
                    <a:pt x="14812" y="7574"/>
                    <a:pt x="14360" y="7243"/>
                    <a:pt x="13729" y="7243"/>
                  </a:cubicBezTo>
                  <a:cubicBezTo>
                    <a:pt x="13602" y="7243"/>
                    <a:pt x="13469" y="7256"/>
                    <a:pt x="13338" y="7284"/>
                  </a:cubicBezTo>
                  <a:cubicBezTo>
                    <a:pt x="12764" y="7404"/>
                    <a:pt x="12210" y="7707"/>
                    <a:pt x="11607" y="7707"/>
                  </a:cubicBezTo>
                  <a:cubicBezTo>
                    <a:pt x="11502" y="7707"/>
                    <a:pt x="11396" y="7698"/>
                    <a:pt x="11289" y="7677"/>
                  </a:cubicBezTo>
                  <a:cubicBezTo>
                    <a:pt x="11569" y="7368"/>
                    <a:pt x="12103" y="7256"/>
                    <a:pt x="12215" y="6722"/>
                  </a:cubicBezTo>
                  <a:cubicBezTo>
                    <a:pt x="12173" y="6717"/>
                    <a:pt x="12131" y="6714"/>
                    <a:pt x="12090" y="6714"/>
                  </a:cubicBezTo>
                  <a:cubicBezTo>
                    <a:pt x="11666" y="6714"/>
                    <a:pt x="11296" y="6983"/>
                    <a:pt x="10896" y="6983"/>
                  </a:cubicBezTo>
                  <a:cubicBezTo>
                    <a:pt x="10743" y="6983"/>
                    <a:pt x="10585" y="6944"/>
                    <a:pt x="10418" y="6835"/>
                  </a:cubicBezTo>
                  <a:cubicBezTo>
                    <a:pt x="10643" y="6329"/>
                    <a:pt x="11317" y="5993"/>
                    <a:pt x="11766" y="5712"/>
                  </a:cubicBezTo>
                  <a:cubicBezTo>
                    <a:pt x="12047" y="5543"/>
                    <a:pt x="13170" y="5010"/>
                    <a:pt x="12552" y="4785"/>
                  </a:cubicBezTo>
                  <a:cubicBezTo>
                    <a:pt x="12474" y="4757"/>
                    <a:pt x="12389" y="4743"/>
                    <a:pt x="12297" y="4743"/>
                  </a:cubicBezTo>
                  <a:cubicBezTo>
                    <a:pt x="11489" y="4743"/>
                    <a:pt x="10195" y="5755"/>
                    <a:pt x="9716" y="6133"/>
                  </a:cubicBezTo>
                  <a:lnTo>
                    <a:pt x="9520" y="6414"/>
                  </a:lnTo>
                  <a:cubicBezTo>
                    <a:pt x="9716" y="5993"/>
                    <a:pt x="9857" y="5571"/>
                    <a:pt x="10166" y="5206"/>
                  </a:cubicBezTo>
                  <a:cubicBezTo>
                    <a:pt x="10587" y="4701"/>
                    <a:pt x="11345" y="4224"/>
                    <a:pt x="11569" y="3606"/>
                  </a:cubicBezTo>
                  <a:cubicBezTo>
                    <a:pt x="11479" y="3588"/>
                    <a:pt x="11394" y="3579"/>
                    <a:pt x="11313" y="3579"/>
                  </a:cubicBezTo>
                  <a:cubicBezTo>
                    <a:pt x="10157" y="3579"/>
                    <a:pt x="9877" y="5330"/>
                    <a:pt x="8958" y="5487"/>
                  </a:cubicBezTo>
                  <a:cubicBezTo>
                    <a:pt x="8958" y="5066"/>
                    <a:pt x="9239" y="4729"/>
                    <a:pt x="9155" y="4252"/>
                  </a:cubicBezTo>
                  <a:lnTo>
                    <a:pt x="9155" y="4252"/>
                  </a:lnTo>
                  <a:cubicBezTo>
                    <a:pt x="8958" y="4420"/>
                    <a:pt x="8565" y="5150"/>
                    <a:pt x="8313" y="5178"/>
                  </a:cubicBezTo>
                  <a:cubicBezTo>
                    <a:pt x="8275" y="5185"/>
                    <a:pt x="8240" y="5188"/>
                    <a:pt x="8208" y="5188"/>
                  </a:cubicBezTo>
                  <a:cubicBezTo>
                    <a:pt x="7836" y="5188"/>
                    <a:pt x="7838" y="4763"/>
                    <a:pt x="7864" y="4505"/>
                  </a:cubicBezTo>
                  <a:cubicBezTo>
                    <a:pt x="8004" y="3718"/>
                    <a:pt x="9099" y="2848"/>
                    <a:pt x="8706" y="1978"/>
                  </a:cubicBezTo>
                  <a:lnTo>
                    <a:pt x="8706" y="1978"/>
                  </a:lnTo>
                  <a:cubicBezTo>
                    <a:pt x="8088" y="2202"/>
                    <a:pt x="7527" y="2932"/>
                    <a:pt x="7077" y="3438"/>
                  </a:cubicBezTo>
                  <a:cubicBezTo>
                    <a:pt x="6882" y="3655"/>
                    <a:pt x="6636" y="4344"/>
                    <a:pt x="6365" y="4344"/>
                  </a:cubicBezTo>
                  <a:cubicBezTo>
                    <a:pt x="6286" y="4344"/>
                    <a:pt x="6205" y="4285"/>
                    <a:pt x="6123" y="4140"/>
                  </a:cubicBezTo>
                  <a:cubicBezTo>
                    <a:pt x="6011" y="3915"/>
                    <a:pt x="6319" y="2848"/>
                    <a:pt x="5926" y="2820"/>
                  </a:cubicBezTo>
                  <a:cubicBezTo>
                    <a:pt x="5923" y="2820"/>
                    <a:pt x="5920" y="2820"/>
                    <a:pt x="5917" y="2820"/>
                  </a:cubicBezTo>
                  <a:cubicBezTo>
                    <a:pt x="5642" y="2820"/>
                    <a:pt x="5475" y="3973"/>
                    <a:pt x="5281" y="4168"/>
                  </a:cubicBezTo>
                  <a:cubicBezTo>
                    <a:pt x="4888" y="3634"/>
                    <a:pt x="4860" y="2792"/>
                    <a:pt x="4719" y="2146"/>
                  </a:cubicBezTo>
                  <a:cubicBezTo>
                    <a:pt x="4663" y="1725"/>
                    <a:pt x="4438" y="125"/>
                    <a:pt x="4045" y="13"/>
                  </a:cubicBezTo>
                  <a:cubicBezTo>
                    <a:pt x="4011" y="5"/>
                    <a:pt x="3977" y="1"/>
                    <a:pt x="39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47"/>
            <p:cNvSpPr/>
            <p:nvPr/>
          </p:nvSpPr>
          <p:spPr>
            <a:xfrm>
              <a:off x="6133218" y="2411896"/>
              <a:ext cx="502459" cy="483771"/>
            </a:xfrm>
            <a:custGeom>
              <a:avLst/>
              <a:gdLst/>
              <a:ahLst/>
              <a:cxnLst/>
              <a:rect l="l" t="t" r="r" b="b"/>
              <a:pathLst>
                <a:path w="7582" h="7300" extrusionOk="0">
                  <a:moveTo>
                    <a:pt x="506" y="1"/>
                  </a:moveTo>
                  <a:lnTo>
                    <a:pt x="506" y="1"/>
                  </a:lnTo>
                  <a:cubicBezTo>
                    <a:pt x="1591" y="2436"/>
                    <a:pt x="3298" y="4623"/>
                    <a:pt x="5430" y="6223"/>
                  </a:cubicBezTo>
                  <a:lnTo>
                    <a:pt x="5430" y="6223"/>
                  </a:lnTo>
                  <a:cubicBezTo>
                    <a:pt x="3894" y="5484"/>
                    <a:pt x="2519" y="4377"/>
                    <a:pt x="1377" y="3145"/>
                  </a:cubicBezTo>
                  <a:cubicBezTo>
                    <a:pt x="871" y="2611"/>
                    <a:pt x="450" y="2050"/>
                    <a:pt x="1" y="1460"/>
                  </a:cubicBezTo>
                  <a:lnTo>
                    <a:pt x="1" y="1460"/>
                  </a:lnTo>
                  <a:cubicBezTo>
                    <a:pt x="394" y="2078"/>
                    <a:pt x="787" y="2668"/>
                    <a:pt x="1264" y="3229"/>
                  </a:cubicBezTo>
                  <a:cubicBezTo>
                    <a:pt x="2893" y="5194"/>
                    <a:pt x="5110" y="6654"/>
                    <a:pt x="7581" y="7300"/>
                  </a:cubicBezTo>
                  <a:lnTo>
                    <a:pt x="6683" y="6710"/>
                  </a:lnTo>
                  <a:cubicBezTo>
                    <a:pt x="4044" y="5110"/>
                    <a:pt x="1966" y="2696"/>
                    <a:pt x="5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47"/>
            <p:cNvSpPr/>
            <p:nvPr/>
          </p:nvSpPr>
          <p:spPr>
            <a:xfrm>
              <a:off x="6388152" y="2344898"/>
              <a:ext cx="292118" cy="509881"/>
            </a:xfrm>
            <a:custGeom>
              <a:avLst/>
              <a:gdLst/>
              <a:ahLst/>
              <a:cxnLst/>
              <a:rect l="l" t="t" r="r" b="b"/>
              <a:pathLst>
                <a:path w="4408" h="7694" extrusionOk="0">
                  <a:moveTo>
                    <a:pt x="0" y="1"/>
                  </a:moveTo>
                  <a:lnTo>
                    <a:pt x="0" y="1"/>
                  </a:lnTo>
                  <a:cubicBezTo>
                    <a:pt x="197" y="1405"/>
                    <a:pt x="534" y="2752"/>
                    <a:pt x="1067" y="4044"/>
                  </a:cubicBezTo>
                  <a:cubicBezTo>
                    <a:pt x="1685" y="5391"/>
                    <a:pt x="2443" y="6711"/>
                    <a:pt x="3594" y="7693"/>
                  </a:cubicBezTo>
                  <a:cubicBezTo>
                    <a:pt x="4099" y="5223"/>
                    <a:pt x="4408" y="2696"/>
                    <a:pt x="4127" y="197"/>
                  </a:cubicBezTo>
                  <a:lnTo>
                    <a:pt x="4127" y="197"/>
                  </a:lnTo>
                  <a:cubicBezTo>
                    <a:pt x="4181" y="2528"/>
                    <a:pt x="3895" y="4859"/>
                    <a:pt x="3421" y="7165"/>
                  </a:cubicBezTo>
                  <a:lnTo>
                    <a:pt x="3421" y="7165"/>
                  </a:lnTo>
                  <a:cubicBezTo>
                    <a:pt x="2499" y="6262"/>
                    <a:pt x="1821" y="5123"/>
                    <a:pt x="1292" y="3959"/>
                  </a:cubicBezTo>
                  <a:cubicBezTo>
                    <a:pt x="702" y="2724"/>
                    <a:pt x="309" y="134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47"/>
            <p:cNvSpPr/>
            <p:nvPr/>
          </p:nvSpPr>
          <p:spPr>
            <a:xfrm>
              <a:off x="6525791" y="2318855"/>
              <a:ext cx="94965" cy="519159"/>
            </a:xfrm>
            <a:custGeom>
              <a:avLst/>
              <a:gdLst/>
              <a:ahLst/>
              <a:cxnLst/>
              <a:rect l="l" t="t" r="r" b="b"/>
              <a:pathLst>
                <a:path w="1433" h="7834" extrusionOk="0">
                  <a:moveTo>
                    <a:pt x="1" y="1"/>
                  </a:moveTo>
                  <a:lnTo>
                    <a:pt x="1" y="1"/>
                  </a:lnTo>
                  <a:cubicBezTo>
                    <a:pt x="534" y="2528"/>
                    <a:pt x="1067" y="5279"/>
                    <a:pt x="1432" y="7834"/>
                  </a:cubicBezTo>
                  <a:cubicBezTo>
                    <a:pt x="1432" y="5167"/>
                    <a:pt x="899" y="249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47"/>
            <p:cNvSpPr/>
            <p:nvPr/>
          </p:nvSpPr>
          <p:spPr>
            <a:xfrm>
              <a:off x="6682051" y="2411896"/>
              <a:ext cx="377805" cy="457727"/>
            </a:xfrm>
            <a:custGeom>
              <a:avLst/>
              <a:gdLst/>
              <a:ahLst/>
              <a:cxnLst/>
              <a:rect l="l" t="t" r="r" b="b"/>
              <a:pathLst>
                <a:path w="5701" h="6907" extrusionOk="0">
                  <a:moveTo>
                    <a:pt x="3875" y="1"/>
                  </a:moveTo>
                  <a:cubicBezTo>
                    <a:pt x="2893" y="2471"/>
                    <a:pt x="1545" y="4773"/>
                    <a:pt x="1" y="6907"/>
                  </a:cubicBezTo>
                  <a:cubicBezTo>
                    <a:pt x="1854" y="6009"/>
                    <a:pt x="3482" y="4661"/>
                    <a:pt x="4717" y="3005"/>
                  </a:cubicBezTo>
                  <a:cubicBezTo>
                    <a:pt x="5082" y="2499"/>
                    <a:pt x="5419" y="1966"/>
                    <a:pt x="5700" y="1432"/>
                  </a:cubicBezTo>
                  <a:lnTo>
                    <a:pt x="5700" y="1432"/>
                  </a:lnTo>
                  <a:cubicBezTo>
                    <a:pt x="4481" y="3325"/>
                    <a:pt x="2832" y="4979"/>
                    <a:pt x="883" y="6127"/>
                  </a:cubicBezTo>
                  <a:lnTo>
                    <a:pt x="883" y="6127"/>
                  </a:lnTo>
                  <a:cubicBezTo>
                    <a:pt x="2149" y="4234"/>
                    <a:pt x="3227" y="2177"/>
                    <a:pt x="38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47"/>
            <p:cNvSpPr/>
            <p:nvPr/>
          </p:nvSpPr>
          <p:spPr>
            <a:xfrm>
              <a:off x="6808623" y="2744895"/>
              <a:ext cx="593514" cy="227704"/>
            </a:xfrm>
            <a:custGeom>
              <a:avLst/>
              <a:gdLst/>
              <a:ahLst/>
              <a:cxnLst/>
              <a:rect l="l" t="t" r="r" b="b"/>
              <a:pathLst>
                <a:path w="8956" h="3436" extrusionOk="0">
                  <a:moveTo>
                    <a:pt x="6738" y="1"/>
                  </a:moveTo>
                  <a:lnTo>
                    <a:pt x="6738" y="1"/>
                  </a:lnTo>
                  <a:cubicBezTo>
                    <a:pt x="4857" y="1629"/>
                    <a:pt x="2527" y="2893"/>
                    <a:pt x="28" y="3061"/>
                  </a:cubicBezTo>
                  <a:lnTo>
                    <a:pt x="0" y="3314"/>
                  </a:lnTo>
                  <a:cubicBezTo>
                    <a:pt x="569" y="3396"/>
                    <a:pt x="1142" y="3436"/>
                    <a:pt x="1714" y="3436"/>
                  </a:cubicBezTo>
                  <a:cubicBezTo>
                    <a:pt x="4275" y="3436"/>
                    <a:pt x="6822" y="2636"/>
                    <a:pt x="8956" y="1236"/>
                  </a:cubicBezTo>
                  <a:lnTo>
                    <a:pt x="8956" y="1236"/>
                  </a:lnTo>
                  <a:cubicBezTo>
                    <a:pt x="6934" y="2359"/>
                    <a:pt x="4632" y="3033"/>
                    <a:pt x="2330" y="3145"/>
                  </a:cubicBezTo>
                  <a:cubicBezTo>
                    <a:pt x="2154" y="3158"/>
                    <a:pt x="1978" y="3164"/>
                    <a:pt x="1802" y="3164"/>
                  </a:cubicBezTo>
                  <a:cubicBezTo>
                    <a:pt x="1611" y="3164"/>
                    <a:pt x="1421" y="3157"/>
                    <a:pt x="1230" y="3147"/>
                  </a:cubicBezTo>
                  <a:lnTo>
                    <a:pt x="1230" y="3147"/>
                  </a:lnTo>
                  <a:cubicBezTo>
                    <a:pt x="3325" y="2706"/>
                    <a:pt x="5250" y="1512"/>
                    <a:pt x="673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47"/>
            <p:cNvSpPr/>
            <p:nvPr/>
          </p:nvSpPr>
          <p:spPr>
            <a:xfrm>
              <a:off x="6776947" y="2934688"/>
              <a:ext cx="599147" cy="349839"/>
            </a:xfrm>
            <a:custGeom>
              <a:avLst/>
              <a:gdLst/>
              <a:ahLst/>
              <a:cxnLst/>
              <a:rect l="l" t="t" r="r" b="b"/>
              <a:pathLst>
                <a:path w="9041" h="5279" extrusionOk="0">
                  <a:moveTo>
                    <a:pt x="1" y="1"/>
                  </a:moveTo>
                  <a:lnTo>
                    <a:pt x="1" y="1"/>
                  </a:lnTo>
                  <a:cubicBezTo>
                    <a:pt x="927" y="2415"/>
                    <a:pt x="3061" y="4184"/>
                    <a:pt x="5475" y="4998"/>
                  </a:cubicBezTo>
                  <a:cubicBezTo>
                    <a:pt x="5685" y="5055"/>
                    <a:pt x="5894" y="5112"/>
                    <a:pt x="6094" y="5178"/>
                  </a:cubicBezTo>
                  <a:lnTo>
                    <a:pt x="6094" y="5178"/>
                  </a:lnTo>
                  <a:cubicBezTo>
                    <a:pt x="4426" y="4556"/>
                    <a:pt x="2827" y="3603"/>
                    <a:pt x="1657" y="2247"/>
                  </a:cubicBezTo>
                  <a:cubicBezTo>
                    <a:pt x="1478" y="2029"/>
                    <a:pt x="1299" y="1800"/>
                    <a:pt x="1136" y="1565"/>
                  </a:cubicBezTo>
                  <a:lnTo>
                    <a:pt x="1136" y="1565"/>
                  </a:lnTo>
                  <a:cubicBezTo>
                    <a:pt x="3271" y="3374"/>
                    <a:pt x="6290" y="3931"/>
                    <a:pt x="9041" y="3931"/>
                  </a:cubicBezTo>
                  <a:cubicBezTo>
                    <a:pt x="6037" y="3678"/>
                    <a:pt x="2724" y="2976"/>
                    <a:pt x="618" y="646"/>
                  </a:cubicBezTo>
                  <a:lnTo>
                    <a:pt x="1" y="1"/>
                  </a:lnTo>
                  <a:close/>
                  <a:moveTo>
                    <a:pt x="6094" y="5178"/>
                  </a:moveTo>
                  <a:cubicBezTo>
                    <a:pt x="6187" y="5212"/>
                    <a:pt x="6280" y="5246"/>
                    <a:pt x="6374" y="5279"/>
                  </a:cubicBezTo>
                  <a:cubicBezTo>
                    <a:pt x="6283" y="5242"/>
                    <a:pt x="6190" y="5209"/>
                    <a:pt x="6094" y="517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47"/>
            <p:cNvSpPr/>
            <p:nvPr/>
          </p:nvSpPr>
          <p:spPr>
            <a:xfrm>
              <a:off x="6486759" y="2793338"/>
              <a:ext cx="405639" cy="281117"/>
            </a:xfrm>
            <a:custGeom>
              <a:avLst/>
              <a:gdLst/>
              <a:ahLst/>
              <a:cxnLst/>
              <a:rect l="l" t="t" r="r" b="b"/>
              <a:pathLst>
                <a:path w="6121" h="4242" extrusionOk="0">
                  <a:moveTo>
                    <a:pt x="1483" y="1"/>
                  </a:moveTo>
                  <a:cubicBezTo>
                    <a:pt x="1310" y="1"/>
                    <a:pt x="1151" y="19"/>
                    <a:pt x="1011" y="56"/>
                  </a:cubicBezTo>
                  <a:cubicBezTo>
                    <a:pt x="56" y="337"/>
                    <a:pt x="0" y="1095"/>
                    <a:pt x="1348" y="2583"/>
                  </a:cubicBezTo>
                  <a:cubicBezTo>
                    <a:pt x="2667" y="4099"/>
                    <a:pt x="4183" y="4211"/>
                    <a:pt x="4969" y="4239"/>
                  </a:cubicBezTo>
                  <a:lnTo>
                    <a:pt x="4997" y="4239"/>
                  </a:lnTo>
                  <a:cubicBezTo>
                    <a:pt x="5017" y="4241"/>
                    <a:pt x="5037" y="4241"/>
                    <a:pt x="5057" y="4241"/>
                  </a:cubicBezTo>
                  <a:cubicBezTo>
                    <a:pt x="5827" y="4241"/>
                    <a:pt x="6120" y="3166"/>
                    <a:pt x="4997" y="1797"/>
                  </a:cubicBezTo>
                  <a:cubicBezTo>
                    <a:pt x="3991" y="623"/>
                    <a:pt x="2494" y="1"/>
                    <a:pt x="1483" y="1"/>
                  </a:cubicBezTo>
                  <a:close/>
                </a:path>
              </a:pathLst>
            </a:custGeom>
            <a:solidFill>
              <a:srgbClr val="E3C3C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47"/>
            <p:cNvSpPr/>
            <p:nvPr/>
          </p:nvSpPr>
          <p:spPr>
            <a:xfrm>
              <a:off x="6551834" y="2774716"/>
              <a:ext cx="333139" cy="257658"/>
            </a:xfrm>
            <a:custGeom>
              <a:avLst/>
              <a:gdLst/>
              <a:ahLst/>
              <a:cxnLst/>
              <a:rect l="l" t="t" r="r" b="b"/>
              <a:pathLst>
                <a:path w="5027" h="3888" extrusionOk="0">
                  <a:moveTo>
                    <a:pt x="1217" y="1"/>
                  </a:moveTo>
                  <a:cubicBezTo>
                    <a:pt x="1080" y="1"/>
                    <a:pt x="939" y="30"/>
                    <a:pt x="815" y="112"/>
                  </a:cubicBezTo>
                  <a:cubicBezTo>
                    <a:pt x="815" y="112"/>
                    <a:pt x="795" y="110"/>
                    <a:pt x="762" y="110"/>
                  </a:cubicBezTo>
                  <a:cubicBezTo>
                    <a:pt x="613" y="110"/>
                    <a:pt x="190" y="166"/>
                    <a:pt x="29" y="786"/>
                  </a:cubicBezTo>
                  <a:cubicBezTo>
                    <a:pt x="29" y="786"/>
                    <a:pt x="1" y="1544"/>
                    <a:pt x="562" y="2021"/>
                  </a:cubicBezTo>
                  <a:cubicBezTo>
                    <a:pt x="1122" y="2474"/>
                    <a:pt x="2338" y="3887"/>
                    <a:pt x="4139" y="3887"/>
                  </a:cubicBezTo>
                  <a:cubicBezTo>
                    <a:pt x="4236" y="3887"/>
                    <a:pt x="4336" y="3883"/>
                    <a:pt x="4436" y="3874"/>
                  </a:cubicBezTo>
                  <a:lnTo>
                    <a:pt x="4436" y="3846"/>
                  </a:lnTo>
                  <a:cubicBezTo>
                    <a:pt x="4745" y="3818"/>
                    <a:pt x="5026" y="3144"/>
                    <a:pt x="4605" y="2667"/>
                  </a:cubicBezTo>
                  <a:cubicBezTo>
                    <a:pt x="4605" y="2667"/>
                    <a:pt x="4914" y="1909"/>
                    <a:pt x="4240" y="1544"/>
                  </a:cubicBezTo>
                  <a:cubicBezTo>
                    <a:pt x="4240" y="1544"/>
                    <a:pt x="4043" y="702"/>
                    <a:pt x="3117" y="702"/>
                  </a:cubicBezTo>
                  <a:cubicBezTo>
                    <a:pt x="3117" y="702"/>
                    <a:pt x="2708" y="110"/>
                    <a:pt x="2153" y="110"/>
                  </a:cubicBezTo>
                  <a:cubicBezTo>
                    <a:pt x="2057" y="110"/>
                    <a:pt x="1957" y="127"/>
                    <a:pt x="1854" y="169"/>
                  </a:cubicBezTo>
                  <a:cubicBezTo>
                    <a:pt x="1854" y="169"/>
                    <a:pt x="1546" y="1"/>
                    <a:pt x="12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47"/>
            <p:cNvSpPr/>
            <p:nvPr/>
          </p:nvSpPr>
          <p:spPr>
            <a:xfrm>
              <a:off x="6779465" y="2848473"/>
              <a:ext cx="24586" cy="22134"/>
            </a:xfrm>
            <a:custGeom>
              <a:avLst/>
              <a:gdLst/>
              <a:ahLst/>
              <a:cxnLst/>
              <a:rect l="l" t="t" r="r" b="b"/>
              <a:pathLst>
                <a:path w="371" h="334" extrusionOk="0">
                  <a:moveTo>
                    <a:pt x="188" y="0"/>
                  </a:moveTo>
                  <a:cubicBezTo>
                    <a:pt x="171" y="0"/>
                    <a:pt x="152" y="3"/>
                    <a:pt x="131" y="10"/>
                  </a:cubicBezTo>
                  <a:cubicBezTo>
                    <a:pt x="75" y="38"/>
                    <a:pt x="19" y="66"/>
                    <a:pt x="19" y="150"/>
                  </a:cubicBezTo>
                  <a:cubicBezTo>
                    <a:pt x="1" y="260"/>
                    <a:pt x="89" y="334"/>
                    <a:pt x="168" y="334"/>
                  </a:cubicBezTo>
                  <a:cubicBezTo>
                    <a:pt x="211" y="334"/>
                    <a:pt x="252" y="312"/>
                    <a:pt x="272" y="263"/>
                  </a:cubicBezTo>
                  <a:cubicBezTo>
                    <a:pt x="370" y="164"/>
                    <a:pt x="317" y="0"/>
                    <a:pt x="18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47"/>
            <p:cNvSpPr/>
            <p:nvPr/>
          </p:nvSpPr>
          <p:spPr>
            <a:xfrm>
              <a:off x="6693251" y="2904006"/>
              <a:ext cx="20544" cy="20544"/>
            </a:xfrm>
            <a:custGeom>
              <a:avLst/>
              <a:gdLst/>
              <a:ahLst/>
              <a:cxnLst/>
              <a:rect l="l" t="t" r="r" b="b"/>
              <a:pathLst>
                <a:path w="310" h="310" extrusionOk="0">
                  <a:moveTo>
                    <a:pt x="155" y="0"/>
                  </a:moveTo>
                  <a:cubicBezTo>
                    <a:pt x="78" y="0"/>
                    <a:pt x="0" y="42"/>
                    <a:pt x="0" y="127"/>
                  </a:cubicBezTo>
                  <a:lnTo>
                    <a:pt x="0" y="183"/>
                  </a:lnTo>
                  <a:cubicBezTo>
                    <a:pt x="0" y="267"/>
                    <a:pt x="78" y="309"/>
                    <a:pt x="155" y="309"/>
                  </a:cubicBezTo>
                  <a:cubicBezTo>
                    <a:pt x="232" y="309"/>
                    <a:pt x="309" y="267"/>
                    <a:pt x="309" y="183"/>
                  </a:cubicBezTo>
                  <a:lnTo>
                    <a:pt x="309" y="127"/>
                  </a:lnTo>
                  <a:cubicBezTo>
                    <a:pt x="309" y="42"/>
                    <a:pt x="232" y="0"/>
                    <a:pt x="1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7" name="Google Shape;2827;p47"/>
            <p:cNvSpPr/>
            <p:nvPr/>
          </p:nvSpPr>
          <p:spPr>
            <a:xfrm>
              <a:off x="6767670" y="2945822"/>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8" name="Google Shape;2828;p47"/>
            <p:cNvSpPr/>
            <p:nvPr/>
          </p:nvSpPr>
          <p:spPr>
            <a:xfrm>
              <a:off x="6817901" y="2895590"/>
              <a:ext cx="24255" cy="20544"/>
            </a:xfrm>
            <a:custGeom>
              <a:avLst/>
              <a:gdLst/>
              <a:ahLst/>
              <a:cxnLst/>
              <a:rect l="l" t="t" r="r" b="b"/>
              <a:pathLst>
                <a:path w="366" h="310" extrusionOk="0">
                  <a:moveTo>
                    <a:pt x="169" y="1"/>
                  </a:moveTo>
                  <a:cubicBezTo>
                    <a:pt x="0" y="1"/>
                    <a:pt x="0" y="310"/>
                    <a:pt x="169" y="310"/>
                  </a:cubicBezTo>
                  <a:cubicBezTo>
                    <a:pt x="365" y="310"/>
                    <a:pt x="365"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47"/>
            <p:cNvSpPr/>
            <p:nvPr/>
          </p:nvSpPr>
          <p:spPr>
            <a:xfrm>
              <a:off x="6814190" y="2960732"/>
              <a:ext cx="27966" cy="18688"/>
            </a:xfrm>
            <a:custGeom>
              <a:avLst/>
              <a:gdLst/>
              <a:ahLst/>
              <a:cxnLst/>
              <a:rect l="l" t="t" r="r" b="b"/>
              <a:pathLst>
                <a:path w="422" h="282" extrusionOk="0">
                  <a:moveTo>
                    <a:pt x="197" y="1"/>
                  </a:moveTo>
                  <a:cubicBezTo>
                    <a:pt x="0" y="1"/>
                    <a:pt x="0" y="281"/>
                    <a:pt x="197" y="281"/>
                  </a:cubicBezTo>
                  <a:lnTo>
                    <a:pt x="225" y="281"/>
                  </a:lnTo>
                  <a:cubicBezTo>
                    <a:pt x="421" y="281"/>
                    <a:pt x="421"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47"/>
            <p:cNvSpPr/>
            <p:nvPr/>
          </p:nvSpPr>
          <p:spPr>
            <a:xfrm>
              <a:off x="6769525" y="2895590"/>
              <a:ext cx="24255" cy="20544"/>
            </a:xfrm>
            <a:custGeom>
              <a:avLst/>
              <a:gdLst/>
              <a:ahLst/>
              <a:cxnLst/>
              <a:rect l="l" t="t" r="r" b="b"/>
              <a:pathLst>
                <a:path w="366" h="310" extrusionOk="0">
                  <a:moveTo>
                    <a:pt x="197" y="1"/>
                  </a:moveTo>
                  <a:cubicBezTo>
                    <a:pt x="0" y="1"/>
                    <a:pt x="0" y="310"/>
                    <a:pt x="197" y="310"/>
                  </a:cubicBezTo>
                  <a:cubicBezTo>
                    <a:pt x="365" y="310"/>
                    <a:pt x="365" y="1"/>
                    <a:pt x="19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47"/>
            <p:cNvSpPr/>
            <p:nvPr/>
          </p:nvSpPr>
          <p:spPr>
            <a:xfrm>
              <a:off x="6797424" y="2929122"/>
              <a:ext cx="27966" cy="20544"/>
            </a:xfrm>
            <a:custGeom>
              <a:avLst/>
              <a:gdLst/>
              <a:ahLst/>
              <a:cxnLst/>
              <a:rect l="l" t="t" r="r" b="b"/>
              <a:pathLst>
                <a:path w="422" h="310" extrusionOk="0">
                  <a:moveTo>
                    <a:pt x="197" y="0"/>
                  </a:moveTo>
                  <a:cubicBezTo>
                    <a:pt x="1" y="0"/>
                    <a:pt x="1" y="309"/>
                    <a:pt x="197" y="309"/>
                  </a:cubicBezTo>
                  <a:lnTo>
                    <a:pt x="225" y="309"/>
                  </a:lnTo>
                  <a:cubicBezTo>
                    <a:pt x="422" y="309"/>
                    <a:pt x="422" y="0"/>
                    <a:pt x="2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47"/>
            <p:cNvSpPr/>
            <p:nvPr/>
          </p:nvSpPr>
          <p:spPr>
            <a:xfrm>
              <a:off x="6730427" y="2828195"/>
              <a:ext cx="18688" cy="20080"/>
            </a:xfrm>
            <a:custGeom>
              <a:avLst/>
              <a:gdLst/>
              <a:ahLst/>
              <a:cxnLst/>
              <a:rect l="l" t="t" r="r" b="b"/>
              <a:pathLst>
                <a:path w="282" h="303" extrusionOk="0">
                  <a:moveTo>
                    <a:pt x="141" y="0"/>
                  </a:moveTo>
                  <a:cubicBezTo>
                    <a:pt x="71" y="0"/>
                    <a:pt x="1" y="49"/>
                    <a:pt x="1" y="148"/>
                  </a:cubicBezTo>
                  <a:lnTo>
                    <a:pt x="1" y="176"/>
                  </a:lnTo>
                  <a:cubicBezTo>
                    <a:pt x="1" y="260"/>
                    <a:pt x="71" y="302"/>
                    <a:pt x="141" y="302"/>
                  </a:cubicBezTo>
                  <a:cubicBezTo>
                    <a:pt x="211" y="302"/>
                    <a:pt x="282" y="260"/>
                    <a:pt x="282" y="176"/>
                  </a:cubicBezTo>
                  <a:lnTo>
                    <a:pt x="282" y="148"/>
                  </a:lnTo>
                  <a:cubicBezTo>
                    <a:pt x="282" y="49"/>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47"/>
            <p:cNvSpPr/>
            <p:nvPr/>
          </p:nvSpPr>
          <p:spPr>
            <a:xfrm>
              <a:off x="6715583" y="2869546"/>
              <a:ext cx="26110" cy="20544"/>
            </a:xfrm>
            <a:custGeom>
              <a:avLst/>
              <a:gdLst/>
              <a:ahLst/>
              <a:cxnLst/>
              <a:rect l="l" t="t" r="r" b="b"/>
              <a:pathLst>
                <a:path w="394" h="310" extrusionOk="0">
                  <a:moveTo>
                    <a:pt x="169" y="1"/>
                  </a:moveTo>
                  <a:cubicBezTo>
                    <a:pt x="0" y="1"/>
                    <a:pt x="0" y="310"/>
                    <a:pt x="169" y="310"/>
                  </a:cubicBezTo>
                  <a:lnTo>
                    <a:pt x="225" y="310"/>
                  </a:lnTo>
                  <a:cubicBezTo>
                    <a:pt x="393" y="310"/>
                    <a:pt x="393" y="1"/>
                    <a:pt x="2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47"/>
            <p:cNvSpPr/>
            <p:nvPr/>
          </p:nvSpPr>
          <p:spPr>
            <a:xfrm>
              <a:off x="6750904" y="2863980"/>
              <a:ext cx="24255" cy="18688"/>
            </a:xfrm>
            <a:custGeom>
              <a:avLst/>
              <a:gdLst/>
              <a:ahLst/>
              <a:cxnLst/>
              <a:rect l="l" t="t" r="r" b="b"/>
              <a:pathLst>
                <a:path w="366" h="282" extrusionOk="0">
                  <a:moveTo>
                    <a:pt x="169" y="1"/>
                  </a:moveTo>
                  <a:cubicBezTo>
                    <a:pt x="1" y="1"/>
                    <a:pt x="1" y="281"/>
                    <a:pt x="169" y="281"/>
                  </a:cubicBezTo>
                  <a:cubicBezTo>
                    <a:pt x="366" y="281"/>
                    <a:pt x="366" y="1"/>
                    <a:pt x="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47"/>
            <p:cNvSpPr/>
            <p:nvPr/>
          </p:nvSpPr>
          <p:spPr>
            <a:xfrm>
              <a:off x="6734204" y="2917922"/>
              <a:ext cx="25514" cy="20743"/>
            </a:xfrm>
            <a:custGeom>
              <a:avLst/>
              <a:gdLst/>
              <a:ahLst/>
              <a:cxnLst/>
              <a:rect l="l" t="t" r="r" b="b"/>
              <a:pathLst>
                <a:path w="385" h="313" extrusionOk="0">
                  <a:moveTo>
                    <a:pt x="140" y="1"/>
                  </a:moveTo>
                  <a:cubicBezTo>
                    <a:pt x="56" y="1"/>
                    <a:pt x="0" y="85"/>
                    <a:pt x="0" y="141"/>
                  </a:cubicBezTo>
                  <a:lnTo>
                    <a:pt x="0" y="169"/>
                  </a:lnTo>
                  <a:cubicBezTo>
                    <a:pt x="0" y="282"/>
                    <a:pt x="84" y="310"/>
                    <a:pt x="140" y="310"/>
                  </a:cubicBezTo>
                  <a:cubicBezTo>
                    <a:pt x="151" y="312"/>
                    <a:pt x="161" y="313"/>
                    <a:pt x="172" y="313"/>
                  </a:cubicBezTo>
                  <a:cubicBezTo>
                    <a:pt x="296" y="313"/>
                    <a:pt x="385" y="163"/>
                    <a:pt x="281" y="85"/>
                  </a:cubicBezTo>
                  <a:cubicBezTo>
                    <a:pt x="253" y="29"/>
                    <a:pt x="197"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47"/>
            <p:cNvSpPr/>
            <p:nvPr/>
          </p:nvSpPr>
          <p:spPr>
            <a:xfrm>
              <a:off x="6650441" y="2910037"/>
              <a:ext cx="20544" cy="21471"/>
            </a:xfrm>
            <a:custGeom>
              <a:avLst/>
              <a:gdLst/>
              <a:ahLst/>
              <a:cxnLst/>
              <a:rect l="l" t="t" r="r" b="b"/>
              <a:pathLst>
                <a:path w="310" h="324" extrusionOk="0">
                  <a:moveTo>
                    <a:pt x="155" y="1"/>
                  </a:moveTo>
                  <a:cubicBezTo>
                    <a:pt x="78" y="1"/>
                    <a:pt x="1" y="50"/>
                    <a:pt x="1" y="148"/>
                  </a:cubicBezTo>
                  <a:lnTo>
                    <a:pt x="1" y="176"/>
                  </a:lnTo>
                  <a:cubicBezTo>
                    <a:pt x="1" y="274"/>
                    <a:pt x="78" y="323"/>
                    <a:pt x="155" y="323"/>
                  </a:cubicBezTo>
                  <a:cubicBezTo>
                    <a:pt x="232" y="323"/>
                    <a:pt x="309" y="274"/>
                    <a:pt x="309" y="176"/>
                  </a:cubicBezTo>
                  <a:lnTo>
                    <a:pt x="309" y="148"/>
                  </a:lnTo>
                  <a:cubicBezTo>
                    <a:pt x="309" y="50"/>
                    <a:pt x="232" y="1"/>
                    <a:pt x="1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47"/>
            <p:cNvSpPr/>
            <p:nvPr/>
          </p:nvSpPr>
          <p:spPr>
            <a:xfrm>
              <a:off x="6721149" y="2957684"/>
              <a:ext cx="23990" cy="22068"/>
            </a:xfrm>
            <a:custGeom>
              <a:avLst/>
              <a:gdLst/>
              <a:ahLst/>
              <a:cxnLst/>
              <a:rect l="l" t="t" r="r" b="b"/>
              <a:pathLst>
                <a:path w="362" h="333" extrusionOk="0">
                  <a:moveTo>
                    <a:pt x="175" y="0"/>
                  </a:moveTo>
                  <a:cubicBezTo>
                    <a:pt x="137" y="0"/>
                    <a:pt x="101" y="14"/>
                    <a:pt x="85" y="47"/>
                  </a:cubicBezTo>
                  <a:cubicBezTo>
                    <a:pt x="29" y="103"/>
                    <a:pt x="29" y="131"/>
                    <a:pt x="29" y="187"/>
                  </a:cubicBezTo>
                  <a:cubicBezTo>
                    <a:pt x="0" y="271"/>
                    <a:pt x="85" y="327"/>
                    <a:pt x="141" y="327"/>
                  </a:cubicBezTo>
                  <a:cubicBezTo>
                    <a:pt x="156" y="331"/>
                    <a:pt x="170" y="333"/>
                    <a:pt x="185" y="333"/>
                  </a:cubicBezTo>
                  <a:cubicBezTo>
                    <a:pt x="280" y="333"/>
                    <a:pt x="362" y="256"/>
                    <a:pt x="337" y="159"/>
                  </a:cubicBezTo>
                  <a:cubicBezTo>
                    <a:pt x="337" y="103"/>
                    <a:pt x="309" y="47"/>
                    <a:pt x="253" y="19"/>
                  </a:cubicBezTo>
                  <a:cubicBezTo>
                    <a:pt x="230" y="7"/>
                    <a:pt x="202" y="0"/>
                    <a:pt x="1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47"/>
            <p:cNvSpPr/>
            <p:nvPr/>
          </p:nvSpPr>
          <p:spPr>
            <a:xfrm>
              <a:off x="6802991" y="2988631"/>
              <a:ext cx="29821" cy="18688"/>
            </a:xfrm>
            <a:custGeom>
              <a:avLst/>
              <a:gdLst/>
              <a:ahLst/>
              <a:cxnLst/>
              <a:rect l="l" t="t" r="r" b="b"/>
              <a:pathLst>
                <a:path w="450" h="282" extrusionOk="0">
                  <a:moveTo>
                    <a:pt x="197" y="1"/>
                  </a:moveTo>
                  <a:cubicBezTo>
                    <a:pt x="1" y="1"/>
                    <a:pt x="1" y="281"/>
                    <a:pt x="197" y="281"/>
                  </a:cubicBezTo>
                  <a:lnTo>
                    <a:pt x="253" y="281"/>
                  </a:lnTo>
                  <a:cubicBezTo>
                    <a:pt x="450" y="281"/>
                    <a:pt x="450" y="1"/>
                    <a:pt x="2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47"/>
            <p:cNvSpPr/>
            <p:nvPr/>
          </p:nvSpPr>
          <p:spPr>
            <a:xfrm>
              <a:off x="6678340" y="2931839"/>
              <a:ext cx="20544" cy="21869"/>
            </a:xfrm>
            <a:custGeom>
              <a:avLst/>
              <a:gdLst/>
              <a:ahLst/>
              <a:cxnLst/>
              <a:rect l="l" t="t" r="r" b="b"/>
              <a:pathLst>
                <a:path w="310" h="330" extrusionOk="0">
                  <a:moveTo>
                    <a:pt x="198" y="0"/>
                  </a:moveTo>
                  <a:cubicBezTo>
                    <a:pt x="181" y="0"/>
                    <a:pt x="162" y="5"/>
                    <a:pt x="141" y="15"/>
                  </a:cubicBezTo>
                  <a:lnTo>
                    <a:pt x="113" y="15"/>
                  </a:lnTo>
                  <a:cubicBezTo>
                    <a:pt x="57" y="44"/>
                    <a:pt x="1" y="72"/>
                    <a:pt x="1" y="156"/>
                  </a:cubicBezTo>
                  <a:lnTo>
                    <a:pt x="1" y="184"/>
                  </a:lnTo>
                  <a:cubicBezTo>
                    <a:pt x="1" y="240"/>
                    <a:pt x="57" y="268"/>
                    <a:pt x="113" y="296"/>
                  </a:cubicBezTo>
                  <a:cubicBezTo>
                    <a:pt x="113" y="296"/>
                    <a:pt x="113" y="324"/>
                    <a:pt x="141" y="324"/>
                  </a:cubicBezTo>
                  <a:cubicBezTo>
                    <a:pt x="156" y="328"/>
                    <a:pt x="170" y="330"/>
                    <a:pt x="183" y="330"/>
                  </a:cubicBezTo>
                  <a:cubicBezTo>
                    <a:pt x="267" y="330"/>
                    <a:pt x="310" y="253"/>
                    <a:pt x="310" y="156"/>
                  </a:cubicBezTo>
                  <a:cubicBezTo>
                    <a:pt x="310" y="87"/>
                    <a:pt x="272" y="0"/>
                    <a:pt x="1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47"/>
            <p:cNvSpPr/>
            <p:nvPr/>
          </p:nvSpPr>
          <p:spPr>
            <a:xfrm>
              <a:off x="6587221" y="2859341"/>
              <a:ext cx="18622" cy="20080"/>
            </a:xfrm>
            <a:custGeom>
              <a:avLst/>
              <a:gdLst/>
              <a:ahLst/>
              <a:cxnLst/>
              <a:rect l="l" t="t" r="r" b="b"/>
              <a:pathLst>
                <a:path w="281" h="303" extrusionOk="0">
                  <a:moveTo>
                    <a:pt x="140" y="1"/>
                  </a:moveTo>
                  <a:cubicBezTo>
                    <a:pt x="70" y="1"/>
                    <a:pt x="0" y="43"/>
                    <a:pt x="0" y="127"/>
                  </a:cubicBezTo>
                  <a:lnTo>
                    <a:pt x="0" y="155"/>
                  </a:lnTo>
                  <a:cubicBezTo>
                    <a:pt x="0" y="253"/>
                    <a:pt x="70" y="302"/>
                    <a:pt x="140" y="302"/>
                  </a:cubicBezTo>
                  <a:cubicBezTo>
                    <a:pt x="211" y="302"/>
                    <a:pt x="281" y="253"/>
                    <a:pt x="281" y="155"/>
                  </a:cubicBezTo>
                  <a:lnTo>
                    <a:pt x="281" y="127"/>
                  </a:lnTo>
                  <a:cubicBezTo>
                    <a:pt x="281" y="43"/>
                    <a:pt x="211" y="1"/>
                    <a:pt x="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47"/>
            <p:cNvSpPr/>
            <p:nvPr/>
          </p:nvSpPr>
          <p:spPr>
            <a:xfrm>
              <a:off x="6687684" y="2856094"/>
              <a:ext cx="18622" cy="21471"/>
            </a:xfrm>
            <a:custGeom>
              <a:avLst/>
              <a:gdLst/>
              <a:ahLst/>
              <a:cxnLst/>
              <a:rect l="l" t="t" r="r" b="b"/>
              <a:pathLst>
                <a:path w="281" h="324" extrusionOk="0">
                  <a:moveTo>
                    <a:pt x="141" y="0"/>
                  </a:moveTo>
                  <a:cubicBezTo>
                    <a:pt x="70" y="0"/>
                    <a:pt x="0" y="50"/>
                    <a:pt x="0" y="148"/>
                  </a:cubicBezTo>
                  <a:lnTo>
                    <a:pt x="0" y="176"/>
                  </a:lnTo>
                  <a:cubicBezTo>
                    <a:pt x="0" y="274"/>
                    <a:pt x="70" y="323"/>
                    <a:pt x="141" y="323"/>
                  </a:cubicBezTo>
                  <a:cubicBezTo>
                    <a:pt x="211" y="323"/>
                    <a:pt x="281" y="274"/>
                    <a:pt x="281" y="176"/>
                  </a:cubicBezTo>
                  <a:lnTo>
                    <a:pt x="281" y="148"/>
                  </a:lnTo>
                  <a:cubicBezTo>
                    <a:pt x="281" y="50"/>
                    <a:pt x="211" y="0"/>
                    <a:pt x="1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47"/>
            <p:cNvSpPr/>
            <p:nvPr/>
          </p:nvSpPr>
          <p:spPr>
            <a:xfrm>
              <a:off x="6633675" y="2869546"/>
              <a:ext cx="26177" cy="20544"/>
            </a:xfrm>
            <a:custGeom>
              <a:avLst/>
              <a:gdLst/>
              <a:ahLst/>
              <a:cxnLst/>
              <a:rect l="l" t="t" r="r" b="b"/>
              <a:pathLst>
                <a:path w="395" h="310" extrusionOk="0">
                  <a:moveTo>
                    <a:pt x="198" y="1"/>
                  </a:moveTo>
                  <a:cubicBezTo>
                    <a:pt x="1" y="1"/>
                    <a:pt x="1" y="310"/>
                    <a:pt x="198" y="310"/>
                  </a:cubicBezTo>
                  <a:cubicBezTo>
                    <a:pt x="394" y="310"/>
                    <a:pt x="394" y="1"/>
                    <a:pt x="19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47"/>
            <p:cNvSpPr/>
            <p:nvPr/>
          </p:nvSpPr>
          <p:spPr>
            <a:xfrm>
              <a:off x="6654152" y="2834225"/>
              <a:ext cx="26110" cy="18688"/>
            </a:xfrm>
            <a:custGeom>
              <a:avLst/>
              <a:gdLst/>
              <a:ahLst/>
              <a:cxnLst/>
              <a:rect l="l" t="t" r="r" b="b"/>
              <a:pathLst>
                <a:path w="394" h="282" extrusionOk="0">
                  <a:moveTo>
                    <a:pt x="169" y="0"/>
                  </a:moveTo>
                  <a:cubicBezTo>
                    <a:pt x="1" y="0"/>
                    <a:pt x="1" y="281"/>
                    <a:pt x="169" y="281"/>
                  </a:cubicBezTo>
                  <a:lnTo>
                    <a:pt x="197" y="281"/>
                  </a:lnTo>
                  <a:cubicBezTo>
                    <a:pt x="394" y="281"/>
                    <a:pt x="394"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47"/>
            <p:cNvSpPr/>
            <p:nvPr/>
          </p:nvSpPr>
          <p:spPr>
            <a:xfrm>
              <a:off x="6590932" y="2826803"/>
              <a:ext cx="26110" cy="20544"/>
            </a:xfrm>
            <a:custGeom>
              <a:avLst/>
              <a:gdLst/>
              <a:ahLst/>
              <a:cxnLst/>
              <a:rect l="l" t="t" r="r" b="b"/>
              <a:pathLst>
                <a:path w="394" h="310" extrusionOk="0">
                  <a:moveTo>
                    <a:pt x="197" y="0"/>
                  </a:moveTo>
                  <a:cubicBezTo>
                    <a:pt x="0" y="0"/>
                    <a:pt x="0" y="309"/>
                    <a:pt x="197" y="309"/>
                  </a:cubicBezTo>
                  <a:cubicBezTo>
                    <a:pt x="393" y="309"/>
                    <a:pt x="393" y="0"/>
                    <a:pt x="1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47"/>
            <p:cNvSpPr/>
            <p:nvPr/>
          </p:nvSpPr>
          <p:spPr>
            <a:xfrm>
              <a:off x="6629964" y="2816532"/>
              <a:ext cx="18688" cy="20080"/>
            </a:xfrm>
            <a:custGeom>
              <a:avLst/>
              <a:gdLst/>
              <a:ahLst/>
              <a:cxnLst/>
              <a:rect l="l" t="t" r="r" b="b"/>
              <a:pathLst>
                <a:path w="282" h="303" extrusionOk="0">
                  <a:moveTo>
                    <a:pt x="141" y="1"/>
                  </a:moveTo>
                  <a:cubicBezTo>
                    <a:pt x="71" y="1"/>
                    <a:pt x="1" y="43"/>
                    <a:pt x="1" y="127"/>
                  </a:cubicBezTo>
                  <a:lnTo>
                    <a:pt x="1" y="155"/>
                  </a:lnTo>
                  <a:cubicBezTo>
                    <a:pt x="1" y="253"/>
                    <a:pt x="71" y="303"/>
                    <a:pt x="141" y="303"/>
                  </a:cubicBezTo>
                  <a:cubicBezTo>
                    <a:pt x="211" y="303"/>
                    <a:pt x="282" y="253"/>
                    <a:pt x="282" y="155"/>
                  </a:cubicBezTo>
                  <a:lnTo>
                    <a:pt x="282" y="127"/>
                  </a:lnTo>
                  <a:cubicBezTo>
                    <a:pt x="282" y="43"/>
                    <a:pt x="211" y="1"/>
                    <a:pt x="1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47"/>
            <p:cNvSpPr/>
            <p:nvPr/>
          </p:nvSpPr>
          <p:spPr>
            <a:xfrm>
              <a:off x="6207969" y="2846750"/>
              <a:ext cx="1006310" cy="454877"/>
            </a:xfrm>
            <a:custGeom>
              <a:avLst/>
              <a:gdLst/>
              <a:ahLst/>
              <a:cxnLst/>
              <a:rect l="l" t="t" r="r" b="b"/>
              <a:pathLst>
                <a:path w="15185" h="6864" extrusionOk="0">
                  <a:moveTo>
                    <a:pt x="1368" y="0"/>
                  </a:moveTo>
                  <a:cubicBezTo>
                    <a:pt x="66" y="0"/>
                    <a:pt x="1" y="698"/>
                    <a:pt x="136" y="1047"/>
                  </a:cubicBezTo>
                  <a:cubicBezTo>
                    <a:pt x="361" y="1524"/>
                    <a:pt x="1400" y="1805"/>
                    <a:pt x="2158" y="2479"/>
                  </a:cubicBezTo>
                  <a:cubicBezTo>
                    <a:pt x="2888" y="3152"/>
                    <a:pt x="2663" y="3349"/>
                    <a:pt x="3084" y="3882"/>
                  </a:cubicBezTo>
                  <a:cubicBezTo>
                    <a:pt x="3505" y="4416"/>
                    <a:pt x="4628" y="4388"/>
                    <a:pt x="5162" y="4893"/>
                  </a:cubicBezTo>
                  <a:cubicBezTo>
                    <a:pt x="5723" y="5370"/>
                    <a:pt x="5948" y="6521"/>
                    <a:pt x="6537" y="6802"/>
                  </a:cubicBezTo>
                  <a:cubicBezTo>
                    <a:pt x="6619" y="6845"/>
                    <a:pt x="6701" y="6864"/>
                    <a:pt x="6782" y="6864"/>
                  </a:cubicBezTo>
                  <a:cubicBezTo>
                    <a:pt x="7286" y="6864"/>
                    <a:pt x="7786" y="6152"/>
                    <a:pt x="8390" y="6128"/>
                  </a:cubicBezTo>
                  <a:cubicBezTo>
                    <a:pt x="8413" y="6127"/>
                    <a:pt x="8439" y="6127"/>
                    <a:pt x="8468" y="6127"/>
                  </a:cubicBezTo>
                  <a:cubicBezTo>
                    <a:pt x="9233" y="6127"/>
                    <a:pt x="11796" y="6467"/>
                    <a:pt x="12805" y="6467"/>
                  </a:cubicBezTo>
                  <a:cubicBezTo>
                    <a:pt x="12842" y="6467"/>
                    <a:pt x="12877" y="6466"/>
                    <a:pt x="12910" y="6465"/>
                  </a:cubicBezTo>
                  <a:cubicBezTo>
                    <a:pt x="13036" y="6462"/>
                    <a:pt x="13165" y="6460"/>
                    <a:pt x="13296" y="6460"/>
                  </a:cubicBezTo>
                  <a:cubicBezTo>
                    <a:pt x="13637" y="6460"/>
                    <a:pt x="13984" y="6469"/>
                    <a:pt x="14286" y="6469"/>
                  </a:cubicBezTo>
                  <a:cubicBezTo>
                    <a:pt x="14775" y="6469"/>
                    <a:pt x="15141" y="6446"/>
                    <a:pt x="15156" y="6325"/>
                  </a:cubicBezTo>
                  <a:cubicBezTo>
                    <a:pt x="15184" y="6100"/>
                    <a:pt x="14567" y="5146"/>
                    <a:pt x="13556" y="4725"/>
                  </a:cubicBezTo>
                  <a:cubicBezTo>
                    <a:pt x="13277" y="4601"/>
                    <a:pt x="12996" y="4556"/>
                    <a:pt x="12736" y="4556"/>
                  </a:cubicBezTo>
                  <a:cubicBezTo>
                    <a:pt x="12051" y="4556"/>
                    <a:pt x="11507" y="4865"/>
                    <a:pt x="11507" y="4865"/>
                  </a:cubicBezTo>
                  <a:cubicBezTo>
                    <a:pt x="10355" y="4584"/>
                    <a:pt x="9429" y="3293"/>
                    <a:pt x="8811" y="2984"/>
                  </a:cubicBezTo>
                  <a:cubicBezTo>
                    <a:pt x="8488" y="2844"/>
                    <a:pt x="8243" y="2830"/>
                    <a:pt x="8008" y="2830"/>
                  </a:cubicBezTo>
                  <a:cubicBezTo>
                    <a:pt x="7949" y="2830"/>
                    <a:pt x="7891" y="2830"/>
                    <a:pt x="7832" y="2830"/>
                  </a:cubicBezTo>
                  <a:cubicBezTo>
                    <a:pt x="7657" y="2830"/>
                    <a:pt x="7478" y="2823"/>
                    <a:pt x="7267" y="2759"/>
                  </a:cubicBezTo>
                  <a:cubicBezTo>
                    <a:pt x="6706" y="2563"/>
                    <a:pt x="7071" y="2198"/>
                    <a:pt x="6369" y="1805"/>
                  </a:cubicBezTo>
                  <a:cubicBezTo>
                    <a:pt x="5695" y="1384"/>
                    <a:pt x="3954" y="513"/>
                    <a:pt x="3954" y="513"/>
                  </a:cubicBezTo>
                  <a:cubicBezTo>
                    <a:pt x="2782" y="140"/>
                    <a:pt x="1951" y="0"/>
                    <a:pt x="136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47"/>
            <p:cNvSpPr/>
            <p:nvPr/>
          </p:nvSpPr>
          <p:spPr>
            <a:xfrm>
              <a:off x="6408562" y="2908645"/>
              <a:ext cx="428038" cy="277274"/>
            </a:xfrm>
            <a:custGeom>
              <a:avLst/>
              <a:gdLst/>
              <a:ahLst/>
              <a:cxnLst/>
              <a:rect l="l" t="t" r="r" b="b"/>
              <a:pathLst>
                <a:path w="6459" h="4184" extrusionOk="0">
                  <a:moveTo>
                    <a:pt x="1770" y="0"/>
                  </a:moveTo>
                  <a:cubicBezTo>
                    <a:pt x="1517" y="29"/>
                    <a:pt x="1236" y="85"/>
                    <a:pt x="1012" y="225"/>
                  </a:cubicBezTo>
                  <a:cubicBezTo>
                    <a:pt x="1" y="871"/>
                    <a:pt x="2191" y="1067"/>
                    <a:pt x="2584" y="1095"/>
                  </a:cubicBezTo>
                  <a:cubicBezTo>
                    <a:pt x="2528" y="1432"/>
                    <a:pt x="1826" y="1994"/>
                    <a:pt x="2275" y="2275"/>
                  </a:cubicBezTo>
                  <a:cubicBezTo>
                    <a:pt x="2326" y="2315"/>
                    <a:pt x="2380" y="2333"/>
                    <a:pt x="2434" y="2333"/>
                  </a:cubicBezTo>
                  <a:cubicBezTo>
                    <a:pt x="2797" y="2333"/>
                    <a:pt x="3214" y="1547"/>
                    <a:pt x="3482" y="1376"/>
                  </a:cubicBezTo>
                  <a:cubicBezTo>
                    <a:pt x="3707" y="2190"/>
                    <a:pt x="3707" y="3566"/>
                    <a:pt x="4381" y="4184"/>
                  </a:cubicBezTo>
                  <a:cubicBezTo>
                    <a:pt x="5139" y="3734"/>
                    <a:pt x="4072" y="2668"/>
                    <a:pt x="4212" y="2078"/>
                  </a:cubicBezTo>
                  <a:lnTo>
                    <a:pt x="4212" y="2078"/>
                  </a:lnTo>
                  <a:cubicBezTo>
                    <a:pt x="4622" y="2129"/>
                    <a:pt x="5850" y="3349"/>
                    <a:pt x="6190" y="3349"/>
                  </a:cubicBezTo>
                  <a:cubicBezTo>
                    <a:pt x="6222" y="3349"/>
                    <a:pt x="6247" y="3338"/>
                    <a:pt x="6262" y="3313"/>
                  </a:cubicBezTo>
                  <a:cubicBezTo>
                    <a:pt x="6458" y="3033"/>
                    <a:pt x="5616" y="2303"/>
                    <a:pt x="5054" y="1881"/>
                  </a:cubicBezTo>
                  <a:cubicBezTo>
                    <a:pt x="4953" y="1881"/>
                    <a:pt x="4852" y="1886"/>
                    <a:pt x="4748" y="1886"/>
                  </a:cubicBezTo>
                  <a:cubicBezTo>
                    <a:pt x="4591" y="1886"/>
                    <a:pt x="4426" y="1876"/>
                    <a:pt x="4240" y="1825"/>
                  </a:cubicBezTo>
                  <a:cubicBezTo>
                    <a:pt x="3679" y="1657"/>
                    <a:pt x="4044" y="1292"/>
                    <a:pt x="3342" y="871"/>
                  </a:cubicBezTo>
                  <a:cubicBezTo>
                    <a:pt x="2977" y="646"/>
                    <a:pt x="2331" y="309"/>
                    <a:pt x="1770"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47"/>
            <p:cNvSpPr/>
            <p:nvPr/>
          </p:nvSpPr>
          <p:spPr>
            <a:xfrm>
              <a:off x="6706239" y="3033296"/>
              <a:ext cx="145198" cy="178664"/>
            </a:xfrm>
            <a:custGeom>
              <a:avLst/>
              <a:gdLst/>
              <a:ahLst/>
              <a:cxnLst/>
              <a:rect l="l" t="t" r="r" b="b"/>
              <a:pathLst>
                <a:path w="2191" h="2696" extrusionOk="0">
                  <a:moveTo>
                    <a:pt x="1" y="0"/>
                  </a:moveTo>
                  <a:lnTo>
                    <a:pt x="1" y="0"/>
                  </a:lnTo>
                  <a:cubicBezTo>
                    <a:pt x="647" y="983"/>
                    <a:pt x="1377" y="1853"/>
                    <a:pt x="2191" y="2696"/>
                  </a:cubicBezTo>
                  <a:cubicBezTo>
                    <a:pt x="1713" y="1629"/>
                    <a:pt x="927" y="70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47"/>
            <p:cNvSpPr/>
            <p:nvPr/>
          </p:nvSpPr>
          <p:spPr>
            <a:xfrm>
              <a:off x="6412340" y="2935682"/>
              <a:ext cx="240030" cy="47449"/>
            </a:xfrm>
            <a:custGeom>
              <a:avLst/>
              <a:gdLst/>
              <a:ahLst/>
              <a:cxnLst/>
              <a:rect l="l" t="t" r="r" b="b"/>
              <a:pathLst>
                <a:path w="3622" h="716" extrusionOk="0">
                  <a:moveTo>
                    <a:pt x="1113" y="0"/>
                  </a:moveTo>
                  <a:cubicBezTo>
                    <a:pt x="737" y="0"/>
                    <a:pt x="362" y="56"/>
                    <a:pt x="0" y="182"/>
                  </a:cubicBezTo>
                  <a:cubicBezTo>
                    <a:pt x="1235" y="182"/>
                    <a:pt x="2415" y="491"/>
                    <a:pt x="3622" y="715"/>
                  </a:cubicBezTo>
                  <a:cubicBezTo>
                    <a:pt x="2875" y="303"/>
                    <a:pt x="1991" y="0"/>
                    <a:pt x="11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47"/>
            <p:cNvSpPr/>
            <p:nvPr/>
          </p:nvSpPr>
          <p:spPr>
            <a:xfrm>
              <a:off x="6629964" y="3018386"/>
              <a:ext cx="42877" cy="83832"/>
            </a:xfrm>
            <a:custGeom>
              <a:avLst/>
              <a:gdLst/>
              <a:ahLst/>
              <a:cxnLst/>
              <a:rect l="l" t="t" r="r" b="b"/>
              <a:pathLst>
                <a:path w="647" h="1265" extrusionOk="0">
                  <a:moveTo>
                    <a:pt x="647" y="1"/>
                  </a:moveTo>
                  <a:cubicBezTo>
                    <a:pt x="197" y="254"/>
                    <a:pt x="1" y="815"/>
                    <a:pt x="197" y="1264"/>
                  </a:cubicBezTo>
                  <a:cubicBezTo>
                    <a:pt x="422" y="843"/>
                    <a:pt x="506" y="478"/>
                    <a:pt x="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47"/>
            <p:cNvSpPr/>
            <p:nvPr/>
          </p:nvSpPr>
          <p:spPr>
            <a:xfrm>
              <a:off x="6641164" y="3148272"/>
              <a:ext cx="573103" cy="153349"/>
            </a:xfrm>
            <a:custGeom>
              <a:avLst/>
              <a:gdLst/>
              <a:ahLst/>
              <a:cxnLst/>
              <a:rect l="l" t="t" r="r" b="b"/>
              <a:pathLst>
                <a:path w="8648" h="2314" extrusionOk="0">
                  <a:moveTo>
                    <a:pt x="6171" y="0"/>
                  </a:moveTo>
                  <a:cubicBezTo>
                    <a:pt x="5499" y="0"/>
                    <a:pt x="4970" y="287"/>
                    <a:pt x="4970" y="287"/>
                  </a:cubicBezTo>
                  <a:cubicBezTo>
                    <a:pt x="4775" y="388"/>
                    <a:pt x="4601" y="424"/>
                    <a:pt x="4440" y="424"/>
                  </a:cubicBezTo>
                  <a:cubicBezTo>
                    <a:pt x="4021" y="424"/>
                    <a:pt x="3702" y="175"/>
                    <a:pt x="3397" y="175"/>
                  </a:cubicBezTo>
                  <a:cubicBezTo>
                    <a:pt x="2948" y="175"/>
                    <a:pt x="2359" y="231"/>
                    <a:pt x="1769" y="568"/>
                  </a:cubicBezTo>
                  <a:cubicBezTo>
                    <a:pt x="1228" y="892"/>
                    <a:pt x="974" y="2258"/>
                    <a:pt x="103" y="2258"/>
                  </a:cubicBezTo>
                  <a:cubicBezTo>
                    <a:pt x="70" y="2258"/>
                    <a:pt x="35" y="2256"/>
                    <a:pt x="0" y="2252"/>
                  </a:cubicBezTo>
                  <a:lnTo>
                    <a:pt x="0" y="2252"/>
                  </a:lnTo>
                  <a:cubicBezTo>
                    <a:pt x="82" y="2295"/>
                    <a:pt x="164" y="2314"/>
                    <a:pt x="245" y="2314"/>
                  </a:cubicBezTo>
                  <a:cubicBezTo>
                    <a:pt x="749" y="2314"/>
                    <a:pt x="1249" y="1602"/>
                    <a:pt x="1853" y="1578"/>
                  </a:cubicBezTo>
                  <a:cubicBezTo>
                    <a:pt x="1876" y="1577"/>
                    <a:pt x="1902" y="1577"/>
                    <a:pt x="1931" y="1577"/>
                  </a:cubicBezTo>
                  <a:cubicBezTo>
                    <a:pt x="2696" y="1577"/>
                    <a:pt x="5259" y="1917"/>
                    <a:pt x="6268" y="1917"/>
                  </a:cubicBezTo>
                  <a:cubicBezTo>
                    <a:pt x="6305" y="1917"/>
                    <a:pt x="6340" y="1916"/>
                    <a:pt x="6373" y="1915"/>
                  </a:cubicBezTo>
                  <a:cubicBezTo>
                    <a:pt x="6555" y="1910"/>
                    <a:pt x="6745" y="1909"/>
                    <a:pt x="6934" y="1909"/>
                  </a:cubicBezTo>
                  <a:cubicBezTo>
                    <a:pt x="7142" y="1909"/>
                    <a:pt x="7348" y="1910"/>
                    <a:pt x="7542" y="1910"/>
                  </a:cubicBezTo>
                  <a:cubicBezTo>
                    <a:pt x="8131" y="1910"/>
                    <a:pt x="8602" y="1895"/>
                    <a:pt x="8619" y="1775"/>
                  </a:cubicBezTo>
                  <a:cubicBezTo>
                    <a:pt x="8647" y="1550"/>
                    <a:pt x="8030" y="596"/>
                    <a:pt x="7019" y="175"/>
                  </a:cubicBezTo>
                  <a:cubicBezTo>
                    <a:pt x="6730" y="46"/>
                    <a:pt x="6439" y="0"/>
                    <a:pt x="6171" y="0"/>
                  </a:cubicBezTo>
                  <a:close/>
                </a:path>
              </a:pathLst>
            </a:custGeom>
            <a:solidFill>
              <a:srgbClr val="FFF0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52" name="Google Shape;2852;p47"/>
          <p:cNvGrpSpPr/>
          <p:nvPr/>
        </p:nvGrpSpPr>
        <p:grpSpPr>
          <a:xfrm>
            <a:off x="6681898" y="2737656"/>
            <a:ext cx="577373" cy="723859"/>
            <a:chOff x="4865025" y="1872525"/>
            <a:chExt cx="1999906" cy="2507306"/>
          </a:xfrm>
        </p:grpSpPr>
        <p:sp>
          <p:nvSpPr>
            <p:cNvPr id="2853" name="Google Shape;2853;p47"/>
            <p:cNvSpPr/>
            <p:nvPr/>
          </p:nvSpPr>
          <p:spPr>
            <a:xfrm>
              <a:off x="5686285" y="2882888"/>
              <a:ext cx="498008" cy="1496943"/>
            </a:xfrm>
            <a:custGeom>
              <a:avLst/>
              <a:gdLst/>
              <a:ahLst/>
              <a:cxnLst/>
              <a:rect l="l" t="t" r="r" b="b"/>
              <a:pathLst>
                <a:path w="5628" h="16917" extrusionOk="0">
                  <a:moveTo>
                    <a:pt x="4098" y="0"/>
                  </a:moveTo>
                  <a:cubicBezTo>
                    <a:pt x="4088" y="0"/>
                    <a:pt x="4065" y="14"/>
                    <a:pt x="4027" y="44"/>
                  </a:cubicBezTo>
                  <a:cubicBezTo>
                    <a:pt x="2669" y="1152"/>
                    <a:pt x="1450" y="1262"/>
                    <a:pt x="736" y="1262"/>
                  </a:cubicBezTo>
                  <a:cubicBezTo>
                    <a:pt x="559" y="1262"/>
                    <a:pt x="413" y="1255"/>
                    <a:pt x="304" y="1255"/>
                  </a:cubicBezTo>
                  <a:cubicBezTo>
                    <a:pt x="62" y="1255"/>
                    <a:pt x="1" y="1289"/>
                    <a:pt x="181" y="1504"/>
                  </a:cubicBezTo>
                  <a:cubicBezTo>
                    <a:pt x="742" y="2205"/>
                    <a:pt x="1669" y="2205"/>
                    <a:pt x="2287" y="2907"/>
                  </a:cubicBezTo>
                  <a:cubicBezTo>
                    <a:pt x="2932" y="3609"/>
                    <a:pt x="3185" y="8045"/>
                    <a:pt x="3325" y="10656"/>
                  </a:cubicBezTo>
                  <a:cubicBezTo>
                    <a:pt x="3466" y="13267"/>
                    <a:pt x="2371" y="16327"/>
                    <a:pt x="2399" y="16496"/>
                  </a:cubicBezTo>
                  <a:cubicBezTo>
                    <a:pt x="2427" y="16636"/>
                    <a:pt x="3157" y="16917"/>
                    <a:pt x="3157" y="16917"/>
                  </a:cubicBezTo>
                  <a:cubicBezTo>
                    <a:pt x="5627" y="12060"/>
                    <a:pt x="3073" y="4311"/>
                    <a:pt x="3157" y="2711"/>
                  </a:cubicBezTo>
                  <a:cubicBezTo>
                    <a:pt x="3208" y="1264"/>
                    <a:pt x="4200" y="0"/>
                    <a:pt x="4098" y="0"/>
                  </a:cubicBezTo>
                  <a:close/>
                </a:path>
              </a:pathLst>
            </a:custGeom>
            <a:solidFill>
              <a:srgbClr val="A2BA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47"/>
            <p:cNvSpPr/>
            <p:nvPr/>
          </p:nvSpPr>
          <p:spPr>
            <a:xfrm>
              <a:off x="4865025" y="1872525"/>
              <a:ext cx="1999906" cy="2149715"/>
            </a:xfrm>
            <a:custGeom>
              <a:avLst/>
              <a:gdLst/>
              <a:ahLst/>
              <a:cxnLst/>
              <a:rect l="l" t="t" r="r" b="b"/>
              <a:pathLst>
                <a:path w="22601" h="24294" extrusionOk="0">
                  <a:moveTo>
                    <a:pt x="13842" y="0"/>
                  </a:moveTo>
                  <a:cubicBezTo>
                    <a:pt x="13279" y="0"/>
                    <a:pt x="12655" y="60"/>
                    <a:pt x="12297" y="120"/>
                  </a:cubicBezTo>
                  <a:cubicBezTo>
                    <a:pt x="12227" y="135"/>
                    <a:pt x="12155" y="142"/>
                    <a:pt x="12081" y="142"/>
                  </a:cubicBezTo>
                  <a:cubicBezTo>
                    <a:pt x="11772" y="142"/>
                    <a:pt x="11439" y="28"/>
                    <a:pt x="11065" y="28"/>
                  </a:cubicBezTo>
                  <a:cubicBezTo>
                    <a:pt x="10895" y="28"/>
                    <a:pt x="10717" y="52"/>
                    <a:pt x="10529" y="120"/>
                  </a:cubicBezTo>
                  <a:cubicBezTo>
                    <a:pt x="9850" y="364"/>
                    <a:pt x="9460" y="3105"/>
                    <a:pt x="9283" y="3105"/>
                  </a:cubicBezTo>
                  <a:cubicBezTo>
                    <a:pt x="9277" y="3105"/>
                    <a:pt x="9271" y="3102"/>
                    <a:pt x="9265" y="3095"/>
                  </a:cubicBezTo>
                  <a:cubicBezTo>
                    <a:pt x="9125" y="2927"/>
                    <a:pt x="9069" y="2534"/>
                    <a:pt x="8985" y="2197"/>
                  </a:cubicBezTo>
                  <a:cubicBezTo>
                    <a:pt x="8872" y="1832"/>
                    <a:pt x="8732" y="1299"/>
                    <a:pt x="8423" y="990"/>
                  </a:cubicBezTo>
                  <a:cubicBezTo>
                    <a:pt x="8343" y="909"/>
                    <a:pt x="8235" y="876"/>
                    <a:pt x="8110" y="876"/>
                  </a:cubicBezTo>
                  <a:cubicBezTo>
                    <a:pt x="7756" y="876"/>
                    <a:pt x="7259" y="1140"/>
                    <a:pt x="6823" y="1327"/>
                  </a:cubicBezTo>
                  <a:cubicBezTo>
                    <a:pt x="6205" y="1579"/>
                    <a:pt x="5419" y="1579"/>
                    <a:pt x="4549" y="2141"/>
                  </a:cubicBezTo>
                  <a:cubicBezTo>
                    <a:pt x="3707" y="2702"/>
                    <a:pt x="3314" y="3938"/>
                    <a:pt x="3257" y="4443"/>
                  </a:cubicBezTo>
                  <a:cubicBezTo>
                    <a:pt x="3201" y="4948"/>
                    <a:pt x="2836" y="5061"/>
                    <a:pt x="1938" y="5313"/>
                  </a:cubicBezTo>
                  <a:cubicBezTo>
                    <a:pt x="1040" y="5566"/>
                    <a:pt x="1292" y="5791"/>
                    <a:pt x="787" y="6127"/>
                  </a:cubicBezTo>
                  <a:cubicBezTo>
                    <a:pt x="282" y="6436"/>
                    <a:pt x="29" y="6998"/>
                    <a:pt x="197" y="7868"/>
                  </a:cubicBezTo>
                  <a:cubicBezTo>
                    <a:pt x="366" y="8710"/>
                    <a:pt x="282" y="9412"/>
                    <a:pt x="225" y="10311"/>
                  </a:cubicBezTo>
                  <a:cubicBezTo>
                    <a:pt x="141" y="11209"/>
                    <a:pt x="338" y="11630"/>
                    <a:pt x="927" y="11911"/>
                  </a:cubicBezTo>
                  <a:cubicBezTo>
                    <a:pt x="1123" y="12000"/>
                    <a:pt x="1429" y="12030"/>
                    <a:pt x="1749" y="12030"/>
                  </a:cubicBezTo>
                  <a:cubicBezTo>
                    <a:pt x="2260" y="12030"/>
                    <a:pt x="2807" y="11954"/>
                    <a:pt x="3002" y="11923"/>
                  </a:cubicBezTo>
                  <a:lnTo>
                    <a:pt x="3002" y="11923"/>
                  </a:lnTo>
                  <a:cubicBezTo>
                    <a:pt x="2688" y="12000"/>
                    <a:pt x="1703" y="12406"/>
                    <a:pt x="1180" y="12641"/>
                  </a:cubicBezTo>
                  <a:cubicBezTo>
                    <a:pt x="646" y="12865"/>
                    <a:pt x="590" y="13539"/>
                    <a:pt x="282" y="14522"/>
                  </a:cubicBezTo>
                  <a:cubicBezTo>
                    <a:pt x="1" y="15533"/>
                    <a:pt x="703" y="15673"/>
                    <a:pt x="703" y="16234"/>
                  </a:cubicBezTo>
                  <a:cubicBezTo>
                    <a:pt x="703" y="16796"/>
                    <a:pt x="1180" y="17835"/>
                    <a:pt x="1685" y="18003"/>
                  </a:cubicBezTo>
                  <a:cubicBezTo>
                    <a:pt x="2191" y="18143"/>
                    <a:pt x="2134" y="19098"/>
                    <a:pt x="2556" y="19351"/>
                  </a:cubicBezTo>
                  <a:cubicBezTo>
                    <a:pt x="2723" y="19458"/>
                    <a:pt x="2910" y="19510"/>
                    <a:pt x="3129" y="19510"/>
                  </a:cubicBezTo>
                  <a:cubicBezTo>
                    <a:pt x="3424" y="19510"/>
                    <a:pt x="3777" y="19416"/>
                    <a:pt x="4212" y="19238"/>
                  </a:cubicBezTo>
                  <a:cubicBezTo>
                    <a:pt x="4840" y="18997"/>
                    <a:pt x="5718" y="18402"/>
                    <a:pt x="5915" y="18402"/>
                  </a:cubicBezTo>
                  <a:cubicBezTo>
                    <a:pt x="5946" y="18402"/>
                    <a:pt x="5960" y="18417"/>
                    <a:pt x="5953" y="18452"/>
                  </a:cubicBezTo>
                  <a:cubicBezTo>
                    <a:pt x="5896" y="18705"/>
                    <a:pt x="5307" y="19210"/>
                    <a:pt x="4942" y="19603"/>
                  </a:cubicBezTo>
                  <a:cubicBezTo>
                    <a:pt x="4605" y="19996"/>
                    <a:pt x="4352" y="21569"/>
                    <a:pt x="4465" y="22018"/>
                  </a:cubicBezTo>
                  <a:cubicBezTo>
                    <a:pt x="4549" y="22467"/>
                    <a:pt x="6458" y="23113"/>
                    <a:pt x="7076" y="23309"/>
                  </a:cubicBezTo>
                  <a:cubicBezTo>
                    <a:pt x="7411" y="23421"/>
                    <a:pt x="7655" y="23451"/>
                    <a:pt x="7886" y="23451"/>
                  </a:cubicBezTo>
                  <a:cubicBezTo>
                    <a:pt x="8062" y="23451"/>
                    <a:pt x="8229" y="23434"/>
                    <a:pt x="8423" y="23422"/>
                  </a:cubicBezTo>
                  <a:cubicBezTo>
                    <a:pt x="8439" y="23420"/>
                    <a:pt x="8455" y="23419"/>
                    <a:pt x="8472" y="23419"/>
                  </a:cubicBezTo>
                  <a:cubicBezTo>
                    <a:pt x="8913" y="23419"/>
                    <a:pt x="9459" y="24128"/>
                    <a:pt x="10136" y="24264"/>
                  </a:cubicBezTo>
                  <a:cubicBezTo>
                    <a:pt x="10220" y="24284"/>
                    <a:pt x="10294" y="24294"/>
                    <a:pt x="10361" y="24294"/>
                  </a:cubicBezTo>
                  <a:cubicBezTo>
                    <a:pt x="10851" y="24294"/>
                    <a:pt x="10945" y="23773"/>
                    <a:pt x="11736" y="23057"/>
                  </a:cubicBezTo>
                  <a:cubicBezTo>
                    <a:pt x="12634" y="22270"/>
                    <a:pt x="12269" y="21344"/>
                    <a:pt x="12269" y="20951"/>
                  </a:cubicBezTo>
                  <a:cubicBezTo>
                    <a:pt x="12269" y="20576"/>
                    <a:pt x="12090" y="19229"/>
                    <a:pt x="12245" y="19229"/>
                  </a:cubicBezTo>
                  <a:cubicBezTo>
                    <a:pt x="12252" y="19229"/>
                    <a:pt x="12260" y="19232"/>
                    <a:pt x="12269" y="19238"/>
                  </a:cubicBezTo>
                  <a:cubicBezTo>
                    <a:pt x="12494" y="19407"/>
                    <a:pt x="12775" y="20109"/>
                    <a:pt x="13196" y="20951"/>
                  </a:cubicBezTo>
                  <a:cubicBezTo>
                    <a:pt x="13589" y="21793"/>
                    <a:pt x="14291" y="21765"/>
                    <a:pt x="14880" y="21962"/>
                  </a:cubicBezTo>
                  <a:cubicBezTo>
                    <a:pt x="14987" y="21996"/>
                    <a:pt x="15095" y="22010"/>
                    <a:pt x="15201" y="22010"/>
                  </a:cubicBezTo>
                  <a:cubicBezTo>
                    <a:pt x="15708" y="22010"/>
                    <a:pt x="16178" y="21675"/>
                    <a:pt x="16340" y="21512"/>
                  </a:cubicBezTo>
                  <a:cubicBezTo>
                    <a:pt x="16537" y="21316"/>
                    <a:pt x="16986" y="20446"/>
                    <a:pt x="17239" y="20165"/>
                  </a:cubicBezTo>
                  <a:cubicBezTo>
                    <a:pt x="17491" y="19856"/>
                    <a:pt x="17940" y="20109"/>
                    <a:pt x="18502" y="19856"/>
                  </a:cubicBezTo>
                  <a:cubicBezTo>
                    <a:pt x="19063" y="19603"/>
                    <a:pt x="19204" y="18284"/>
                    <a:pt x="19148" y="17582"/>
                  </a:cubicBezTo>
                  <a:cubicBezTo>
                    <a:pt x="19065" y="16894"/>
                    <a:pt x="17231" y="15587"/>
                    <a:pt x="17342" y="15587"/>
                  </a:cubicBezTo>
                  <a:cubicBezTo>
                    <a:pt x="17344" y="15587"/>
                    <a:pt x="17347" y="15588"/>
                    <a:pt x="17351" y="15589"/>
                  </a:cubicBezTo>
                  <a:cubicBezTo>
                    <a:pt x="17547" y="15645"/>
                    <a:pt x="18446" y="16431"/>
                    <a:pt x="19148" y="16431"/>
                  </a:cubicBezTo>
                  <a:cubicBezTo>
                    <a:pt x="19821" y="16431"/>
                    <a:pt x="19906" y="16740"/>
                    <a:pt x="20664" y="16796"/>
                  </a:cubicBezTo>
                  <a:cubicBezTo>
                    <a:pt x="20702" y="16799"/>
                    <a:pt x="20739" y="16800"/>
                    <a:pt x="20774" y="16800"/>
                  </a:cubicBezTo>
                  <a:cubicBezTo>
                    <a:pt x="21432" y="16800"/>
                    <a:pt x="21535" y="16312"/>
                    <a:pt x="22067" y="15673"/>
                  </a:cubicBezTo>
                  <a:cubicBezTo>
                    <a:pt x="22601" y="15027"/>
                    <a:pt x="22264" y="14438"/>
                    <a:pt x="22264" y="13623"/>
                  </a:cubicBezTo>
                  <a:cubicBezTo>
                    <a:pt x="22264" y="12809"/>
                    <a:pt x="22376" y="12332"/>
                    <a:pt x="22264" y="11911"/>
                  </a:cubicBezTo>
                  <a:cubicBezTo>
                    <a:pt x="22152" y="11490"/>
                    <a:pt x="21618" y="11013"/>
                    <a:pt x="20916" y="10760"/>
                  </a:cubicBezTo>
                  <a:cubicBezTo>
                    <a:pt x="20780" y="10711"/>
                    <a:pt x="20637" y="10692"/>
                    <a:pt x="20498" y="10692"/>
                  </a:cubicBezTo>
                  <a:cubicBezTo>
                    <a:pt x="20084" y="10692"/>
                    <a:pt x="19701" y="10855"/>
                    <a:pt x="19609" y="10855"/>
                  </a:cubicBezTo>
                  <a:cubicBezTo>
                    <a:pt x="19574" y="10855"/>
                    <a:pt x="19583" y="10830"/>
                    <a:pt x="19653" y="10760"/>
                  </a:cubicBezTo>
                  <a:cubicBezTo>
                    <a:pt x="19962" y="10451"/>
                    <a:pt x="20495" y="10507"/>
                    <a:pt x="20973" y="10451"/>
                  </a:cubicBezTo>
                  <a:cubicBezTo>
                    <a:pt x="21422" y="10423"/>
                    <a:pt x="21422" y="10114"/>
                    <a:pt x="21759" y="9244"/>
                  </a:cubicBezTo>
                  <a:cubicBezTo>
                    <a:pt x="22124" y="8402"/>
                    <a:pt x="21815" y="7756"/>
                    <a:pt x="21759" y="7194"/>
                  </a:cubicBezTo>
                  <a:cubicBezTo>
                    <a:pt x="21702" y="6661"/>
                    <a:pt x="21113" y="6464"/>
                    <a:pt x="20720" y="6127"/>
                  </a:cubicBezTo>
                  <a:cubicBezTo>
                    <a:pt x="20299" y="5791"/>
                    <a:pt x="20523" y="5341"/>
                    <a:pt x="20523" y="4948"/>
                  </a:cubicBezTo>
                  <a:cubicBezTo>
                    <a:pt x="20523" y="4555"/>
                    <a:pt x="20018" y="4359"/>
                    <a:pt x="19063" y="4162"/>
                  </a:cubicBezTo>
                  <a:cubicBezTo>
                    <a:pt x="18885" y="4126"/>
                    <a:pt x="18669" y="4110"/>
                    <a:pt x="18435" y="4110"/>
                  </a:cubicBezTo>
                  <a:cubicBezTo>
                    <a:pt x="17417" y="4110"/>
                    <a:pt x="16051" y="4397"/>
                    <a:pt x="15891" y="4443"/>
                  </a:cubicBezTo>
                  <a:cubicBezTo>
                    <a:pt x="15891" y="4443"/>
                    <a:pt x="16761" y="3292"/>
                    <a:pt x="17154" y="2843"/>
                  </a:cubicBezTo>
                  <a:cubicBezTo>
                    <a:pt x="17547" y="2394"/>
                    <a:pt x="16593" y="1579"/>
                    <a:pt x="16340" y="1327"/>
                  </a:cubicBezTo>
                  <a:cubicBezTo>
                    <a:pt x="16116" y="1074"/>
                    <a:pt x="15638" y="1046"/>
                    <a:pt x="15358" y="737"/>
                  </a:cubicBezTo>
                  <a:cubicBezTo>
                    <a:pt x="15049" y="428"/>
                    <a:pt x="15161" y="120"/>
                    <a:pt x="14487" y="35"/>
                  </a:cubicBezTo>
                  <a:cubicBezTo>
                    <a:pt x="14298" y="11"/>
                    <a:pt x="14075" y="0"/>
                    <a:pt x="138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47"/>
            <p:cNvSpPr/>
            <p:nvPr/>
          </p:nvSpPr>
          <p:spPr>
            <a:xfrm>
              <a:off x="5202873" y="2264795"/>
              <a:ext cx="1242276" cy="1283600"/>
            </a:xfrm>
            <a:custGeom>
              <a:avLst/>
              <a:gdLst/>
              <a:ahLst/>
              <a:cxnLst/>
              <a:rect l="l" t="t" r="r" b="b"/>
              <a:pathLst>
                <a:path w="14039" h="14506" extrusionOk="0">
                  <a:moveTo>
                    <a:pt x="8240" y="1"/>
                  </a:moveTo>
                  <a:cubicBezTo>
                    <a:pt x="7722" y="1"/>
                    <a:pt x="7250" y="1580"/>
                    <a:pt x="7160" y="2031"/>
                  </a:cubicBezTo>
                  <a:cubicBezTo>
                    <a:pt x="6963" y="2846"/>
                    <a:pt x="7104" y="4783"/>
                    <a:pt x="6402" y="5232"/>
                  </a:cubicBezTo>
                  <a:cubicBezTo>
                    <a:pt x="6121" y="4698"/>
                    <a:pt x="6458" y="1779"/>
                    <a:pt x="5672" y="1638"/>
                  </a:cubicBezTo>
                  <a:cubicBezTo>
                    <a:pt x="5638" y="1633"/>
                    <a:pt x="5606" y="1630"/>
                    <a:pt x="5576" y="1630"/>
                  </a:cubicBezTo>
                  <a:cubicBezTo>
                    <a:pt x="4533" y="1630"/>
                    <a:pt x="5699" y="4849"/>
                    <a:pt x="5672" y="5204"/>
                  </a:cubicBezTo>
                  <a:cubicBezTo>
                    <a:pt x="5625" y="5506"/>
                    <a:pt x="5547" y="5622"/>
                    <a:pt x="5452" y="5622"/>
                  </a:cubicBezTo>
                  <a:cubicBezTo>
                    <a:pt x="5203" y="5622"/>
                    <a:pt x="4844" y="4827"/>
                    <a:pt x="4661" y="4502"/>
                  </a:cubicBezTo>
                  <a:cubicBezTo>
                    <a:pt x="4296" y="3884"/>
                    <a:pt x="3847" y="2930"/>
                    <a:pt x="3258" y="2593"/>
                  </a:cubicBezTo>
                  <a:cubicBezTo>
                    <a:pt x="3012" y="2443"/>
                    <a:pt x="2754" y="2333"/>
                    <a:pt x="2543" y="2333"/>
                  </a:cubicBezTo>
                  <a:cubicBezTo>
                    <a:pt x="2320" y="2333"/>
                    <a:pt x="2150" y="2457"/>
                    <a:pt x="2107" y="2789"/>
                  </a:cubicBezTo>
                  <a:cubicBezTo>
                    <a:pt x="1994" y="3435"/>
                    <a:pt x="3089" y="4390"/>
                    <a:pt x="3510" y="4755"/>
                  </a:cubicBezTo>
                  <a:cubicBezTo>
                    <a:pt x="3959" y="5204"/>
                    <a:pt x="4970" y="5709"/>
                    <a:pt x="4970" y="6411"/>
                  </a:cubicBezTo>
                  <a:cubicBezTo>
                    <a:pt x="4908" y="6425"/>
                    <a:pt x="4843" y="6431"/>
                    <a:pt x="4775" y="6431"/>
                  </a:cubicBezTo>
                  <a:cubicBezTo>
                    <a:pt x="3743" y="6431"/>
                    <a:pt x="2068" y="4943"/>
                    <a:pt x="865" y="4943"/>
                  </a:cubicBezTo>
                  <a:cubicBezTo>
                    <a:pt x="533" y="4943"/>
                    <a:pt x="237" y="5056"/>
                    <a:pt x="1" y="5344"/>
                  </a:cubicBezTo>
                  <a:cubicBezTo>
                    <a:pt x="478" y="5990"/>
                    <a:pt x="4409" y="6692"/>
                    <a:pt x="4268" y="7113"/>
                  </a:cubicBezTo>
                  <a:lnTo>
                    <a:pt x="4240" y="7085"/>
                  </a:lnTo>
                  <a:cubicBezTo>
                    <a:pt x="4100" y="7590"/>
                    <a:pt x="2303" y="7646"/>
                    <a:pt x="1882" y="7759"/>
                  </a:cubicBezTo>
                  <a:cubicBezTo>
                    <a:pt x="1180" y="8011"/>
                    <a:pt x="338" y="8545"/>
                    <a:pt x="197" y="9359"/>
                  </a:cubicBezTo>
                  <a:cubicBezTo>
                    <a:pt x="381" y="9415"/>
                    <a:pt x="565" y="9440"/>
                    <a:pt x="749" y="9440"/>
                  </a:cubicBezTo>
                  <a:cubicBezTo>
                    <a:pt x="2220" y="9440"/>
                    <a:pt x="3682" y="7837"/>
                    <a:pt x="5054" y="7787"/>
                  </a:cubicBezTo>
                  <a:lnTo>
                    <a:pt x="5054" y="7787"/>
                  </a:lnTo>
                  <a:cubicBezTo>
                    <a:pt x="4605" y="8601"/>
                    <a:pt x="1798" y="10622"/>
                    <a:pt x="2556" y="11773"/>
                  </a:cubicBezTo>
                  <a:cubicBezTo>
                    <a:pt x="2614" y="11866"/>
                    <a:pt x="2685" y="11905"/>
                    <a:pt x="2764" y="11905"/>
                  </a:cubicBezTo>
                  <a:cubicBezTo>
                    <a:pt x="3140" y="11905"/>
                    <a:pt x="3694" y="11008"/>
                    <a:pt x="3903" y="10706"/>
                  </a:cubicBezTo>
                  <a:cubicBezTo>
                    <a:pt x="4352" y="10061"/>
                    <a:pt x="4689" y="9415"/>
                    <a:pt x="5363" y="8966"/>
                  </a:cubicBezTo>
                  <a:lnTo>
                    <a:pt x="5363" y="8966"/>
                  </a:lnTo>
                  <a:cubicBezTo>
                    <a:pt x="5447" y="10117"/>
                    <a:pt x="3033" y="13626"/>
                    <a:pt x="4605" y="14469"/>
                  </a:cubicBezTo>
                  <a:cubicBezTo>
                    <a:pt x="4647" y="14494"/>
                    <a:pt x="4688" y="14506"/>
                    <a:pt x="4726" y="14506"/>
                  </a:cubicBezTo>
                  <a:cubicBezTo>
                    <a:pt x="5450" y="14506"/>
                    <a:pt x="5498" y="10179"/>
                    <a:pt x="6458" y="9752"/>
                  </a:cubicBezTo>
                  <a:cubicBezTo>
                    <a:pt x="6907" y="11100"/>
                    <a:pt x="7048" y="13767"/>
                    <a:pt x="9069" y="14075"/>
                  </a:cubicBezTo>
                  <a:cubicBezTo>
                    <a:pt x="9659" y="12475"/>
                    <a:pt x="6458" y="10566"/>
                    <a:pt x="7216" y="8938"/>
                  </a:cubicBezTo>
                  <a:cubicBezTo>
                    <a:pt x="7319" y="8741"/>
                    <a:pt x="7397" y="8666"/>
                    <a:pt x="7465" y="8666"/>
                  </a:cubicBezTo>
                  <a:cubicBezTo>
                    <a:pt x="7600" y="8666"/>
                    <a:pt x="7693" y="8966"/>
                    <a:pt x="7862" y="9190"/>
                  </a:cubicBezTo>
                  <a:cubicBezTo>
                    <a:pt x="8255" y="9808"/>
                    <a:pt x="8620" y="10370"/>
                    <a:pt x="9125" y="10847"/>
                  </a:cubicBezTo>
                  <a:cubicBezTo>
                    <a:pt x="9648" y="11392"/>
                    <a:pt x="10741" y="12342"/>
                    <a:pt x="11659" y="12342"/>
                  </a:cubicBezTo>
                  <a:cubicBezTo>
                    <a:pt x="11876" y="12342"/>
                    <a:pt x="12082" y="12289"/>
                    <a:pt x="12270" y="12166"/>
                  </a:cubicBezTo>
                  <a:cubicBezTo>
                    <a:pt x="11371" y="10706"/>
                    <a:pt x="9434" y="10061"/>
                    <a:pt x="8479" y="8545"/>
                  </a:cubicBezTo>
                  <a:cubicBezTo>
                    <a:pt x="8619" y="8435"/>
                    <a:pt x="8797" y="8392"/>
                    <a:pt x="8999" y="8392"/>
                  </a:cubicBezTo>
                  <a:cubicBezTo>
                    <a:pt x="9726" y="8392"/>
                    <a:pt x="10755" y="8962"/>
                    <a:pt x="11371" y="9050"/>
                  </a:cubicBezTo>
                  <a:cubicBezTo>
                    <a:pt x="11525" y="9061"/>
                    <a:pt x="11710" y="9071"/>
                    <a:pt x="11912" y="9071"/>
                  </a:cubicBezTo>
                  <a:cubicBezTo>
                    <a:pt x="12706" y="9071"/>
                    <a:pt x="13747" y="8930"/>
                    <a:pt x="14038" y="8236"/>
                  </a:cubicBezTo>
                  <a:cubicBezTo>
                    <a:pt x="13629" y="8122"/>
                    <a:pt x="13184" y="8091"/>
                    <a:pt x="12726" y="8091"/>
                  </a:cubicBezTo>
                  <a:cubicBezTo>
                    <a:pt x="12210" y="8091"/>
                    <a:pt x="11677" y="8130"/>
                    <a:pt x="11162" y="8130"/>
                  </a:cubicBezTo>
                  <a:cubicBezTo>
                    <a:pt x="10788" y="8130"/>
                    <a:pt x="10423" y="8110"/>
                    <a:pt x="10080" y="8039"/>
                  </a:cubicBezTo>
                  <a:cubicBezTo>
                    <a:pt x="9715" y="7955"/>
                    <a:pt x="8367" y="7646"/>
                    <a:pt x="8367" y="7253"/>
                  </a:cubicBezTo>
                  <a:cubicBezTo>
                    <a:pt x="8367" y="6692"/>
                    <a:pt x="9715" y="6748"/>
                    <a:pt x="10136" y="6692"/>
                  </a:cubicBezTo>
                  <a:cubicBezTo>
                    <a:pt x="10782" y="6551"/>
                    <a:pt x="13982" y="5400"/>
                    <a:pt x="12241" y="5035"/>
                  </a:cubicBezTo>
                  <a:cubicBezTo>
                    <a:pt x="12181" y="5024"/>
                    <a:pt x="12116" y="5019"/>
                    <a:pt x="12049" y="5019"/>
                  </a:cubicBezTo>
                  <a:cubicBezTo>
                    <a:pt x="11162" y="5019"/>
                    <a:pt x="9706" y="5908"/>
                    <a:pt x="8753" y="5908"/>
                  </a:cubicBezTo>
                  <a:cubicBezTo>
                    <a:pt x="8497" y="5908"/>
                    <a:pt x="8277" y="5844"/>
                    <a:pt x="8115" y="5681"/>
                  </a:cubicBezTo>
                  <a:cubicBezTo>
                    <a:pt x="8760" y="5035"/>
                    <a:pt x="9883" y="4923"/>
                    <a:pt x="10585" y="4277"/>
                  </a:cubicBezTo>
                  <a:cubicBezTo>
                    <a:pt x="10866" y="3997"/>
                    <a:pt x="12073" y="2284"/>
                    <a:pt x="11343" y="1919"/>
                  </a:cubicBezTo>
                  <a:cubicBezTo>
                    <a:pt x="11280" y="1891"/>
                    <a:pt x="11214" y="1878"/>
                    <a:pt x="11145" y="1878"/>
                  </a:cubicBezTo>
                  <a:cubicBezTo>
                    <a:pt x="10245" y="1878"/>
                    <a:pt x="8942" y="4138"/>
                    <a:pt x="8002" y="4895"/>
                  </a:cubicBezTo>
                  <a:cubicBezTo>
                    <a:pt x="8030" y="4586"/>
                    <a:pt x="8086" y="3997"/>
                    <a:pt x="8115" y="3800"/>
                  </a:cubicBezTo>
                  <a:cubicBezTo>
                    <a:pt x="8227" y="2930"/>
                    <a:pt x="9069" y="1133"/>
                    <a:pt x="8620" y="319"/>
                  </a:cubicBezTo>
                  <a:cubicBezTo>
                    <a:pt x="8494" y="94"/>
                    <a:pt x="8365" y="1"/>
                    <a:pt x="824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47"/>
            <p:cNvSpPr/>
            <p:nvPr/>
          </p:nvSpPr>
          <p:spPr>
            <a:xfrm>
              <a:off x="5800966" y="2027115"/>
              <a:ext cx="311299" cy="882043"/>
            </a:xfrm>
            <a:custGeom>
              <a:avLst/>
              <a:gdLst/>
              <a:ahLst/>
              <a:cxnLst/>
              <a:rect l="l" t="t" r="r" b="b"/>
              <a:pathLst>
                <a:path w="3518" h="9968" extrusionOk="0">
                  <a:moveTo>
                    <a:pt x="682" y="1"/>
                  </a:moveTo>
                  <a:lnTo>
                    <a:pt x="682" y="1"/>
                  </a:lnTo>
                  <a:cubicBezTo>
                    <a:pt x="26" y="2819"/>
                    <a:pt x="1" y="5742"/>
                    <a:pt x="97" y="8625"/>
                  </a:cubicBezTo>
                  <a:lnTo>
                    <a:pt x="97" y="8625"/>
                  </a:lnTo>
                  <a:cubicBezTo>
                    <a:pt x="95" y="8633"/>
                    <a:pt x="94" y="8640"/>
                    <a:pt x="92" y="8648"/>
                  </a:cubicBezTo>
                  <a:lnTo>
                    <a:pt x="97" y="8648"/>
                  </a:lnTo>
                  <a:lnTo>
                    <a:pt x="97" y="8648"/>
                  </a:lnTo>
                  <a:cubicBezTo>
                    <a:pt x="112" y="9089"/>
                    <a:pt x="130" y="9529"/>
                    <a:pt x="148" y="9967"/>
                  </a:cubicBezTo>
                  <a:cubicBezTo>
                    <a:pt x="219" y="9536"/>
                    <a:pt x="297" y="9105"/>
                    <a:pt x="385" y="8674"/>
                  </a:cubicBezTo>
                  <a:lnTo>
                    <a:pt x="385" y="8674"/>
                  </a:lnTo>
                  <a:lnTo>
                    <a:pt x="401" y="8676"/>
                  </a:lnTo>
                  <a:cubicBezTo>
                    <a:pt x="400" y="8653"/>
                    <a:pt x="399" y="8631"/>
                    <a:pt x="398" y="8608"/>
                  </a:cubicBezTo>
                  <a:lnTo>
                    <a:pt x="398" y="8608"/>
                  </a:lnTo>
                  <a:cubicBezTo>
                    <a:pt x="972" y="5814"/>
                    <a:pt x="1922" y="3071"/>
                    <a:pt x="3517" y="703"/>
                  </a:cubicBezTo>
                  <a:lnTo>
                    <a:pt x="3517" y="703"/>
                  </a:lnTo>
                  <a:cubicBezTo>
                    <a:pt x="2170" y="2415"/>
                    <a:pt x="1243" y="4437"/>
                    <a:pt x="626" y="6514"/>
                  </a:cubicBezTo>
                  <a:cubicBezTo>
                    <a:pt x="527" y="6823"/>
                    <a:pt x="439" y="7132"/>
                    <a:pt x="359" y="7443"/>
                  </a:cubicBezTo>
                  <a:lnTo>
                    <a:pt x="359" y="7443"/>
                  </a:lnTo>
                  <a:cubicBezTo>
                    <a:pt x="290" y="4957"/>
                    <a:pt x="320" y="2458"/>
                    <a:pt x="6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47"/>
            <p:cNvSpPr/>
            <p:nvPr/>
          </p:nvSpPr>
          <p:spPr>
            <a:xfrm>
              <a:off x="5031472" y="2168785"/>
              <a:ext cx="732942" cy="737897"/>
            </a:xfrm>
            <a:custGeom>
              <a:avLst/>
              <a:gdLst/>
              <a:ahLst/>
              <a:cxnLst/>
              <a:rect l="l" t="t" r="r" b="b"/>
              <a:pathLst>
                <a:path w="8283" h="8339" extrusionOk="0">
                  <a:moveTo>
                    <a:pt x="3931" y="0"/>
                  </a:moveTo>
                  <a:cubicBezTo>
                    <a:pt x="5538" y="2357"/>
                    <a:pt x="6762" y="4943"/>
                    <a:pt x="7699" y="7638"/>
                  </a:cubicBezTo>
                  <a:lnTo>
                    <a:pt x="7699" y="7638"/>
                  </a:lnTo>
                  <a:cubicBezTo>
                    <a:pt x="6573" y="6951"/>
                    <a:pt x="5402" y="6375"/>
                    <a:pt x="4184" y="5868"/>
                  </a:cubicBezTo>
                  <a:cubicBezTo>
                    <a:pt x="2836" y="5334"/>
                    <a:pt x="1433" y="4885"/>
                    <a:pt x="1" y="4604"/>
                  </a:cubicBezTo>
                  <a:lnTo>
                    <a:pt x="1" y="4604"/>
                  </a:lnTo>
                  <a:cubicBezTo>
                    <a:pt x="1405" y="5025"/>
                    <a:pt x="2780" y="5503"/>
                    <a:pt x="4100" y="6092"/>
                  </a:cubicBezTo>
                  <a:cubicBezTo>
                    <a:pt x="5531" y="6738"/>
                    <a:pt x="6963" y="7468"/>
                    <a:pt x="8283" y="8338"/>
                  </a:cubicBezTo>
                  <a:cubicBezTo>
                    <a:pt x="7272" y="5362"/>
                    <a:pt x="5925" y="2443"/>
                    <a:pt x="393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47"/>
            <p:cNvSpPr/>
            <p:nvPr/>
          </p:nvSpPr>
          <p:spPr>
            <a:xfrm>
              <a:off x="5120933" y="2409739"/>
              <a:ext cx="653480" cy="489513"/>
            </a:xfrm>
            <a:custGeom>
              <a:avLst/>
              <a:gdLst/>
              <a:ahLst/>
              <a:cxnLst/>
              <a:rect l="l" t="t" r="r" b="b"/>
              <a:pathLst>
                <a:path w="7385" h="5532" extrusionOk="0">
                  <a:moveTo>
                    <a:pt x="1713" y="0"/>
                  </a:moveTo>
                  <a:lnTo>
                    <a:pt x="1713" y="0"/>
                  </a:lnTo>
                  <a:cubicBezTo>
                    <a:pt x="3535" y="1453"/>
                    <a:pt x="5158" y="3153"/>
                    <a:pt x="6583" y="4986"/>
                  </a:cubicBezTo>
                  <a:lnTo>
                    <a:pt x="6583" y="4986"/>
                  </a:lnTo>
                  <a:cubicBezTo>
                    <a:pt x="4940" y="4536"/>
                    <a:pt x="3243" y="4279"/>
                    <a:pt x="1546" y="4279"/>
                  </a:cubicBezTo>
                  <a:cubicBezTo>
                    <a:pt x="1030" y="4279"/>
                    <a:pt x="515" y="4303"/>
                    <a:pt x="0" y="4352"/>
                  </a:cubicBezTo>
                  <a:cubicBezTo>
                    <a:pt x="2499" y="4352"/>
                    <a:pt x="5026" y="4745"/>
                    <a:pt x="7384" y="5531"/>
                  </a:cubicBezTo>
                  <a:cubicBezTo>
                    <a:pt x="5784" y="3425"/>
                    <a:pt x="3931" y="1460"/>
                    <a:pt x="17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47"/>
            <p:cNvSpPr/>
            <p:nvPr/>
          </p:nvSpPr>
          <p:spPr>
            <a:xfrm>
              <a:off x="5071203" y="2951290"/>
              <a:ext cx="715598" cy="437305"/>
            </a:xfrm>
            <a:custGeom>
              <a:avLst/>
              <a:gdLst/>
              <a:ahLst/>
              <a:cxnLst/>
              <a:rect l="l" t="t" r="r" b="b"/>
              <a:pathLst>
                <a:path w="8087" h="4942" extrusionOk="0">
                  <a:moveTo>
                    <a:pt x="8086" y="1"/>
                  </a:moveTo>
                  <a:lnTo>
                    <a:pt x="8086" y="1"/>
                  </a:lnTo>
                  <a:cubicBezTo>
                    <a:pt x="5335" y="309"/>
                    <a:pt x="2556" y="843"/>
                    <a:pt x="1" y="1994"/>
                  </a:cubicBezTo>
                  <a:lnTo>
                    <a:pt x="29" y="1994"/>
                  </a:lnTo>
                  <a:cubicBezTo>
                    <a:pt x="2300" y="1211"/>
                    <a:pt x="4644" y="719"/>
                    <a:pt x="7015" y="428"/>
                  </a:cubicBezTo>
                  <a:lnTo>
                    <a:pt x="7015" y="428"/>
                  </a:lnTo>
                  <a:cubicBezTo>
                    <a:pt x="6163" y="1079"/>
                    <a:pt x="5328" y="1747"/>
                    <a:pt x="4493" y="2415"/>
                  </a:cubicBezTo>
                  <a:cubicBezTo>
                    <a:pt x="3538" y="3229"/>
                    <a:pt x="2612" y="4071"/>
                    <a:pt x="1714" y="4942"/>
                  </a:cubicBezTo>
                  <a:cubicBezTo>
                    <a:pt x="3651" y="3370"/>
                    <a:pt x="5616" y="1826"/>
                    <a:pt x="7637" y="338"/>
                  </a:cubicBezTo>
                  <a:lnTo>
                    <a:pt x="808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47"/>
            <p:cNvSpPr/>
            <p:nvPr/>
          </p:nvSpPr>
          <p:spPr>
            <a:xfrm>
              <a:off x="5260037" y="2971200"/>
              <a:ext cx="479602" cy="241040"/>
            </a:xfrm>
            <a:custGeom>
              <a:avLst/>
              <a:gdLst/>
              <a:ahLst/>
              <a:cxnLst/>
              <a:rect l="l" t="t" r="r" b="b"/>
              <a:pathLst>
                <a:path w="5420" h="2724" extrusionOk="0">
                  <a:moveTo>
                    <a:pt x="5419" y="0"/>
                  </a:moveTo>
                  <a:lnTo>
                    <a:pt x="5419" y="0"/>
                  </a:lnTo>
                  <a:cubicBezTo>
                    <a:pt x="3426" y="449"/>
                    <a:pt x="1601" y="1488"/>
                    <a:pt x="1" y="2723"/>
                  </a:cubicBezTo>
                  <a:cubicBezTo>
                    <a:pt x="1825" y="1825"/>
                    <a:pt x="3566" y="842"/>
                    <a:pt x="54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47"/>
            <p:cNvSpPr/>
            <p:nvPr/>
          </p:nvSpPr>
          <p:spPr>
            <a:xfrm>
              <a:off x="5498513" y="2936424"/>
              <a:ext cx="320590" cy="782583"/>
            </a:xfrm>
            <a:custGeom>
              <a:avLst/>
              <a:gdLst/>
              <a:ahLst/>
              <a:cxnLst/>
              <a:rect l="l" t="t" r="r" b="b"/>
              <a:pathLst>
                <a:path w="3623" h="8844" extrusionOk="0">
                  <a:moveTo>
                    <a:pt x="3622" y="0"/>
                  </a:moveTo>
                  <a:cubicBezTo>
                    <a:pt x="3432" y="353"/>
                    <a:pt x="3247" y="710"/>
                    <a:pt x="3067" y="1069"/>
                  </a:cubicBezTo>
                  <a:lnTo>
                    <a:pt x="3067" y="1069"/>
                  </a:lnTo>
                  <a:lnTo>
                    <a:pt x="3061" y="1067"/>
                  </a:lnTo>
                  <a:cubicBezTo>
                    <a:pt x="3059" y="1075"/>
                    <a:pt x="3058" y="1083"/>
                    <a:pt x="3056" y="1091"/>
                  </a:cubicBezTo>
                  <a:lnTo>
                    <a:pt x="3056" y="1091"/>
                  </a:lnTo>
                  <a:cubicBezTo>
                    <a:pt x="1814" y="3579"/>
                    <a:pt x="833" y="6201"/>
                    <a:pt x="1" y="8844"/>
                  </a:cubicBezTo>
                  <a:cubicBezTo>
                    <a:pt x="787" y="6963"/>
                    <a:pt x="1601" y="4885"/>
                    <a:pt x="2443" y="3032"/>
                  </a:cubicBezTo>
                  <a:cubicBezTo>
                    <a:pt x="2582" y="2728"/>
                    <a:pt x="2727" y="2417"/>
                    <a:pt x="2875" y="2106"/>
                  </a:cubicBezTo>
                  <a:lnTo>
                    <a:pt x="2875" y="2106"/>
                  </a:lnTo>
                  <a:cubicBezTo>
                    <a:pt x="2519" y="4333"/>
                    <a:pt x="2433" y="6610"/>
                    <a:pt x="2724" y="8844"/>
                  </a:cubicBezTo>
                  <a:cubicBezTo>
                    <a:pt x="2696" y="8198"/>
                    <a:pt x="2668" y="7552"/>
                    <a:pt x="2696" y="6907"/>
                  </a:cubicBezTo>
                  <a:cubicBezTo>
                    <a:pt x="2752" y="4576"/>
                    <a:pt x="3061" y="2246"/>
                    <a:pt x="36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47"/>
            <p:cNvSpPr/>
            <p:nvPr/>
          </p:nvSpPr>
          <p:spPr>
            <a:xfrm>
              <a:off x="5833884" y="2936424"/>
              <a:ext cx="531721" cy="576408"/>
            </a:xfrm>
            <a:custGeom>
              <a:avLst/>
              <a:gdLst/>
              <a:ahLst/>
              <a:cxnLst/>
              <a:rect l="l" t="t" r="r" b="b"/>
              <a:pathLst>
                <a:path w="6009" h="6514" extrusionOk="0">
                  <a:moveTo>
                    <a:pt x="1" y="0"/>
                  </a:moveTo>
                  <a:lnTo>
                    <a:pt x="169" y="421"/>
                  </a:lnTo>
                  <a:cubicBezTo>
                    <a:pt x="1068" y="2527"/>
                    <a:pt x="1994" y="4576"/>
                    <a:pt x="3173" y="6514"/>
                  </a:cubicBezTo>
                  <a:cubicBezTo>
                    <a:pt x="2668" y="5503"/>
                    <a:pt x="2219" y="4464"/>
                    <a:pt x="1770" y="3453"/>
                  </a:cubicBezTo>
                  <a:cubicBezTo>
                    <a:pt x="1384" y="2562"/>
                    <a:pt x="998" y="1670"/>
                    <a:pt x="631" y="779"/>
                  </a:cubicBezTo>
                  <a:lnTo>
                    <a:pt x="631" y="779"/>
                  </a:lnTo>
                  <a:cubicBezTo>
                    <a:pt x="2683" y="2194"/>
                    <a:pt x="4507" y="3947"/>
                    <a:pt x="6009" y="5924"/>
                  </a:cubicBezTo>
                  <a:cubicBezTo>
                    <a:pt x="4605" y="3650"/>
                    <a:pt x="2640" y="1713"/>
                    <a:pt x="394" y="253"/>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47"/>
            <p:cNvSpPr/>
            <p:nvPr/>
          </p:nvSpPr>
          <p:spPr>
            <a:xfrm>
              <a:off x="5836362" y="2898551"/>
              <a:ext cx="732942" cy="224227"/>
            </a:xfrm>
            <a:custGeom>
              <a:avLst/>
              <a:gdLst/>
              <a:ahLst/>
              <a:cxnLst/>
              <a:rect l="l" t="t" r="r" b="b"/>
              <a:pathLst>
                <a:path w="8283" h="2534" extrusionOk="0">
                  <a:moveTo>
                    <a:pt x="3817" y="0"/>
                  </a:moveTo>
                  <a:cubicBezTo>
                    <a:pt x="2537" y="0"/>
                    <a:pt x="1259" y="70"/>
                    <a:pt x="1" y="260"/>
                  </a:cubicBezTo>
                  <a:cubicBezTo>
                    <a:pt x="2724" y="1046"/>
                    <a:pt x="5532" y="1860"/>
                    <a:pt x="8283" y="2534"/>
                  </a:cubicBezTo>
                  <a:cubicBezTo>
                    <a:pt x="6061" y="1768"/>
                    <a:pt x="3724" y="1048"/>
                    <a:pt x="1460" y="375"/>
                  </a:cubicBezTo>
                  <a:lnTo>
                    <a:pt x="1460" y="375"/>
                  </a:lnTo>
                  <a:cubicBezTo>
                    <a:pt x="2470" y="277"/>
                    <a:pt x="3496" y="254"/>
                    <a:pt x="4521" y="232"/>
                  </a:cubicBezTo>
                  <a:cubicBezTo>
                    <a:pt x="5756" y="232"/>
                    <a:pt x="7020" y="260"/>
                    <a:pt x="8283" y="316"/>
                  </a:cubicBezTo>
                  <a:cubicBezTo>
                    <a:pt x="7020" y="147"/>
                    <a:pt x="5784" y="35"/>
                    <a:pt x="4521" y="7"/>
                  </a:cubicBezTo>
                  <a:cubicBezTo>
                    <a:pt x="4286" y="3"/>
                    <a:pt x="4052" y="0"/>
                    <a:pt x="38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47"/>
            <p:cNvSpPr/>
            <p:nvPr/>
          </p:nvSpPr>
          <p:spPr>
            <a:xfrm>
              <a:off x="5841405" y="2409739"/>
              <a:ext cx="750286" cy="427395"/>
            </a:xfrm>
            <a:custGeom>
              <a:avLst/>
              <a:gdLst/>
              <a:ahLst/>
              <a:cxnLst/>
              <a:rect l="l" t="t" r="r" b="b"/>
              <a:pathLst>
                <a:path w="8479" h="4830" extrusionOk="0">
                  <a:moveTo>
                    <a:pt x="7721" y="0"/>
                  </a:moveTo>
                  <a:lnTo>
                    <a:pt x="7721" y="0"/>
                  </a:lnTo>
                  <a:cubicBezTo>
                    <a:pt x="7047" y="225"/>
                    <a:pt x="6401" y="450"/>
                    <a:pt x="5783" y="730"/>
                  </a:cubicBezTo>
                  <a:cubicBezTo>
                    <a:pt x="3622" y="1713"/>
                    <a:pt x="1657" y="3117"/>
                    <a:pt x="0" y="4829"/>
                  </a:cubicBezTo>
                  <a:cubicBezTo>
                    <a:pt x="269" y="4703"/>
                    <a:pt x="540" y="4580"/>
                    <a:pt x="812" y="4461"/>
                  </a:cubicBezTo>
                  <a:lnTo>
                    <a:pt x="812" y="4461"/>
                  </a:lnTo>
                  <a:lnTo>
                    <a:pt x="814" y="4464"/>
                  </a:lnTo>
                  <a:cubicBezTo>
                    <a:pt x="816" y="4462"/>
                    <a:pt x="818" y="4460"/>
                    <a:pt x="821" y="4458"/>
                  </a:cubicBezTo>
                  <a:lnTo>
                    <a:pt x="821" y="4458"/>
                  </a:lnTo>
                  <a:cubicBezTo>
                    <a:pt x="3269" y="3390"/>
                    <a:pt x="5828" y="2631"/>
                    <a:pt x="8479" y="2302"/>
                  </a:cubicBezTo>
                  <a:lnTo>
                    <a:pt x="8479" y="2302"/>
                  </a:lnTo>
                  <a:cubicBezTo>
                    <a:pt x="6036" y="2403"/>
                    <a:pt x="3662" y="3001"/>
                    <a:pt x="1416" y="3892"/>
                  </a:cubicBezTo>
                  <a:lnTo>
                    <a:pt x="1416" y="3892"/>
                  </a:lnTo>
                  <a:cubicBezTo>
                    <a:pt x="2742" y="2692"/>
                    <a:pt x="4259" y="1697"/>
                    <a:pt x="5840" y="871"/>
                  </a:cubicBezTo>
                  <a:cubicBezTo>
                    <a:pt x="6457" y="534"/>
                    <a:pt x="7075" y="281"/>
                    <a:pt x="77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47"/>
            <p:cNvSpPr/>
            <p:nvPr/>
          </p:nvSpPr>
          <p:spPr>
            <a:xfrm>
              <a:off x="5638148" y="2691487"/>
              <a:ext cx="404565" cy="365542"/>
            </a:xfrm>
            <a:custGeom>
              <a:avLst/>
              <a:gdLst/>
              <a:ahLst/>
              <a:cxnLst/>
              <a:rect l="l" t="t" r="r" b="b"/>
              <a:pathLst>
                <a:path w="4572" h="4131" extrusionOk="0">
                  <a:moveTo>
                    <a:pt x="1929" y="0"/>
                  </a:moveTo>
                  <a:cubicBezTo>
                    <a:pt x="671" y="0"/>
                    <a:pt x="0" y="995"/>
                    <a:pt x="23" y="2235"/>
                  </a:cubicBezTo>
                  <a:cubicBezTo>
                    <a:pt x="44" y="3384"/>
                    <a:pt x="1002" y="4130"/>
                    <a:pt x="2087" y="4130"/>
                  </a:cubicBezTo>
                  <a:cubicBezTo>
                    <a:pt x="2434" y="4130"/>
                    <a:pt x="2793" y="4054"/>
                    <a:pt x="3139" y="3891"/>
                  </a:cubicBezTo>
                  <a:cubicBezTo>
                    <a:pt x="4571" y="3189"/>
                    <a:pt x="4178" y="578"/>
                    <a:pt x="2859" y="157"/>
                  </a:cubicBezTo>
                  <a:cubicBezTo>
                    <a:pt x="2520" y="50"/>
                    <a:pt x="2210" y="0"/>
                    <a:pt x="19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47"/>
            <p:cNvSpPr/>
            <p:nvPr/>
          </p:nvSpPr>
          <p:spPr>
            <a:xfrm>
              <a:off x="5667437" y="2726086"/>
              <a:ext cx="295725" cy="295725"/>
            </a:xfrm>
            <a:custGeom>
              <a:avLst/>
              <a:gdLst/>
              <a:ahLst/>
              <a:cxnLst/>
              <a:rect l="l" t="t" r="r" b="b"/>
              <a:pathLst>
                <a:path w="3342" h="3342" extrusionOk="0">
                  <a:moveTo>
                    <a:pt x="1666" y="1"/>
                  </a:moveTo>
                  <a:cubicBezTo>
                    <a:pt x="1512" y="1"/>
                    <a:pt x="1375" y="55"/>
                    <a:pt x="1292" y="187"/>
                  </a:cubicBezTo>
                  <a:cubicBezTo>
                    <a:pt x="1068" y="187"/>
                    <a:pt x="871" y="300"/>
                    <a:pt x="759" y="440"/>
                  </a:cubicBezTo>
                  <a:cubicBezTo>
                    <a:pt x="338" y="496"/>
                    <a:pt x="1" y="805"/>
                    <a:pt x="169" y="1226"/>
                  </a:cubicBezTo>
                  <a:cubicBezTo>
                    <a:pt x="169" y="1254"/>
                    <a:pt x="169" y="1254"/>
                    <a:pt x="169" y="1254"/>
                  </a:cubicBezTo>
                  <a:cubicBezTo>
                    <a:pt x="1" y="1423"/>
                    <a:pt x="1" y="1703"/>
                    <a:pt x="85" y="1984"/>
                  </a:cubicBezTo>
                  <a:cubicBezTo>
                    <a:pt x="113" y="2153"/>
                    <a:pt x="169" y="2349"/>
                    <a:pt x="282" y="2461"/>
                  </a:cubicBezTo>
                  <a:cubicBezTo>
                    <a:pt x="338" y="2602"/>
                    <a:pt x="394" y="2742"/>
                    <a:pt x="478" y="2826"/>
                  </a:cubicBezTo>
                  <a:cubicBezTo>
                    <a:pt x="612" y="2960"/>
                    <a:pt x="799" y="3112"/>
                    <a:pt x="998" y="3112"/>
                  </a:cubicBezTo>
                  <a:cubicBezTo>
                    <a:pt x="1049" y="3112"/>
                    <a:pt x="1100" y="3102"/>
                    <a:pt x="1152" y="3079"/>
                  </a:cubicBezTo>
                  <a:cubicBezTo>
                    <a:pt x="1320" y="3219"/>
                    <a:pt x="1545" y="3332"/>
                    <a:pt x="1770" y="3332"/>
                  </a:cubicBezTo>
                  <a:cubicBezTo>
                    <a:pt x="1809" y="3338"/>
                    <a:pt x="1849" y="3342"/>
                    <a:pt x="1889" y="3342"/>
                  </a:cubicBezTo>
                  <a:cubicBezTo>
                    <a:pt x="2016" y="3342"/>
                    <a:pt x="2140" y="3305"/>
                    <a:pt x="2247" y="3219"/>
                  </a:cubicBezTo>
                  <a:cubicBezTo>
                    <a:pt x="2500" y="3219"/>
                    <a:pt x="2752" y="3079"/>
                    <a:pt x="2752" y="2770"/>
                  </a:cubicBezTo>
                  <a:lnTo>
                    <a:pt x="2752" y="2742"/>
                  </a:lnTo>
                  <a:cubicBezTo>
                    <a:pt x="3005" y="2602"/>
                    <a:pt x="3201" y="2349"/>
                    <a:pt x="3201" y="2068"/>
                  </a:cubicBezTo>
                  <a:cubicBezTo>
                    <a:pt x="3201" y="2040"/>
                    <a:pt x="3201" y="2012"/>
                    <a:pt x="3201" y="1984"/>
                  </a:cubicBezTo>
                  <a:cubicBezTo>
                    <a:pt x="3314" y="1816"/>
                    <a:pt x="3342" y="1591"/>
                    <a:pt x="3258" y="1367"/>
                  </a:cubicBezTo>
                  <a:cubicBezTo>
                    <a:pt x="3229" y="1254"/>
                    <a:pt x="3173" y="1142"/>
                    <a:pt x="3089" y="1058"/>
                  </a:cubicBezTo>
                  <a:cubicBezTo>
                    <a:pt x="3005" y="861"/>
                    <a:pt x="2836" y="665"/>
                    <a:pt x="2612" y="608"/>
                  </a:cubicBezTo>
                  <a:cubicBezTo>
                    <a:pt x="2513" y="312"/>
                    <a:pt x="2037" y="1"/>
                    <a:pt x="16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47"/>
            <p:cNvSpPr/>
            <p:nvPr/>
          </p:nvSpPr>
          <p:spPr>
            <a:xfrm>
              <a:off x="5886092" y="2831476"/>
              <a:ext cx="24953" cy="28581"/>
            </a:xfrm>
            <a:custGeom>
              <a:avLst/>
              <a:gdLst/>
              <a:ahLst/>
              <a:cxnLst/>
              <a:rect l="l" t="t" r="r" b="b"/>
              <a:pathLst>
                <a:path w="282" h="323" extrusionOk="0">
                  <a:moveTo>
                    <a:pt x="141" y="0"/>
                  </a:moveTo>
                  <a:cubicBezTo>
                    <a:pt x="71" y="0"/>
                    <a:pt x="0" y="49"/>
                    <a:pt x="0" y="147"/>
                  </a:cubicBezTo>
                  <a:lnTo>
                    <a:pt x="0" y="176"/>
                  </a:lnTo>
                  <a:cubicBezTo>
                    <a:pt x="0" y="274"/>
                    <a:pt x="71" y="323"/>
                    <a:pt x="141" y="323"/>
                  </a:cubicBezTo>
                  <a:cubicBezTo>
                    <a:pt x="211" y="323"/>
                    <a:pt x="281" y="274"/>
                    <a:pt x="281" y="176"/>
                  </a:cubicBezTo>
                  <a:lnTo>
                    <a:pt x="281" y="147"/>
                  </a:lnTo>
                  <a:cubicBezTo>
                    <a:pt x="281" y="49"/>
                    <a:pt x="211" y="0"/>
                    <a:pt x="14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47"/>
            <p:cNvSpPr/>
            <p:nvPr/>
          </p:nvSpPr>
          <p:spPr>
            <a:xfrm>
              <a:off x="5814062" y="2868730"/>
              <a:ext cx="27431" cy="28670"/>
            </a:xfrm>
            <a:custGeom>
              <a:avLst/>
              <a:gdLst/>
              <a:ahLst/>
              <a:cxnLst/>
              <a:rect l="l" t="t" r="r" b="b"/>
              <a:pathLst>
                <a:path w="310" h="324" extrusionOk="0">
                  <a:moveTo>
                    <a:pt x="155" y="0"/>
                  </a:moveTo>
                  <a:cubicBezTo>
                    <a:pt x="77" y="0"/>
                    <a:pt x="0" y="49"/>
                    <a:pt x="0" y="148"/>
                  </a:cubicBezTo>
                  <a:lnTo>
                    <a:pt x="0" y="176"/>
                  </a:lnTo>
                  <a:cubicBezTo>
                    <a:pt x="0" y="274"/>
                    <a:pt x="77" y="323"/>
                    <a:pt x="155" y="323"/>
                  </a:cubicBezTo>
                  <a:cubicBezTo>
                    <a:pt x="232" y="323"/>
                    <a:pt x="309" y="274"/>
                    <a:pt x="309" y="176"/>
                  </a:cubicBezTo>
                  <a:lnTo>
                    <a:pt x="309" y="148"/>
                  </a:lnTo>
                  <a:cubicBezTo>
                    <a:pt x="309" y="49"/>
                    <a:pt x="232" y="0"/>
                    <a:pt x="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47"/>
            <p:cNvSpPr/>
            <p:nvPr/>
          </p:nvSpPr>
          <p:spPr>
            <a:xfrm>
              <a:off x="5846361" y="2806611"/>
              <a:ext cx="27431" cy="28670"/>
            </a:xfrm>
            <a:custGeom>
              <a:avLst/>
              <a:gdLst/>
              <a:ahLst/>
              <a:cxnLst/>
              <a:rect l="l" t="t" r="r" b="b"/>
              <a:pathLst>
                <a:path w="310" h="324" extrusionOk="0">
                  <a:moveTo>
                    <a:pt x="155" y="0"/>
                  </a:moveTo>
                  <a:cubicBezTo>
                    <a:pt x="77" y="0"/>
                    <a:pt x="0" y="49"/>
                    <a:pt x="0" y="148"/>
                  </a:cubicBezTo>
                  <a:lnTo>
                    <a:pt x="0" y="176"/>
                  </a:lnTo>
                  <a:cubicBezTo>
                    <a:pt x="0" y="274"/>
                    <a:pt x="77" y="323"/>
                    <a:pt x="155" y="323"/>
                  </a:cubicBezTo>
                  <a:cubicBezTo>
                    <a:pt x="232" y="323"/>
                    <a:pt x="309" y="274"/>
                    <a:pt x="309" y="176"/>
                  </a:cubicBezTo>
                  <a:lnTo>
                    <a:pt x="309" y="148"/>
                  </a:lnTo>
                  <a:cubicBezTo>
                    <a:pt x="309" y="49"/>
                    <a:pt x="232" y="0"/>
                    <a:pt x="15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47"/>
            <p:cNvSpPr/>
            <p:nvPr/>
          </p:nvSpPr>
          <p:spPr>
            <a:xfrm>
              <a:off x="5873704" y="2884215"/>
              <a:ext cx="32386" cy="27431"/>
            </a:xfrm>
            <a:custGeom>
              <a:avLst/>
              <a:gdLst/>
              <a:ahLst/>
              <a:cxnLst/>
              <a:rect l="l" t="t" r="r" b="b"/>
              <a:pathLst>
                <a:path w="366" h="310" extrusionOk="0">
                  <a:moveTo>
                    <a:pt x="197" y="1"/>
                  </a:moveTo>
                  <a:cubicBezTo>
                    <a:pt x="0" y="1"/>
                    <a:pt x="0" y="309"/>
                    <a:pt x="197" y="309"/>
                  </a:cubicBezTo>
                  <a:cubicBezTo>
                    <a:pt x="365" y="309"/>
                    <a:pt x="365" y="1"/>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1" name="Google Shape;2871;p47"/>
            <p:cNvSpPr/>
            <p:nvPr/>
          </p:nvSpPr>
          <p:spPr>
            <a:xfrm>
              <a:off x="5836362" y="2955626"/>
              <a:ext cx="27431" cy="28670"/>
            </a:xfrm>
            <a:custGeom>
              <a:avLst/>
              <a:gdLst/>
              <a:ahLst/>
              <a:cxnLst/>
              <a:rect l="l" t="t" r="r" b="b"/>
              <a:pathLst>
                <a:path w="310" h="324" extrusionOk="0">
                  <a:moveTo>
                    <a:pt x="155" y="1"/>
                  </a:moveTo>
                  <a:cubicBezTo>
                    <a:pt x="78" y="1"/>
                    <a:pt x="1" y="50"/>
                    <a:pt x="1" y="148"/>
                  </a:cubicBezTo>
                  <a:lnTo>
                    <a:pt x="1" y="176"/>
                  </a:lnTo>
                  <a:cubicBezTo>
                    <a:pt x="1" y="275"/>
                    <a:pt x="78" y="324"/>
                    <a:pt x="155" y="324"/>
                  </a:cubicBezTo>
                  <a:cubicBezTo>
                    <a:pt x="233" y="324"/>
                    <a:pt x="310" y="275"/>
                    <a:pt x="310" y="176"/>
                  </a:cubicBezTo>
                  <a:lnTo>
                    <a:pt x="310" y="148"/>
                  </a:lnTo>
                  <a:cubicBezTo>
                    <a:pt x="310" y="50"/>
                    <a:pt x="233"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2" name="Google Shape;2872;p47"/>
            <p:cNvSpPr/>
            <p:nvPr/>
          </p:nvSpPr>
          <p:spPr>
            <a:xfrm>
              <a:off x="5717433" y="2900143"/>
              <a:ext cx="35926" cy="32652"/>
            </a:xfrm>
            <a:custGeom>
              <a:avLst/>
              <a:gdLst/>
              <a:ahLst/>
              <a:cxnLst/>
              <a:rect l="l" t="t" r="r" b="b"/>
              <a:pathLst>
                <a:path w="406" h="369" extrusionOk="0">
                  <a:moveTo>
                    <a:pt x="220" y="1"/>
                  </a:moveTo>
                  <a:cubicBezTo>
                    <a:pt x="112" y="1"/>
                    <a:pt x="1" y="161"/>
                    <a:pt x="110" y="270"/>
                  </a:cubicBezTo>
                  <a:cubicBezTo>
                    <a:pt x="123" y="334"/>
                    <a:pt x="188" y="369"/>
                    <a:pt x="253" y="369"/>
                  </a:cubicBezTo>
                  <a:cubicBezTo>
                    <a:pt x="330" y="369"/>
                    <a:pt x="406" y="320"/>
                    <a:pt x="390" y="214"/>
                  </a:cubicBezTo>
                  <a:cubicBezTo>
                    <a:pt x="390" y="158"/>
                    <a:pt x="362" y="101"/>
                    <a:pt x="306" y="45"/>
                  </a:cubicBezTo>
                  <a:cubicBezTo>
                    <a:pt x="281" y="14"/>
                    <a:pt x="251" y="1"/>
                    <a:pt x="22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47"/>
            <p:cNvSpPr/>
            <p:nvPr/>
          </p:nvSpPr>
          <p:spPr>
            <a:xfrm>
              <a:off x="5806629" y="2918372"/>
              <a:ext cx="27343" cy="28670"/>
            </a:xfrm>
            <a:custGeom>
              <a:avLst/>
              <a:gdLst/>
              <a:ahLst/>
              <a:cxnLst/>
              <a:rect l="l" t="t" r="r" b="b"/>
              <a:pathLst>
                <a:path w="309" h="324" extrusionOk="0">
                  <a:moveTo>
                    <a:pt x="154" y="1"/>
                  </a:moveTo>
                  <a:cubicBezTo>
                    <a:pt x="77" y="1"/>
                    <a:pt x="0" y="50"/>
                    <a:pt x="0" y="148"/>
                  </a:cubicBezTo>
                  <a:lnTo>
                    <a:pt x="0" y="176"/>
                  </a:lnTo>
                  <a:cubicBezTo>
                    <a:pt x="0" y="274"/>
                    <a:pt x="77" y="324"/>
                    <a:pt x="154" y="324"/>
                  </a:cubicBezTo>
                  <a:cubicBezTo>
                    <a:pt x="232" y="324"/>
                    <a:pt x="309" y="274"/>
                    <a:pt x="309" y="176"/>
                  </a:cubicBezTo>
                  <a:lnTo>
                    <a:pt x="309" y="148"/>
                  </a:lnTo>
                  <a:cubicBezTo>
                    <a:pt x="309" y="50"/>
                    <a:pt x="232" y="1"/>
                    <a:pt x="1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47"/>
            <p:cNvSpPr/>
            <p:nvPr/>
          </p:nvSpPr>
          <p:spPr>
            <a:xfrm>
              <a:off x="5751944" y="2936424"/>
              <a:ext cx="34864" cy="27431"/>
            </a:xfrm>
            <a:custGeom>
              <a:avLst/>
              <a:gdLst/>
              <a:ahLst/>
              <a:cxnLst/>
              <a:rect l="l" t="t" r="r" b="b"/>
              <a:pathLst>
                <a:path w="394" h="310" extrusionOk="0">
                  <a:moveTo>
                    <a:pt x="197" y="0"/>
                  </a:moveTo>
                  <a:cubicBezTo>
                    <a:pt x="0" y="0"/>
                    <a:pt x="0" y="309"/>
                    <a:pt x="197" y="309"/>
                  </a:cubicBezTo>
                  <a:cubicBezTo>
                    <a:pt x="393" y="309"/>
                    <a:pt x="393"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47"/>
            <p:cNvSpPr/>
            <p:nvPr/>
          </p:nvSpPr>
          <p:spPr>
            <a:xfrm>
              <a:off x="5878659" y="2928902"/>
              <a:ext cx="34864" cy="27431"/>
            </a:xfrm>
            <a:custGeom>
              <a:avLst/>
              <a:gdLst/>
              <a:ahLst/>
              <a:cxnLst/>
              <a:rect l="l" t="t" r="r" b="b"/>
              <a:pathLst>
                <a:path w="394" h="310" extrusionOk="0">
                  <a:moveTo>
                    <a:pt x="197" y="1"/>
                  </a:moveTo>
                  <a:cubicBezTo>
                    <a:pt x="0" y="1"/>
                    <a:pt x="0" y="310"/>
                    <a:pt x="197" y="310"/>
                  </a:cubicBezTo>
                  <a:cubicBezTo>
                    <a:pt x="393" y="310"/>
                    <a:pt x="393" y="1"/>
                    <a:pt x="1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47"/>
            <p:cNvSpPr/>
            <p:nvPr/>
          </p:nvSpPr>
          <p:spPr>
            <a:xfrm>
              <a:off x="5751944" y="2874305"/>
              <a:ext cx="34864" cy="24953"/>
            </a:xfrm>
            <a:custGeom>
              <a:avLst/>
              <a:gdLst/>
              <a:ahLst/>
              <a:cxnLst/>
              <a:rect l="l" t="t" r="r" b="b"/>
              <a:pathLst>
                <a:path w="394" h="282" extrusionOk="0">
                  <a:moveTo>
                    <a:pt x="197" y="0"/>
                  </a:moveTo>
                  <a:cubicBezTo>
                    <a:pt x="0" y="0"/>
                    <a:pt x="0" y="281"/>
                    <a:pt x="197" y="281"/>
                  </a:cubicBezTo>
                  <a:cubicBezTo>
                    <a:pt x="393" y="281"/>
                    <a:pt x="393" y="0"/>
                    <a:pt x="19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47"/>
            <p:cNvSpPr/>
            <p:nvPr/>
          </p:nvSpPr>
          <p:spPr>
            <a:xfrm>
              <a:off x="5826451" y="2761836"/>
              <a:ext cx="27431" cy="28670"/>
            </a:xfrm>
            <a:custGeom>
              <a:avLst/>
              <a:gdLst/>
              <a:ahLst/>
              <a:cxnLst/>
              <a:rect l="l" t="t" r="r" b="b"/>
              <a:pathLst>
                <a:path w="310" h="324" extrusionOk="0">
                  <a:moveTo>
                    <a:pt x="155" y="1"/>
                  </a:moveTo>
                  <a:cubicBezTo>
                    <a:pt x="78" y="1"/>
                    <a:pt x="1" y="50"/>
                    <a:pt x="1" y="148"/>
                  </a:cubicBezTo>
                  <a:lnTo>
                    <a:pt x="1" y="176"/>
                  </a:lnTo>
                  <a:cubicBezTo>
                    <a:pt x="1" y="275"/>
                    <a:pt x="78" y="324"/>
                    <a:pt x="155" y="324"/>
                  </a:cubicBezTo>
                  <a:cubicBezTo>
                    <a:pt x="232" y="324"/>
                    <a:pt x="309" y="275"/>
                    <a:pt x="309" y="176"/>
                  </a:cubicBezTo>
                  <a:lnTo>
                    <a:pt x="309" y="148"/>
                  </a:lnTo>
                  <a:cubicBezTo>
                    <a:pt x="309" y="50"/>
                    <a:pt x="232"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47"/>
            <p:cNvSpPr/>
            <p:nvPr/>
          </p:nvSpPr>
          <p:spPr>
            <a:xfrm>
              <a:off x="5791675" y="2822096"/>
              <a:ext cx="37342" cy="27431"/>
            </a:xfrm>
            <a:custGeom>
              <a:avLst/>
              <a:gdLst/>
              <a:ahLst/>
              <a:cxnLst/>
              <a:rect l="l" t="t" r="r" b="b"/>
              <a:pathLst>
                <a:path w="422" h="310" extrusionOk="0">
                  <a:moveTo>
                    <a:pt x="197" y="1"/>
                  </a:moveTo>
                  <a:cubicBezTo>
                    <a:pt x="1" y="1"/>
                    <a:pt x="1" y="310"/>
                    <a:pt x="197" y="310"/>
                  </a:cubicBezTo>
                  <a:lnTo>
                    <a:pt x="225" y="310"/>
                  </a:lnTo>
                  <a:cubicBezTo>
                    <a:pt x="422" y="310"/>
                    <a:pt x="422"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47"/>
            <p:cNvSpPr/>
            <p:nvPr/>
          </p:nvSpPr>
          <p:spPr>
            <a:xfrm>
              <a:off x="5771854" y="2776436"/>
              <a:ext cx="34864" cy="28404"/>
            </a:xfrm>
            <a:custGeom>
              <a:avLst/>
              <a:gdLst/>
              <a:ahLst/>
              <a:cxnLst/>
              <a:rect l="l" t="t" r="r" b="b"/>
              <a:pathLst>
                <a:path w="394" h="321" extrusionOk="0">
                  <a:moveTo>
                    <a:pt x="248" y="0"/>
                  </a:moveTo>
                  <a:cubicBezTo>
                    <a:pt x="198" y="0"/>
                    <a:pt x="146" y="23"/>
                    <a:pt x="112" y="68"/>
                  </a:cubicBezTo>
                  <a:cubicBezTo>
                    <a:pt x="0" y="124"/>
                    <a:pt x="28" y="320"/>
                    <a:pt x="197" y="320"/>
                  </a:cubicBezTo>
                  <a:cubicBezTo>
                    <a:pt x="309" y="320"/>
                    <a:pt x="365" y="236"/>
                    <a:pt x="393" y="152"/>
                  </a:cubicBezTo>
                  <a:cubicBezTo>
                    <a:pt x="393" y="51"/>
                    <a:pt x="322" y="0"/>
                    <a:pt x="2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47"/>
            <p:cNvSpPr/>
            <p:nvPr/>
          </p:nvSpPr>
          <p:spPr>
            <a:xfrm>
              <a:off x="5709735" y="2794753"/>
              <a:ext cx="37342" cy="27431"/>
            </a:xfrm>
            <a:custGeom>
              <a:avLst/>
              <a:gdLst/>
              <a:ahLst/>
              <a:cxnLst/>
              <a:rect l="l" t="t" r="r" b="b"/>
              <a:pathLst>
                <a:path w="422" h="310" extrusionOk="0">
                  <a:moveTo>
                    <a:pt x="197" y="1"/>
                  </a:moveTo>
                  <a:cubicBezTo>
                    <a:pt x="0" y="1"/>
                    <a:pt x="0" y="310"/>
                    <a:pt x="197" y="310"/>
                  </a:cubicBezTo>
                  <a:lnTo>
                    <a:pt x="225" y="310"/>
                  </a:lnTo>
                  <a:cubicBezTo>
                    <a:pt x="421" y="310"/>
                    <a:pt x="421" y="1"/>
                    <a:pt x="2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47"/>
            <p:cNvSpPr/>
            <p:nvPr/>
          </p:nvSpPr>
          <p:spPr>
            <a:xfrm>
              <a:off x="5746988" y="2828910"/>
              <a:ext cx="27431" cy="28670"/>
            </a:xfrm>
            <a:custGeom>
              <a:avLst/>
              <a:gdLst/>
              <a:ahLst/>
              <a:cxnLst/>
              <a:rect l="l" t="t" r="r" b="b"/>
              <a:pathLst>
                <a:path w="310" h="324" extrusionOk="0">
                  <a:moveTo>
                    <a:pt x="155" y="1"/>
                  </a:moveTo>
                  <a:cubicBezTo>
                    <a:pt x="77" y="1"/>
                    <a:pt x="0" y="50"/>
                    <a:pt x="0" y="148"/>
                  </a:cubicBezTo>
                  <a:lnTo>
                    <a:pt x="0" y="176"/>
                  </a:lnTo>
                  <a:cubicBezTo>
                    <a:pt x="0" y="275"/>
                    <a:pt x="77" y="324"/>
                    <a:pt x="155" y="324"/>
                  </a:cubicBezTo>
                  <a:cubicBezTo>
                    <a:pt x="232" y="324"/>
                    <a:pt x="309" y="275"/>
                    <a:pt x="309" y="176"/>
                  </a:cubicBezTo>
                  <a:lnTo>
                    <a:pt x="309" y="148"/>
                  </a:lnTo>
                  <a:cubicBezTo>
                    <a:pt x="309" y="50"/>
                    <a:pt x="232" y="1"/>
                    <a:pt x="15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47"/>
            <p:cNvSpPr/>
            <p:nvPr/>
          </p:nvSpPr>
          <p:spPr>
            <a:xfrm>
              <a:off x="5702213" y="2859350"/>
              <a:ext cx="37430" cy="27431"/>
            </a:xfrm>
            <a:custGeom>
              <a:avLst/>
              <a:gdLst/>
              <a:ahLst/>
              <a:cxnLst/>
              <a:rect l="l" t="t" r="r" b="b"/>
              <a:pathLst>
                <a:path w="423" h="310" extrusionOk="0">
                  <a:moveTo>
                    <a:pt x="197" y="1"/>
                  </a:moveTo>
                  <a:cubicBezTo>
                    <a:pt x="1" y="1"/>
                    <a:pt x="1" y="310"/>
                    <a:pt x="197" y="310"/>
                  </a:cubicBezTo>
                  <a:lnTo>
                    <a:pt x="226" y="310"/>
                  </a:lnTo>
                  <a:cubicBezTo>
                    <a:pt x="422" y="310"/>
                    <a:pt x="422" y="1"/>
                    <a:pt x="22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47"/>
            <p:cNvSpPr/>
            <p:nvPr/>
          </p:nvSpPr>
          <p:spPr>
            <a:xfrm>
              <a:off x="5789197" y="2971200"/>
              <a:ext cx="37342" cy="27431"/>
            </a:xfrm>
            <a:custGeom>
              <a:avLst/>
              <a:gdLst/>
              <a:ahLst/>
              <a:cxnLst/>
              <a:rect l="l" t="t" r="r" b="b"/>
              <a:pathLst>
                <a:path w="422" h="310" extrusionOk="0">
                  <a:moveTo>
                    <a:pt x="197" y="0"/>
                  </a:moveTo>
                  <a:cubicBezTo>
                    <a:pt x="1" y="0"/>
                    <a:pt x="1" y="309"/>
                    <a:pt x="197" y="309"/>
                  </a:cubicBezTo>
                  <a:lnTo>
                    <a:pt x="225" y="309"/>
                  </a:lnTo>
                  <a:cubicBezTo>
                    <a:pt x="422" y="309"/>
                    <a:pt x="422" y="0"/>
                    <a:pt x="2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47"/>
            <p:cNvSpPr/>
            <p:nvPr/>
          </p:nvSpPr>
          <p:spPr>
            <a:xfrm>
              <a:off x="5714425" y="2939875"/>
              <a:ext cx="40350" cy="30351"/>
            </a:xfrm>
            <a:custGeom>
              <a:avLst/>
              <a:gdLst/>
              <a:ahLst/>
              <a:cxnLst/>
              <a:rect l="l" t="t" r="r" b="b"/>
              <a:pathLst>
                <a:path w="456" h="343" extrusionOk="0">
                  <a:moveTo>
                    <a:pt x="242" y="1"/>
                  </a:moveTo>
                  <a:cubicBezTo>
                    <a:pt x="209" y="1"/>
                    <a:pt x="175" y="14"/>
                    <a:pt x="144" y="45"/>
                  </a:cubicBezTo>
                  <a:lnTo>
                    <a:pt x="116" y="73"/>
                  </a:lnTo>
                  <a:lnTo>
                    <a:pt x="88" y="102"/>
                  </a:lnTo>
                  <a:cubicBezTo>
                    <a:pt x="1" y="189"/>
                    <a:pt x="99" y="343"/>
                    <a:pt x="213" y="343"/>
                  </a:cubicBezTo>
                  <a:cubicBezTo>
                    <a:pt x="246" y="343"/>
                    <a:pt x="280" y="330"/>
                    <a:pt x="312" y="298"/>
                  </a:cubicBezTo>
                  <a:lnTo>
                    <a:pt x="368" y="270"/>
                  </a:lnTo>
                  <a:cubicBezTo>
                    <a:pt x="456" y="161"/>
                    <a:pt x="356" y="1"/>
                    <a:pt x="2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5" name="Google Shape;2885;p47"/>
          <p:cNvGrpSpPr/>
          <p:nvPr/>
        </p:nvGrpSpPr>
        <p:grpSpPr>
          <a:xfrm flipH="1">
            <a:off x="8038755" y="3987551"/>
            <a:ext cx="647848" cy="1163774"/>
            <a:chOff x="3780380" y="486447"/>
            <a:chExt cx="647848" cy="1163774"/>
          </a:xfrm>
        </p:grpSpPr>
        <p:sp>
          <p:nvSpPr>
            <p:cNvPr id="2886" name="Google Shape;2886;p47"/>
            <p:cNvSpPr/>
            <p:nvPr/>
          </p:nvSpPr>
          <p:spPr>
            <a:xfrm>
              <a:off x="4251353" y="1319492"/>
              <a:ext cx="176875" cy="195425"/>
            </a:xfrm>
            <a:custGeom>
              <a:avLst/>
              <a:gdLst/>
              <a:ahLst/>
              <a:cxnLst/>
              <a:rect l="l" t="t" r="r" b="b"/>
              <a:pathLst>
                <a:path w="7075" h="7817" extrusionOk="0">
                  <a:moveTo>
                    <a:pt x="3891" y="1"/>
                  </a:moveTo>
                  <a:cubicBezTo>
                    <a:pt x="3361" y="1"/>
                    <a:pt x="2832" y="119"/>
                    <a:pt x="2358" y="425"/>
                  </a:cubicBezTo>
                  <a:cubicBezTo>
                    <a:pt x="590" y="1520"/>
                    <a:pt x="56" y="5955"/>
                    <a:pt x="56" y="5955"/>
                  </a:cubicBezTo>
                  <a:cubicBezTo>
                    <a:pt x="1" y="7322"/>
                    <a:pt x="383" y="7817"/>
                    <a:pt x="943" y="7817"/>
                  </a:cubicBezTo>
                  <a:cubicBezTo>
                    <a:pt x="2087" y="7817"/>
                    <a:pt x="3974" y="5756"/>
                    <a:pt x="4408" y="4832"/>
                  </a:cubicBezTo>
                  <a:cubicBezTo>
                    <a:pt x="5082" y="3485"/>
                    <a:pt x="7075" y="1239"/>
                    <a:pt x="7075" y="1239"/>
                  </a:cubicBezTo>
                  <a:cubicBezTo>
                    <a:pt x="6727" y="850"/>
                    <a:pt x="5308" y="1"/>
                    <a:pt x="38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47"/>
            <p:cNvSpPr/>
            <p:nvPr/>
          </p:nvSpPr>
          <p:spPr>
            <a:xfrm>
              <a:off x="3813380" y="1113218"/>
              <a:ext cx="287800" cy="159125"/>
            </a:xfrm>
            <a:custGeom>
              <a:avLst/>
              <a:gdLst/>
              <a:ahLst/>
              <a:cxnLst/>
              <a:rect l="l" t="t" r="r" b="b"/>
              <a:pathLst>
                <a:path w="11512" h="6365" extrusionOk="0">
                  <a:moveTo>
                    <a:pt x="6308" y="0"/>
                  </a:moveTo>
                  <a:cubicBezTo>
                    <a:pt x="3377" y="0"/>
                    <a:pt x="951" y="3315"/>
                    <a:pt x="0" y="3819"/>
                  </a:cubicBezTo>
                  <a:cubicBezTo>
                    <a:pt x="0" y="3819"/>
                    <a:pt x="2331" y="6149"/>
                    <a:pt x="4970" y="6345"/>
                  </a:cubicBezTo>
                  <a:cubicBezTo>
                    <a:pt x="5149" y="6359"/>
                    <a:pt x="5324" y="6365"/>
                    <a:pt x="5496" y="6365"/>
                  </a:cubicBezTo>
                  <a:cubicBezTo>
                    <a:pt x="7864" y="6365"/>
                    <a:pt x="9627" y="5189"/>
                    <a:pt x="11511" y="5110"/>
                  </a:cubicBezTo>
                  <a:cubicBezTo>
                    <a:pt x="11511" y="5110"/>
                    <a:pt x="9293" y="1"/>
                    <a:pt x="6345" y="1"/>
                  </a:cubicBezTo>
                  <a:cubicBezTo>
                    <a:pt x="6333" y="0"/>
                    <a:pt x="6321" y="0"/>
                    <a:pt x="63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47"/>
            <p:cNvSpPr/>
            <p:nvPr/>
          </p:nvSpPr>
          <p:spPr>
            <a:xfrm>
              <a:off x="3795130" y="788945"/>
              <a:ext cx="268125" cy="231650"/>
            </a:xfrm>
            <a:custGeom>
              <a:avLst/>
              <a:gdLst/>
              <a:ahLst/>
              <a:cxnLst/>
              <a:rect l="l" t="t" r="r" b="b"/>
              <a:pathLst>
                <a:path w="10725" h="9266" extrusionOk="0">
                  <a:moveTo>
                    <a:pt x="0" y="226"/>
                  </a:moveTo>
                  <a:cubicBezTo>
                    <a:pt x="1" y="226"/>
                    <a:pt x="730" y="4296"/>
                    <a:pt x="2611" y="6767"/>
                  </a:cubicBezTo>
                  <a:cubicBezTo>
                    <a:pt x="4492" y="9266"/>
                    <a:pt x="8254" y="8760"/>
                    <a:pt x="10528" y="8901"/>
                  </a:cubicBezTo>
                  <a:cubicBezTo>
                    <a:pt x="10528" y="8901"/>
                    <a:pt x="10725" y="4324"/>
                    <a:pt x="8198" y="2163"/>
                  </a:cubicBezTo>
                  <a:cubicBezTo>
                    <a:pt x="5643" y="1"/>
                    <a:pt x="1011" y="899"/>
                    <a:pt x="0" y="22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47"/>
            <p:cNvSpPr/>
            <p:nvPr/>
          </p:nvSpPr>
          <p:spPr>
            <a:xfrm>
              <a:off x="3930579" y="486447"/>
              <a:ext cx="209200" cy="32077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47"/>
            <p:cNvSpPr/>
            <p:nvPr/>
          </p:nvSpPr>
          <p:spPr>
            <a:xfrm>
              <a:off x="3780380" y="565772"/>
              <a:ext cx="193050" cy="199350"/>
            </a:xfrm>
            <a:custGeom>
              <a:avLst/>
              <a:gdLst/>
              <a:ahLst/>
              <a:cxnLst/>
              <a:rect l="l" t="t" r="r" b="b"/>
              <a:pathLst>
                <a:path w="7722" h="7974" extrusionOk="0">
                  <a:moveTo>
                    <a:pt x="310" y="0"/>
                  </a:moveTo>
                  <a:cubicBezTo>
                    <a:pt x="310" y="1"/>
                    <a:pt x="1" y="3622"/>
                    <a:pt x="1348" y="5587"/>
                  </a:cubicBezTo>
                  <a:cubicBezTo>
                    <a:pt x="2668" y="7552"/>
                    <a:pt x="5812" y="7159"/>
                    <a:pt x="6851" y="7973"/>
                  </a:cubicBezTo>
                  <a:cubicBezTo>
                    <a:pt x="6851" y="7973"/>
                    <a:pt x="7721" y="4689"/>
                    <a:pt x="5335" y="2695"/>
                  </a:cubicBezTo>
                  <a:cubicBezTo>
                    <a:pt x="2949" y="674"/>
                    <a:pt x="506" y="646"/>
                    <a:pt x="3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47"/>
            <p:cNvSpPr/>
            <p:nvPr/>
          </p:nvSpPr>
          <p:spPr>
            <a:xfrm>
              <a:off x="3967079" y="1135668"/>
              <a:ext cx="101800" cy="92675"/>
            </a:xfrm>
            <a:custGeom>
              <a:avLst/>
              <a:gdLst/>
              <a:ahLst/>
              <a:cxnLst/>
              <a:rect l="l" t="t" r="r" b="b"/>
              <a:pathLst>
                <a:path w="4072" h="3707" extrusionOk="0">
                  <a:moveTo>
                    <a:pt x="1" y="1"/>
                  </a:moveTo>
                  <a:cubicBezTo>
                    <a:pt x="1489" y="1096"/>
                    <a:pt x="2864" y="2303"/>
                    <a:pt x="4072" y="3707"/>
                  </a:cubicBezTo>
                  <a:cubicBezTo>
                    <a:pt x="3033" y="2191"/>
                    <a:pt x="1573" y="955"/>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47"/>
            <p:cNvSpPr/>
            <p:nvPr/>
          </p:nvSpPr>
          <p:spPr>
            <a:xfrm>
              <a:off x="3907430" y="1155318"/>
              <a:ext cx="87050" cy="51275"/>
            </a:xfrm>
            <a:custGeom>
              <a:avLst/>
              <a:gdLst/>
              <a:ahLst/>
              <a:cxnLst/>
              <a:rect l="l" t="t" r="r" b="b"/>
              <a:pathLst>
                <a:path w="3482" h="2051" extrusionOk="0">
                  <a:moveTo>
                    <a:pt x="0" y="1"/>
                  </a:moveTo>
                  <a:lnTo>
                    <a:pt x="0" y="1"/>
                  </a:lnTo>
                  <a:cubicBezTo>
                    <a:pt x="1011" y="619"/>
                    <a:pt x="2443" y="1461"/>
                    <a:pt x="3482" y="2050"/>
                  </a:cubicBezTo>
                  <a:cubicBezTo>
                    <a:pt x="2415" y="1236"/>
                    <a:pt x="1236" y="534"/>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47"/>
            <p:cNvSpPr/>
            <p:nvPr/>
          </p:nvSpPr>
          <p:spPr>
            <a:xfrm>
              <a:off x="3920754" y="1214992"/>
              <a:ext cx="107425" cy="34425"/>
            </a:xfrm>
            <a:custGeom>
              <a:avLst/>
              <a:gdLst/>
              <a:ahLst/>
              <a:cxnLst/>
              <a:rect l="l" t="t" r="r" b="b"/>
              <a:pathLst>
                <a:path w="4297" h="1377" extrusionOk="0">
                  <a:moveTo>
                    <a:pt x="4296" y="0"/>
                  </a:moveTo>
                  <a:lnTo>
                    <a:pt x="4296" y="0"/>
                  </a:lnTo>
                  <a:cubicBezTo>
                    <a:pt x="2864" y="421"/>
                    <a:pt x="1405" y="955"/>
                    <a:pt x="1" y="1376"/>
                  </a:cubicBezTo>
                  <a:cubicBezTo>
                    <a:pt x="1489" y="1123"/>
                    <a:pt x="2921" y="590"/>
                    <a:pt x="4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47"/>
            <p:cNvSpPr/>
            <p:nvPr/>
          </p:nvSpPr>
          <p:spPr>
            <a:xfrm>
              <a:off x="3878655" y="1201642"/>
              <a:ext cx="77225" cy="26700"/>
            </a:xfrm>
            <a:custGeom>
              <a:avLst/>
              <a:gdLst/>
              <a:ahLst/>
              <a:cxnLst/>
              <a:rect l="l" t="t" r="r" b="b"/>
              <a:pathLst>
                <a:path w="3089" h="1068" extrusionOk="0">
                  <a:moveTo>
                    <a:pt x="3089" y="1"/>
                  </a:moveTo>
                  <a:lnTo>
                    <a:pt x="3089" y="1"/>
                  </a:lnTo>
                  <a:cubicBezTo>
                    <a:pt x="2050" y="338"/>
                    <a:pt x="1039" y="703"/>
                    <a:pt x="0" y="1068"/>
                  </a:cubicBezTo>
                  <a:cubicBezTo>
                    <a:pt x="1067" y="871"/>
                    <a:pt x="2106" y="506"/>
                    <a:pt x="30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47"/>
            <p:cNvSpPr/>
            <p:nvPr/>
          </p:nvSpPr>
          <p:spPr>
            <a:xfrm>
              <a:off x="4305378" y="1343441"/>
              <a:ext cx="37925" cy="58975"/>
            </a:xfrm>
            <a:custGeom>
              <a:avLst/>
              <a:gdLst/>
              <a:ahLst/>
              <a:cxnLst/>
              <a:rect l="l" t="t" r="r" b="b"/>
              <a:pathLst>
                <a:path w="1517" h="2359" extrusionOk="0">
                  <a:moveTo>
                    <a:pt x="1517" y="0"/>
                  </a:moveTo>
                  <a:lnTo>
                    <a:pt x="1517" y="0"/>
                  </a:lnTo>
                  <a:cubicBezTo>
                    <a:pt x="787" y="590"/>
                    <a:pt x="197" y="1432"/>
                    <a:pt x="1" y="2358"/>
                  </a:cubicBezTo>
                  <a:cubicBezTo>
                    <a:pt x="366" y="1488"/>
                    <a:pt x="927" y="730"/>
                    <a:pt x="15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47"/>
            <p:cNvSpPr/>
            <p:nvPr/>
          </p:nvSpPr>
          <p:spPr>
            <a:xfrm>
              <a:off x="4267478" y="1366591"/>
              <a:ext cx="28800" cy="80050"/>
            </a:xfrm>
            <a:custGeom>
              <a:avLst/>
              <a:gdLst/>
              <a:ahLst/>
              <a:cxnLst/>
              <a:rect l="l" t="t" r="r" b="b"/>
              <a:pathLst>
                <a:path w="1152" h="3202" extrusionOk="0">
                  <a:moveTo>
                    <a:pt x="1152" y="1"/>
                  </a:moveTo>
                  <a:lnTo>
                    <a:pt x="1152" y="1"/>
                  </a:lnTo>
                  <a:cubicBezTo>
                    <a:pt x="618" y="983"/>
                    <a:pt x="85" y="2078"/>
                    <a:pt x="1" y="3201"/>
                  </a:cubicBezTo>
                  <a:cubicBezTo>
                    <a:pt x="281" y="2106"/>
                    <a:pt x="759" y="1067"/>
                    <a:pt x="1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47"/>
            <p:cNvSpPr/>
            <p:nvPr/>
          </p:nvSpPr>
          <p:spPr>
            <a:xfrm>
              <a:off x="4285028" y="1396766"/>
              <a:ext cx="73025" cy="28100"/>
            </a:xfrm>
            <a:custGeom>
              <a:avLst/>
              <a:gdLst/>
              <a:ahLst/>
              <a:cxnLst/>
              <a:rect l="l" t="t" r="r" b="b"/>
              <a:pathLst>
                <a:path w="2921" h="1124" extrusionOk="0">
                  <a:moveTo>
                    <a:pt x="2920" y="1"/>
                  </a:moveTo>
                  <a:lnTo>
                    <a:pt x="2920" y="1"/>
                  </a:lnTo>
                  <a:cubicBezTo>
                    <a:pt x="1882" y="169"/>
                    <a:pt x="843" y="534"/>
                    <a:pt x="1" y="1124"/>
                  </a:cubicBezTo>
                  <a:cubicBezTo>
                    <a:pt x="955" y="675"/>
                    <a:pt x="1938" y="366"/>
                    <a:pt x="29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47"/>
            <p:cNvSpPr/>
            <p:nvPr/>
          </p:nvSpPr>
          <p:spPr>
            <a:xfrm>
              <a:off x="4256253" y="1457416"/>
              <a:ext cx="54075" cy="6750"/>
            </a:xfrm>
            <a:custGeom>
              <a:avLst/>
              <a:gdLst/>
              <a:ahLst/>
              <a:cxnLst/>
              <a:rect l="l" t="t" r="r" b="b"/>
              <a:pathLst>
                <a:path w="2163" h="270" extrusionOk="0">
                  <a:moveTo>
                    <a:pt x="1261" y="1"/>
                  </a:moveTo>
                  <a:cubicBezTo>
                    <a:pt x="830" y="1"/>
                    <a:pt x="392" y="107"/>
                    <a:pt x="1" y="270"/>
                  </a:cubicBezTo>
                  <a:cubicBezTo>
                    <a:pt x="487" y="195"/>
                    <a:pt x="961" y="120"/>
                    <a:pt x="1440" y="120"/>
                  </a:cubicBezTo>
                  <a:cubicBezTo>
                    <a:pt x="1679" y="120"/>
                    <a:pt x="1919" y="139"/>
                    <a:pt x="2162" y="186"/>
                  </a:cubicBezTo>
                  <a:cubicBezTo>
                    <a:pt x="1880" y="56"/>
                    <a:pt x="1572" y="1"/>
                    <a:pt x="12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47"/>
            <p:cNvSpPr/>
            <p:nvPr/>
          </p:nvSpPr>
          <p:spPr>
            <a:xfrm>
              <a:off x="3999379" y="868970"/>
              <a:ext cx="29500" cy="109525"/>
            </a:xfrm>
            <a:custGeom>
              <a:avLst/>
              <a:gdLst/>
              <a:ahLst/>
              <a:cxnLst/>
              <a:rect l="l" t="t" r="r" b="b"/>
              <a:pathLst>
                <a:path w="1180" h="4381" extrusionOk="0">
                  <a:moveTo>
                    <a:pt x="0" y="0"/>
                  </a:moveTo>
                  <a:cubicBezTo>
                    <a:pt x="590" y="1404"/>
                    <a:pt x="955" y="2864"/>
                    <a:pt x="1179" y="4380"/>
                  </a:cubicBezTo>
                  <a:cubicBezTo>
                    <a:pt x="1123" y="2864"/>
                    <a:pt x="758" y="132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47"/>
            <p:cNvSpPr/>
            <p:nvPr/>
          </p:nvSpPr>
          <p:spPr>
            <a:xfrm>
              <a:off x="3890580" y="937044"/>
              <a:ext cx="110925" cy="17900"/>
            </a:xfrm>
            <a:custGeom>
              <a:avLst/>
              <a:gdLst/>
              <a:ahLst/>
              <a:cxnLst/>
              <a:rect l="l" t="t" r="r" b="b"/>
              <a:pathLst>
                <a:path w="4437" h="716" extrusionOk="0">
                  <a:moveTo>
                    <a:pt x="1" y="1"/>
                  </a:moveTo>
                  <a:lnTo>
                    <a:pt x="1" y="1"/>
                  </a:lnTo>
                  <a:cubicBezTo>
                    <a:pt x="1053" y="473"/>
                    <a:pt x="2220" y="716"/>
                    <a:pt x="3376" y="716"/>
                  </a:cubicBezTo>
                  <a:cubicBezTo>
                    <a:pt x="3732" y="716"/>
                    <a:pt x="4086" y="693"/>
                    <a:pt x="4436" y="646"/>
                  </a:cubicBezTo>
                  <a:cubicBezTo>
                    <a:pt x="2920" y="646"/>
                    <a:pt x="1432" y="450"/>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47"/>
            <p:cNvSpPr/>
            <p:nvPr/>
          </p:nvSpPr>
          <p:spPr>
            <a:xfrm>
              <a:off x="3937604" y="840195"/>
              <a:ext cx="21075" cy="75125"/>
            </a:xfrm>
            <a:custGeom>
              <a:avLst/>
              <a:gdLst/>
              <a:ahLst/>
              <a:cxnLst/>
              <a:rect l="l" t="t" r="r" b="b"/>
              <a:pathLst>
                <a:path w="843" h="3005" extrusionOk="0">
                  <a:moveTo>
                    <a:pt x="1" y="0"/>
                  </a:moveTo>
                  <a:lnTo>
                    <a:pt x="1" y="0"/>
                  </a:lnTo>
                  <a:cubicBezTo>
                    <a:pt x="338" y="983"/>
                    <a:pt x="618" y="1994"/>
                    <a:pt x="843" y="3004"/>
                  </a:cubicBezTo>
                  <a:cubicBezTo>
                    <a:pt x="815" y="1966"/>
                    <a:pt x="506" y="89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47"/>
            <p:cNvSpPr/>
            <p:nvPr/>
          </p:nvSpPr>
          <p:spPr>
            <a:xfrm>
              <a:off x="3854080" y="868970"/>
              <a:ext cx="72325" cy="18975"/>
            </a:xfrm>
            <a:custGeom>
              <a:avLst/>
              <a:gdLst/>
              <a:ahLst/>
              <a:cxnLst/>
              <a:rect l="l" t="t" r="r" b="b"/>
              <a:pathLst>
                <a:path w="2893" h="759" extrusionOk="0">
                  <a:moveTo>
                    <a:pt x="1" y="0"/>
                  </a:moveTo>
                  <a:lnTo>
                    <a:pt x="1" y="0"/>
                  </a:lnTo>
                  <a:cubicBezTo>
                    <a:pt x="871" y="534"/>
                    <a:pt x="1910" y="730"/>
                    <a:pt x="2892" y="759"/>
                  </a:cubicBezTo>
                  <a:cubicBezTo>
                    <a:pt x="1910" y="534"/>
                    <a:pt x="955" y="33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47"/>
            <p:cNvSpPr/>
            <p:nvPr/>
          </p:nvSpPr>
          <p:spPr>
            <a:xfrm>
              <a:off x="3911630" y="649296"/>
              <a:ext cx="18275" cy="79325"/>
            </a:xfrm>
            <a:custGeom>
              <a:avLst/>
              <a:gdLst/>
              <a:ahLst/>
              <a:cxnLst/>
              <a:rect l="l" t="t" r="r" b="b"/>
              <a:pathLst>
                <a:path w="731" h="3173" extrusionOk="0">
                  <a:moveTo>
                    <a:pt x="1" y="0"/>
                  </a:moveTo>
                  <a:lnTo>
                    <a:pt x="1" y="0"/>
                  </a:lnTo>
                  <a:cubicBezTo>
                    <a:pt x="282" y="1039"/>
                    <a:pt x="534" y="2078"/>
                    <a:pt x="562" y="3173"/>
                  </a:cubicBezTo>
                  <a:cubicBezTo>
                    <a:pt x="731" y="2078"/>
                    <a:pt x="450" y="955"/>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47"/>
            <p:cNvSpPr/>
            <p:nvPr/>
          </p:nvSpPr>
          <p:spPr>
            <a:xfrm>
              <a:off x="3863905" y="614196"/>
              <a:ext cx="26000" cy="63900"/>
            </a:xfrm>
            <a:custGeom>
              <a:avLst/>
              <a:gdLst/>
              <a:ahLst/>
              <a:cxnLst/>
              <a:rect l="l" t="t" r="r" b="b"/>
              <a:pathLst>
                <a:path w="1040" h="2556" extrusionOk="0">
                  <a:moveTo>
                    <a:pt x="1" y="0"/>
                  </a:moveTo>
                  <a:lnTo>
                    <a:pt x="1" y="0"/>
                  </a:lnTo>
                  <a:cubicBezTo>
                    <a:pt x="366" y="871"/>
                    <a:pt x="731" y="1685"/>
                    <a:pt x="1040" y="2555"/>
                  </a:cubicBezTo>
                  <a:cubicBezTo>
                    <a:pt x="899" y="1629"/>
                    <a:pt x="506" y="78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47"/>
            <p:cNvSpPr/>
            <p:nvPr/>
          </p:nvSpPr>
          <p:spPr>
            <a:xfrm>
              <a:off x="3830930" y="673846"/>
              <a:ext cx="83550" cy="38625"/>
            </a:xfrm>
            <a:custGeom>
              <a:avLst/>
              <a:gdLst/>
              <a:ahLst/>
              <a:cxnLst/>
              <a:rect l="l" t="t" r="r" b="b"/>
              <a:pathLst>
                <a:path w="3342" h="1545" extrusionOk="0">
                  <a:moveTo>
                    <a:pt x="0" y="1"/>
                  </a:moveTo>
                  <a:lnTo>
                    <a:pt x="0" y="1"/>
                  </a:lnTo>
                  <a:cubicBezTo>
                    <a:pt x="955" y="759"/>
                    <a:pt x="2134" y="1264"/>
                    <a:pt x="3341" y="1545"/>
                  </a:cubicBezTo>
                  <a:cubicBezTo>
                    <a:pt x="2190" y="1096"/>
                    <a:pt x="1067" y="618"/>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47"/>
            <p:cNvSpPr/>
            <p:nvPr/>
          </p:nvSpPr>
          <p:spPr>
            <a:xfrm>
              <a:off x="3812680" y="621221"/>
              <a:ext cx="66000" cy="40025"/>
            </a:xfrm>
            <a:custGeom>
              <a:avLst/>
              <a:gdLst/>
              <a:ahLst/>
              <a:cxnLst/>
              <a:rect l="l" t="t" r="r" b="b"/>
              <a:pathLst>
                <a:path w="2640" h="1601" extrusionOk="0">
                  <a:moveTo>
                    <a:pt x="0" y="0"/>
                  </a:moveTo>
                  <a:lnTo>
                    <a:pt x="0" y="0"/>
                  </a:lnTo>
                  <a:cubicBezTo>
                    <a:pt x="702" y="758"/>
                    <a:pt x="1657" y="1292"/>
                    <a:pt x="2639" y="1600"/>
                  </a:cubicBezTo>
                  <a:cubicBezTo>
                    <a:pt x="1713" y="1123"/>
                    <a:pt x="815" y="618"/>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47"/>
            <p:cNvSpPr/>
            <p:nvPr/>
          </p:nvSpPr>
          <p:spPr>
            <a:xfrm>
              <a:off x="4026754" y="555247"/>
              <a:ext cx="19675" cy="106700"/>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47"/>
            <p:cNvSpPr/>
            <p:nvPr/>
          </p:nvSpPr>
          <p:spPr>
            <a:xfrm>
              <a:off x="4044279" y="640171"/>
              <a:ext cx="64600" cy="112325"/>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47"/>
            <p:cNvSpPr/>
            <p:nvPr/>
          </p:nvSpPr>
          <p:spPr>
            <a:xfrm>
              <a:off x="3981129" y="576997"/>
              <a:ext cx="50550" cy="108800"/>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47"/>
            <p:cNvSpPr/>
            <p:nvPr/>
          </p:nvSpPr>
          <p:spPr>
            <a:xfrm>
              <a:off x="3964979" y="659821"/>
              <a:ext cx="82850" cy="111625"/>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47"/>
            <p:cNvSpPr/>
            <p:nvPr/>
          </p:nvSpPr>
          <p:spPr>
            <a:xfrm>
              <a:off x="3865530" y="646271"/>
              <a:ext cx="422475" cy="1003950"/>
            </a:xfrm>
            <a:custGeom>
              <a:avLst/>
              <a:gdLst/>
              <a:ahLst/>
              <a:cxnLst/>
              <a:rect l="l" t="t" r="r" b="b"/>
              <a:pathLst>
                <a:path w="16899" h="40158" extrusionOk="0">
                  <a:moveTo>
                    <a:pt x="171" y="0"/>
                  </a:moveTo>
                  <a:cubicBezTo>
                    <a:pt x="78" y="0"/>
                    <a:pt x="0" y="82"/>
                    <a:pt x="76" y="177"/>
                  </a:cubicBezTo>
                  <a:lnTo>
                    <a:pt x="76" y="205"/>
                  </a:lnTo>
                  <a:cubicBezTo>
                    <a:pt x="1087" y="1637"/>
                    <a:pt x="2098" y="3097"/>
                    <a:pt x="3136" y="4557"/>
                  </a:cubicBezTo>
                  <a:cubicBezTo>
                    <a:pt x="3922" y="5708"/>
                    <a:pt x="4737" y="6831"/>
                    <a:pt x="5523" y="7954"/>
                  </a:cubicBezTo>
                  <a:cubicBezTo>
                    <a:pt x="6309" y="9105"/>
                    <a:pt x="7095" y="10144"/>
                    <a:pt x="7769" y="11323"/>
                  </a:cubicBezTo>
                  <a:cubicBezTo>
                    <a:pt x="8751" y="13120"/>
                    <a:pt x="9425" y="15057"/>
                    <a:pt x="9987" y="17022"/>
                  </a:cubicBezTo>
                  <a:cubicBezTo>
                    <a:pt x="10239" y="17920"/>
                    <a:pt x="10464" y="18819"/>
                    <a:pt x="10716" y="19717"/>
                  </a:cubicBezTo>
                  <a:cubicBezTo>
                    <a:pt x="10969" y="20588"/>
                    <a:pt x="11278" y="21514"/>
                    <a:pt x="11559" y="22412"/>
                  </a:cubicBezTo>
                  <a:cubicBezTo>
                    <a:pt x="12682" y="25894"/>
                    <a:pt x="14029" y="29319"/>
                    <a:pt x="14956" y="32856"/>
                  </a:cubicBezTo>
                  <a:cubicBezTo>
                    <a:pt x="15573" y="35186"/>
                    <a:pt x="16107" y="37545"/>
                    <a:pt x="16584" y="39931"/>
                  </a:cubicBezTo>
                  <a:cubicBezTo>
                    <a:pt x="16584" y="39959"/>
                    <a:pt x="16612" y="40015"/>
                    <a:pt x="16612" y="40043"/>
                  </a:cubicBezTo>
                  <a:cubicBezTo>
                    <a:pt x="16624" y="40124"/>
                    <a:pt x="16677" y="40157"/>
                    <a:pt x="16733" y="40157"/>
                  </a:cubicBezTo>
                  <a:cubicBezTo>
                    <a:pt x="16813" y="40157"/>
                    <a:pt x="16898" y="40087"/>
                    <a:pt x="16865" y="39987"/>
                  </a:cubicBezTo>
                  <a:cubicBezTo>
                    <a:pt x="16472" y="37938"/>
                    <a:pt x="15994" y="35888"/>
                    <a:pt x="15489" y="33867"/>
                  </a:cubicBezTo>
                  <a:cubicBezTo>
                    <a:pt x="15124" y="32407"/>
                    <a:pt x="14731" y="30947"/>
                    <a:pt x="14254" y="29515"/>
                  </a:cubicBezTo>
                  <a:cubicBezTo>
                    <a:pt x="13608" y="27578"/>
                    <a:pt x="12906" y="25669"/>
                    <a:pt x="12289" y="23732"/>
                  </a:cubicBezTo>
                  <a:cubicBezTo>
                    <a:pt x="11671" y="21907"/>
                    <a:pt x="11110" y="20082"/>
                    <a:pt x="10604" y="18257"/>
                  </a:cubicBezTo>
                  <a:cubicBezTo>
                    <a:pt x="10127" y="16404"/>
                    <a:pt x="9537" y="14383"/>
                    <a:pt x="8695" y="12558"/>
                  </a:cubicBezTo>
                  <a:cubicBezTo>
                    <a:pt x="8274" y="11632"/>
                    <a:pt x="7769" y="10733"/>
                    <a:pt x="7207" y="9891"/>
                  </a:cubicBezTo>
                  <a:cubicBezTo>
                    <a:pt x="6898" y="9442"/>
                    <a:pt x="6589" y="9021"/>
                    <a:pt x="6281" y="8572"/>
                  </a:cubicBezTo>
                  <a:cubicBezTo>
                    <a:pt x="5523" y="7477"/>
                    <a:pt x="4737" y="6382"/>
                    <a:pt x="3979" y="5287"/>
                  </a:cubicBezTo>
                  <a:cubicBezTo>
                    <a:pt x="2771" y="3574"/>
                    <a:pt x="1564" y="1862"/>
                    <a:pt x="357" y="149"/>
                  </a:cubicBezTo>
                  <a:cubicBezTo>
                    <a:pt x="329" y="121"/>
                    <a:pt x="329" y="93"/>
                    <a:pt x="301" y="65"/>
                  </a:cubicBezTo>
                  <a:cubicBezTo>
                    <a:pt x="264" y="19"/>
                    <a:pt x="216" y="0"/>
                    <a:pt x="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47"/>
            <p:cNvSpPr/>
            <p:nvPr/>
          </p:nvSpPr>
          <p:spPr>
            <a:xfrm>
              <a:off x="4241478" y="1351791"/>
              <a:ext cx="122225" cy="131825"/>
            </a:xfrm>
            <a:custGeom>
              <a:avLst/>
              <a:gdLst/>
              <a:ahLst/>
              <a:cxnLst/>
              <a:rect l="l" t="t" r="r" b="b"/>
              <a:pathLst>
                <a:path w="4889" h="5273" extrusionOk="0">
                  <a:moveTo>
                    <a:pt x="4713" y="0"/>
                  </a:moveTo>
                  <a:cubicBezTo>
                    <a:pt x="4688" y="0"/>
                    <a:pt x="4661" y="10"/>
                    <a:pt x="4634" y="31"/>
                  </a:cubicBezTo>
                  <a:cubicBezTo>
                    <a:pt x="3371" y="929"/>
                    <a:pt x="2220" y="2080"/>
                    <a:pt x="1265" y="3288"/>
                  </a:cubicBezTo>
                  <a:cubicBezTo>
                    <a:pt x="816" y="3849"/>
                    <a:pt x="395" y="4439"/>
                    <a:pt x="58" y="5056"/>
                  </a:cubicBezTo>
                  <a:cubicBezTo>
                    <a:pt x="1" y="5171"/>
                    <a:pt x="87" y="5273"/>
                    <a:pt x="174" y="5273"/>
                  </a:cubicBezTo>
                  <a:cubicBezTo>
                    <a:pt x="215" y="5273"/>
                    <a:pt x="256" y="5250"/>
                    <a:pt x="283" y="5197"/>
                  </a:cubicBezTo>
                  <a:cubicBezTo>
                    <a:pt x="1293" y="3400"/>
                    <a:pt x="2781" y="1828"/>
                    <a:pt x="4382" y="536"/>
                  </a:cubicBezTo>
                  <a:cubicBezTo>
                    <a:pt x="4522" y="452"/>
                    <a:pt x="4634" y="340"/>
                    <a:pt x="4775" y="256"/>
                  </a:cubicBezTo>
                  <a:cubicBezTo>
                    <a:pt x="4888" y="165"/>
                    <a:pt x="4818" y="0"/>
                    <a:pt x="47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47"/>
            <p:cNvSpPr/>
            <p:nvPr/>
          </p:nvSpPr>
          <p:spPr>
            <a:xfrm>
              <a:off x="3928479" y="1197342"/>
              <a:ext cx="259800" cy="89975"/>
            </a:xfrm>
            <a:custGeom>
              <a:avLst/>
              <a:gdLst/>
              <a:ahLst/>
              <a:cxnLst/>
              <a:rect l="l" t="t" r="r" b="b"/>
              <a:pathLst>
                <a:path w="10392" h="3599" extrusionOk="0">
                  <a:moveTo>
                    <a:pt x="432" y="1"/>
                  </a:moveTo>
                  <a:cubicBezTo>
                    <a:pt x="345" y="1"/>
                    <a:pt x="257" y="2"/>
                    <a:pt x="169" y="4"/>
                  </a:cubicBezTo>
                  <a:cubicBezTo>
                    <a:pt x="1" y="33"/>
                    <a:pt x="1" y="285"/>
                    <a:pt x="169" y="285"/>
                  </a:cubicBezTo>
                  <a:cubicBezTo>
                    <a:pt x="267" y="282"/>
                    <a:pt x="365" y="281"/>
                    <a:pt x="463" y="281"/>
                  </a:cubicBezTo>
                  <a:cubicBezTo>
                    <a:pt x="2189" y="281"/>
                    <a:pt x="3911" y="741"/>
                    <a:pt x="5531" y="1352"/>
                  </a:cubicBezTo>
                  <a:cubicBezTo>
                    <a:pt x="6851" y="1829"/>
                    <a:pt x="8170" y="2447"/>
                    <a:pt x="9406" y="3149"/>
                  </a:cubicBezTo>
                  <a:cubicBezTo>
                    <a:pt x="9658" y="3289"/>
                    <a:pt x="9911" y="3430"/>
                    <a:pt x="10136" y="3570"/>
                  </a:cubicBezTo>
                  <a:cubicBezTo>
                    <a:pt x="10160" y="3590"/>
                    <a:pt x="10185" y="3598"/>
                    <a:pt x="10208" y="3598"/>
                  </a:cubicBezTo>
                  <a:cubicBezTo>
                    <a:pt x="10317" y="3598"/>
                    <a:pt x="10392" y="3415"/>
                    <a:pt x="10276" y="3345"/>
                  </a:cubicBezTo>
                  <a:cubicBezTo>
                    <a:pt x="9574" y="2896"/>
                    <a:pt x="8844" y="2531"/>
                    <a:pt x="8114" y="2166"/>
                  </a:cubicBezTo>
                  <a:cubicBezTo>
                    <a:pt x="6570" y="1408"/>
                    <a:pt x="4942" y="763"/>
                    <a:pt x="3229" y="369"/>
                  </a:cubicBezTo>
                  <a:cubicBezTo>
                    <a:pt x="2330" y="138"/>
                    <a:pt x="1383" y="1"/>
                    <a:pt x="4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47"/>
            <p:cNvSpPr/>
            <p:nvPr/>
          </p:nvSpPr>
          <p:spPr>
            <a:xfrm>
              <a:off x="3868155" y="839345"/>
              <a:ext cx="269550" cy="290550"/>
            </a:xfrm>
            <a:custGeom>
              <a:avLst/>
              <a:gdLst/>
              <a:ahLst/>
              <a:cxnLst/>
              <a:rect l="l" t="t" r="r" b="b"/>
              <a:pathLst>
                <a:path w="10782" h="11622" extrusionOk="0">
                  <a:moveTo>
                    <a:pt x="216" y="1"/>
                  </a:moveTo>
                  <a:cubicBezTo>
                    <a:pt x="100" y="1"/>
                    <a:pt x="1" y="142"/>
                    <a:pt x="112" y="231"/>
                  </a:cubicBezTo>
                  <a:cubicBezTo>
                    <a:pt x="1487" y="1382"/>
                    <a:pt x="2835" y="2533"/>
                    <a:pt x="4182" y="3712"/>
                  </a:cubicBezTo>
                  <a:cubicBezTo>
                    <a:pt x="5053" y="4470"/>
                    <a:pt x="5923" y="5228"/>
                    <a:pt x="6737" y="6071"/>
                  </a:cubicBezTo>
                  <a:cubicBezTo>
                    <a:pt x="7664" y="7053"/>
                    <a:pt x="8422" y="8176"/>
                    <a:pt x="9152" y="9327"/>
                  </a:cubicBezTo>
                  <a:cubicBezTo>
                    <a:pt x="9629" y="10057"/>
                    <a:pt x="10078" y="10787"/>
                    <a:pt x="10499" y="11545"/>
                  </a:cubicBezTo>
                  <a:cubicBezTo>
                    <a:pt x="10526" y="11599"/>
                    <a:pt x="10567" y="11621"/>
                    <a:pt x="10608" y="11621"/>
                  </a:cubicBezTo>
                  <a:cubicBezTo>
                    <a:pt x="10695" y="11621"/>
                    <a:pt x="10781" y="11519"/>
                    <a:pt x="10724" y="11405"/>
                  </a:cubicBezTo>
                  <a:lnTo>
                    <a:pt x="10752" y="11405"/>
                  </a:lnTo>
                  <a:cubicBezTo>
                    <a:pt x="10387" y="10787"/>
                    <a:pt x="10022" y="10169"/>
                    <a:pt x="9629" y="9552"/>
                  </a:cubicBezTo>
                  <a:cubicBezTo>
                    <a:pt x="8927" y="8401"/>
                    <a:pt x="8169" y="7278"/>
                    <a:pt x="7271" y="6267"/>
                  </a:cubicBezTo>
                  <a:cubicBezTo>
                    <a:pt x="6513" y="5397"/>
                    <a:pt x="5642" y="4639"/>
                    <a:pt x="4772" y="3881"/>
                  </a:cubicBezTo>
                  <a:cubicBezTo>
                    <a:pt x="3845" y="3038"/>
                    <a:pt x="2891" y="2224"/>
                    <a:pt x="1936" y="1410"/>
                  </a:cubicBezTo>
                  <a:cubicBezTo>
                    <a:pt x="1375" y="961"/>
                    <a:pt x="841" y="512"/>
                    <a:pt x="308" y="34"/>
                  </a:cubicBezTo>
                  <a:cubicBezTo>
                    <a:pt x="279" y="11"/>
                    <a:pt x="247" y="1"/>
                    <a:pt x="2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5" name="Google Shape;2915;p47"/>
            <p:cNvSpPr/>
            <p:nvPr/>
          </p:nvSpPr>
          <p:spPr>
            <a:xfrm>
              <a:off x="4009504" y="605321"/>
              <a:ext cx="54475" cy="312450"/>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9" name="Google Shape;2919;p47"/>
          <p:cNvGrpSpPr/>
          <p:nvPr/>
        </p:nvGrpSpPr>
        <p:grpSpPr>
          <a:xfrm>
            <a:off x="6759429" y="2355649"/>
            <a:ext cx="1946698" cy="1852402"/>
            <a:chOff x="1202750" y="29375"/>
            <a:chExt cx="4621790" cy="4397915"/>
          </a:xfrm>
        </p:grpSpPr>
        <p:sp>
          <p:nvSpPr>
            <p:cNvPr id="2920" name="Google Shape;2920;p47"/>
            <p:cNvSpPr/>
            <p:nvPr/>
          </p:nvSpPr>
          <p:spPr>
            <a:xfrm>
              <a:off x="2978061" y="2473102"/>
              <a:ext cx="1575073" cy="1815468"/>
            </a:xfrm>
            <a:custGeom>
              <a:avLst/>
              <a:gdLst/>
              <a:ahLst/>
              <a:cxnLst/>
              <a:rect l="l" t="t" r="r" b="b"/>
              <a:pathLst>
                <a:path w="26503" h="30548" extrusionOk="0">
                  <a:moveTo>
                    <a:pt x="13485" y="1"/>
                  </a:moveTo>
                  <a:cubicBezTo>
                    <a:pt x="13451" y="1"/>
                    <a:pt x="13420" y="6"/>
                    <a:pt x="13392" y="15"/>
                  </a:cubicBezTo>
                  <a:cubicBezTo>
                    <a:pt x="13392" y="15"/>
                    <a:pt x="4464" y="7988"/>
                    <a:pt x="2415" y="11077"/>
                  </a:cubicBezTo>
                  <a:cubicBezTo>
                    <a:pt x="337" y="14165"/>
                    <a:pt x="0" y="17478"/>
                    <a:pt x="983" y="20426"/>
                  </a:cubicBezTo>
                  <a:cubicBezTo>
                    <a:pt x="1968" y="23326"/>
                    <a:pt x="7114" y="30547"/>
                    <a:pt x="14054" y="30547"/>
                  </a:cubicBezTo>
                  <a:cubicBezTo>
                    <a:pt x="14235" y="30547"/>
                    <a:pt x="14416" y="30542"/>
                    <a:pt x="14599" y="30532"/>
                  </a:cubicBezTo>
                  <a:cubicBezTo>
                    <a:pt x="21842" y="30111"/>
                    <a:pt x="24453" y="28792"/>
                    <a:pt x="25492" y="26125"/>
                  </a:cubicBezTo>
                  <a:cubicBezTo>
                    <a:pt x="26503" y="23458"/>
                    <a:pt x="24481" y="18516"/>
                    <a:pt x="23527" y="15990"/>
                  </a:cubicBezTo>
                  <a:cubicBezTo>
                    <a:pt x="22572" y="13463"/>
                    <a:pt x="18305" y="4507"/>
                    <a:pt x="18305" y="4507"/>
                  </a:cubicBezTo>
                  <a:cubicBezTo>
                    <a:pt x="18305" y="4507"/>
                    <a:pt x="14537" y="1"/>
                    <a:pt x="1348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47"/>
            <p:cNvSpPr/>
            <p:nvPr/>
          </p:nvSpPr>
          <p:spPr>
            <a:xfrm>
              <a:off x="2968018" y="3420010"/>
              <a:ext cx="1661841" cy="1007279"/>
            </a:xfrm>
            <a:custGeom>
              <a:avLst/>
              <a:gdLst/>
              <a:ahLst/>
              <a:cxnLst/>
              <a:rect l="l" t="t" r="r" b="b"/>
              <a:pathLst>
                <a:path w="27963" h="16949" extrusionOk="0">
                  <a:moveTo>
                    <a:pt x="703" y="1"/>
                  </a:moveTo>
                  <a:cubicBezTo>
                    <a:pt x="703" y="1"/>
                    <a:pt x="1" y="3005"/>
                    <a:pt x="1012" y="6261"/>
                  </a:cubicBezTo>
                  <a:cubicBezTo>
                    <a:pt x="1461" y="7721"/>
                    <a:pt x="2050" y="9125"/>
                    <a:pt x="2864" y="10416"/>
                  </a:cubicBezTo>
                  <a:cubicBezTo>
                    <a:pt x="4605" y="13112"/>
                    <a:pt x="7974" y="15301"/>
                    <a:pt x="11034" y="16172"/>
                  </a:cubicBezTo>
                  <a:cubicBezTo>
                    <a:pt x="12829" y="16692"/>
                    <a:pt x="14555" y="16949"/>
                    <a:pt x="16315" y="16949"/>
                  </a:cubicBezTo>
                  <a:cubicBezTo>
                    <a:pt x="17308" y="16949"/>
                    <a:pt x="18311" y="16867"/>
                    <a:pt x="19344" y="16705"/>
                  </a:cubicBezTo>
                  <a:cubicBezTo>
                    <a:pt x="21366" y="16424"/>
                    <a:pt x="23949" y="15863"/>
                    <a:pt x="25408" y="14291"/>
                  </a:cubicBezTo>
                  <a:cubicBezTo>
                    <a:pt x="27963" y="11455"/>
                    <a:pt x="25072" y="3849"/>
                    <a:pt x="25071" y="3847"/>
                  </a:cubicBezTo>
                  <a:lnTo>
                    <a:pt x="25071" y="3847"/>
                  </a:lnTo>
                  <a:cubicBezTo>
                    <a:pt x="25072" y="3848"/>
                    <a:pt x="25998" y="6851"/>
                    <a:pt x="25577" y="8732"/>
                  </a:cubicBezTo>
                  <a:cubicBezTo>
                    <a:pt x="25296" y="10051"/>
                    <a:pt x="24847" y="11427"/>
                    <a:pt x="21029" y="13112"/>
                  </a:cubicBezTo>
                  <a:cubicBezTo>
                    <a:pt x="19884" y="13616"/>
                    <a:pt x="18488" y="13882"/>
                    <a:pt x="16959" y="13882"/>
                  </a:cubicBezTo>
                  <a:cubicBezTo>
                    <a:pt x="13385" y="13882"/>
                    <a:pt x="9087" y="12433"/>
                    <a:pt x="5588" y="9209"/>
                  </a:cubicBezTo>
                  <a:cubicBezTo>
                    <a:pt x="590" y="4605"/>
                    <a:pt x="731" y="1"/>
                    <a:pt x="7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47"/>
            <p:cNvSpPr/>
            <p:nvPr/>
          </p:nvSpPr>
          <p:spPr>
            <a:xfrm>
              <a:off x="3658780" y="3846722"/>
              <a:ext cx="333759" cy="296912"/>
            </a:xfrm>
            <a:custGeom>
              <a:avLst/>
              <a:gdLst/>
              <a:ahLst/>
              <a:cxnLst/>
              <a:rect l="l" t="t" r="r" b="b"/>
              <a:pathLst>
                <a:path w="5616" h="4996" extrusionOk="0">
                  <a:moveTo>
                    <a:pt x="2788" y="0"/>
                  </a:moveTo>
                  <a:cubicBezTo>
                    <a:pt x="1610" y="0"/>
                    <a:pt x="575" y="785"/>
                    <a:pt x="310" y="1945"/>
                  </a:cubicBezTo>
                  <a:cubicBezTo>
                    <a:pt x="1" y="3264"/>
                    <a:pt x="871" y="4612"/>
                    <a:pt x="2247" y="4921"/>
                  </a:cubicBezTo>
                  <a:cubicBezTo>
                    <a:pt x="2456" y="4971"/>
                    <a:pt x="2664" y="4995"/>
                    <a:pt x="2868" y="4995"/>
                  </a:cubicBezTo>
                  <a:cubicBezTo>
                    <a:pt x="4029" y="4995"/>
                    <a:pt x="5044" y="4214"/>
                    <a:pt x="5307" y="3068"/>
                  </a:cubicBezTo>
                  <a:cubicBezTo>
                    <a:pt x="5616" y="1720"/>
                    <a:pt x="4745" y="373"/>
                    <a:pt x="3370" y="64"/>
                  </a:cubicBezTo>
                  <a:cubicBezTo>
                    <a:pt x="3174" y="21"/>
                    <a:pt x="2979" y="0"/>
                    <a:pt x="27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47"/>
            <p:cNvSpPr/>
            <p:nvPr/>
          </p:nvSpPr>
          <p:spPr>
            <a:xfrm>
              <a:off x="4097615" y="3901755"/>
              <a:ext cx="141859" cy="126110"/>
            </a:xfrm>
            <a:custGeom>
              <a:avLst/>
              <a:gdLst/>
              <a:ahLst/>
              <a:cxnLst/>
              <a:rect l="l" t="t" r="r" b="b"/>
              <a:pathLst>
                <a:path w="2387" h="2122" extrusionOk="0">
                  <a:moveTo>
                    <a:pt x="1184" y="1"/>
                  </a:moveTo>
                  <a:cubicBezTo>
                    <a:pt x="963" y="1"/>
                    <a:pt x="744" y="68"/>
                    <a:pt x="562" y="205"/>
                  </a:cubicBezTo>
                  <a:cubicBezTo>
                    <a:pt x="85" y="570"/>
                    <a:pt x="0" y="1243"/>
                    <a:pt x="337" y="1693"/>
                  </a:cubicBezTo>
                  <a:cubicBezTo>
                    <a:pt x="554" y="1976"/>
                    <a:pt x="880" y="2121"/>
                    <a:pt x="1204" y="2121"/>
                  </a:cubicBezTo>
                  <a:cubicBezTo>
                    <a:pt x="1424" y="2121"/>
                    <a:pt x="1643" y="2054"/>
                    <a:pt x="1825" y="1917"/>
                  </a:cubicBezTo>
                  <a:cubicBezTo>
                    <a:pt x="2302" y="1552"/>
                    <a:pt x="2387" y="879"/>
                    <a:pt x="2050" y="429"/>
                  </a:cubicBezTo>
                  <a:cubicBezTo>
                    <a:pt x="1833" y="146"/>
                    <a:pt x="1507" y="1"/>
                    <a:pt x="11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47"/>
            <p:cNvSpPr/>
            <p:nvPr/>
          </p:nvSpPr>
          <p:spPr>
            <a:xfrm>
              <a:off x="3195280" y="2602424"/>
              <a:ext cx="553650" cy="1019997"/>
            </a:xfrm>
            <a:custGeom>
              <a:avLst/>
              <a:gdLst/>
              <a:ahLst/>
              <a:cxnLst/>
              <a:rect l="l" t="t" r="r" b="b"/>
              <a:pathLst>
                <a:path w="9316" h="17163" extrusionOk="0">
                  <a:moveTo>
                    <a:pt x="9316" y="1"/>
                  </a:moveTo>
                  <a:cubicBezTo>
                    <a:pt x="9316" y="1"/>
                    <a:pt x="9314" y="12"/>
                    <a:pt x="9312" y="33"/>
                  </a:cubicBezTo>
                  <a:lnTo>
                    <a:pt x="9312" y="33"/>
                  </a:lnTo>
                  <a:cubicBezTo>
                    <a:pt x="9314" y="31"/>
                    <a:pt x="9316" y="29"/>
                    <a:pt x="9316" y="29"/>
                  </a:cubicBezTo>
                  <a:lnTo>
                    <a:pt x="9316" y="1"/>
                  </a:lnTo>
                  <a:close/>
                  <a:moveTo>
                    <a:pt x="9312" y="33"/>
                  </a:moveTo>
                  <a:cubicBezTo>
                    <a:pt x="9093" y="271"/>
                    <a:pt x="0" y="10188"/>
                    <a:pt x="416" y="14459"/>
                  </a:cubicBezTo>
                  <a:cubicBezTo>
                    <a:pt x="568" y="16116"/>
                    <a:pt x="1423" y="17162"/>
                    <a:pt x="2575" y="17162"/>
                  </a:cubicBezTo>
                  <a:cubicBezTo>
                    <a:pt x="3336" y="17162"/>
                    <a:pt x="4228" y="16705"/>
                    <a:pt x="5133" y="15667"/>
                  </a:cubicBezTo>
                  <a:cubicBezTo>
                    <a:pt x="7694" y="12751"/>
                    <a:pt x="9224" y="739"/>
                    <a:pt x="9312" y="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47"/>
            <p:cNvSpPr/>
            <p:nvPr/>
          </p:nvSpPr>
          <p:spPr>
            <a:xfrm>
              <a:off x="3637087" y="2683427"/>
              <a:ext cx="373815" cy="1078714"/>
            </a:xfrm>
            <a:custGeom>
              <a:avLst/>
              <a:gdLst/>
              <a:ahLst/>
              <a:cxnLst/>
              <a:rect l="l" t="t" r="r" b="b"/>
              <a:pathLst>
                <a:path w="6290" h="18151" extrusionOk="0">
                  <a:moveTo>
                    <a:pt x="3536" y="1"/>
                  </a:moveTo>
                  <a:cubicBezTo>
                    <a:pt x="2914" y="1"/>
                    <a:pt x="2523" y="2053"/>
                    <a:pt x="1798" y="4927"/>
                  </a:cubicBezTo>
                  <a:cubicBezTo>
                    <a:pt x="787" y="8969"/>
                    <a:pt x="1" y="14107"/>
                    <a:pt x="1208" y="16297"/>
                  </a:cubicBezTo>
                  <a:cubicBezTo>
                    <a:pt x="1869" y="17467"/>
                    <a:pt x="2772" y="18151"/>
                    <a:pt x="3621" y="18151"/>
                  </a:cubicBezTo>
                  <a:cubicBezTo>
                    <a:pt x="4503" y="18151"/>
                    <a:pt x="5327" y="17411"/>
                    <a:pt x="5756" y="15707"/>
                  </a:cubicBezTo>
                  <a:cubicBezTo>
                    <a:pt x="6289" y="13574"/>
                    <a:pt x="5925" y="9306"/>
                    <a:pt x="5195" y="5657"/>
                  </a:cubicBezTo>
                  <a:cubicBezTo>
                    <a:pt x="4521" y="2288"/>
                    <a:pt x="4408" y="238"/>
                    <a:pt x="3622" y="14"/>
                  </a:cubicBezTo>
                  <a:cubicBezTo>
                    <a:pt x="3593" y="5"/>
                    <a:pt x="3565" y="1"/>
                    <a:pt x="35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47"/>
            <p:cNvSpPr/>
            <p:nvPr/>
          </p:nvSpPr>
          <p:spPr>
            <a:xfrm>
              <a:off x="4014175" y="2851081"/>
              <a:ext cx="363771" cy="926276"/>
            </a:xfrm>
            <a:custGeom>
              <a:avLst/>
              <a:gdLst/>
              <a:ahLst/>
              <a:cxnLst/>
              <a:rect l="l" t="t" r="r" b="b"/>
              <a:pathLst>
                <a:path w="6121" h="15586" extrusionOk="0">
                  <a:moveTo>
                    <a:pt x="253" y="0"/>
                  </a:moveTo>
                  <a:cubicBezTo>
                    <a:pt x="253" y="1"/>
                    <a:pt x="1" y="11988"/>
                    <a:pt x="3061" y="14824"/>
                  </a:cubicBezTo>
                  <a:cubicBezTo>
                    <a:pt x="3607" y="15346"/>
                    <a:pt x="4110" y="15585"/>
                    <a:pt x="4531" y="15585"/>
                  </a:cubicBezTo>
                  <a:cubicBezTo>
                    <a:pt x="5580" y="15585"/>
                    <a:pt x="6121" y="14096"/>
                    <a:pt x="5559" y="11792"/>
                  </a:cubicBezTo>
                  <a:cubicBezTo>
                    <a:pt x="4380" y="6991"/>
                    <a:pt x="254" y="1"/>
                    <a:pt x="2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47"/>
            <p:cNvSpPr/>
            <p:nvPr/>
          </p:nvSpPr>
          <p:spPr>
            <a:xfrm>
              <a:off x="3032321" y="3707774"/>
              <a:ext cx="38511" cy="27041"/>
            </a:xfrm>
            <a:custGeom>
              <a:avLst/>
              <a:gdLst/>
              <a:ahLst/>
              <a:cxnLst/>
              <a:rect l="l" t="t" r="r" b="b"/>
              <a:pathLst>
                <a:path w="648" h="455" extrusionOk="0">
                  <a:moveTo>
                    <a:pt x="306" y="0"/>
                  </a:moveTo>
                  <a:cubicBezTo>
                    <a:pt x="265" y="0"/>
                    <a:pt x="223" y="13"/>
                    <a:pt x="182" y="44"/>
                  </a:cubicBezTo>
                  <a:cubicBezTo>
                    <a:pt x="0" y="203"/>
                    <a:pt x="150" y="454"/>
                    <a:pt x="333" y="454"/>
                  </a:cubicBezTo>
                  <a:cubicBezTo>
                    <a:pt x="376" y="454"/>
                    <a:pt x="420" y="441"/>
                    <a:pt x="463" y="409"/>
                  </a:cubicBezTo>
                  <a:cubicBezTo>
                    <a:pt x="647" y="270"/>
                    <a:pt x="492" y="0"/>
                    <a:pt x="3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47"/>
            <p:cNvSpPr/>
            <p:nvPr/>
          </p:nvSpPr>
          <p:spPr>
            <a:xfrm>
              <a:off x="3077489" y="3801971"/>
              <a:ext cx="60797" cy="48733"/>
            </a:xfrm>
            <a:custGeom>
              <a:avLst/>
              <a:gdLst/>
              <a:ahLst/>
              <a:cxnLst/>
              <a:rect l="l" t="t" r="r" b="b"/>
              <a:pathLst>
                <a:path w="1023" h="820" extrusionOk="0">
                  <a:moveTo>
                    <a:pt x="523" y="0"/>
                  </a:moveTo>
                  <a:cubicBezTo>
                    <a:pt x="1" y="0"/>
                    <a:pt x="1" y="819"/>
                    <a:pt x="523" y="819"/>
                  </a:cubicBezTo>
                  <a:cubicBezTo>
                    <a:pt x="539" y="819"/>
                    <a:pt x="556" y="819"/>
                    <a:pt x="573" y="817"/>
                  </a:cubicBezTo>
                  <a:cubicBezTo>
                    <a:pt x="994" y="733"/>
                    <a:pt x="1022" y="87"/>
                    <a:pt x="573" y="3"/>
                  </a:cubicBezTo>
                  <a:cubicBezTo>
                    <a:pt x="556" y="1"/>
                    <a:pt x="539" y="0"/>
                    <a:pt x="5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47"/>
            <p:cNvSpPr/>
            <p:nvPr/>
          </p:nvSpPr>
          <p:spPr>
            <a:xfrm>
              <a:off x="3153263" y="3931827"/>
              <a:ext cx="55448" cy="49981"/>
            </a:xfrm>
            <a:custGeom>
              <a:avLst/>
              <a:gdLst/>
              <a:ahLst/>
              <a:cxnLst/>
              <a:rect l="l" t="t" r="r" b="b"/>
              <a:pathLst>
                <a:path w="933" h="841" extrusionOk="0">
                  <a:moveTo>
                    <a:pt x="443" y="0"/>
                  </a:moveTo>
                  <a:cubicBezTo>
                    <a:pt x="379" y="0"/>
                    <a:pt x="314" y="19"/>
                    <a:pt x="253" y="64"/>
                  </a:cubicBezTo>
                  <a:cubicBezTo>
                    <a:pt x="0" y="260"/>
                    <a:pt x="0" y="569"/>
                    <a:pt x="225" y="766"/>
                  </a:cubicBezTo>
                  <a:cubicBezTo>
                    <a:pt x="277" y="818"/>
                    <a:pt x="338" y="841"/>
                    <a:pt x="399" y="841"/>
                  </a:cubicBezTo>
                  <a:cubicBezTo>
                    <a:pt x="532" y="841"/>
                    <a:pt x="663" y="732"/>
                    <a:pt x="702" y="597"/>
                  </a:cubicBezTo>
                  <a:cubicBezTo>
                    <a:pt x="702" y="569"/>
                    <a:pt x="702" y="569"/>
                    <a:pt x="730" y="541"/>
                  </a:cubicBezTo>
                  <a:cubicBezTo>
                    <a:pt x="933" y="316"/>
                    <a:pt x="702" y="0"/>
                    <a:pt x="4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47"/>
            <p:cNvSpPr/>
            <p:nvPr/>
          </p:nvSpPr>
          <p:spPr>
            <a:xfrm>
              <a:off x="3224223" y="4031136"/>
              <a:ext cx="87006" cy="60856"/>
            </a:xfrm>
            <a:custGeom>
              <a:avLst/>
              <a:gdLst/>
              <a:ahLst/>
              <a:cxnLst/>
              <a:rect l="l" t="t" r="r" b="b"/>
              <a:pathLst>
                <a:path w="1464" h="1024" extrusionOk="0">
                  <a:moveTo>
                    <a:pt x="731" y="1"/>
                  </a:moveTo>
                  <a:cubicBezTo>
                    <a:pt x="635" y="1"/>
                    <a:pt x="534" y="32"/>
                    <a:pt x="434" y="105"/>
                  </a:cubicBezTo>
                  <a:cubicBezTo>
                    <a:pt x="0" y="425"/>
                    <a:pt x="329" y="1024"/>
                    <a:pt x="753" y="1024"/>
                  </a:cubicBezTo>
                  <a:cubicBezTo>
                    <a:pt x="851" y="1024"/>
                    <a:pt x="953" y="993"/>
                    <a:pt x="1052" y="919"/>
                  </a:cubicBezTo>
                  <a:cubicBezTo>
                    <a:pt x="1463" y="600"/>
                    <a:pt x="1149" y="1"/>
                    <a:pt x="7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47"/>
            <p:cNvSpPr/>
            <p:nvPr/>
          </p:nvSpPr>
          <p:spPr>
            <a:xfrm>
              <a:off x="3365133" y="4137338"/>
              <a:ext cx="51764" cy="37025"/>
            </a:xfrm>
            <a:custGeom>
              <a:avLst/>
              <a:gdLst/>
              <a:ahLst/>
              <a:cxnLst/>
              <a:rect l="l" t="t" r="r" b="b"/>
              <a:pathLst>
                <a:path w="871" h="623" extrusionOk="0">
                  <a:moveTo>
                    <a:pt x="423" y="0"/>
                  </a:moveTo>
                  <a:cubicBezTo>
                    <a:pt x="367" y="0"/>
                    <a:pt x="309" y="18"/>
                    <a:pt x="253" y="59"/>
                  </a:cubicBezTo>
                  <a:cubicBezTo>
                    <a:pt x="1" y="266"/>
                    <a:pt x="199" y="623"/>
                    <a:pt x="449" y="623"/>
                  </a:cubicBezTo>
                  <a:cubicBezTo>
                    <a:pt x="504" y="623"/>
                    <a:pt x="562" y="605"/>
                    <a:pt x="618" y="564"/>
                  </a:cubicBezTo>
                  <a:cubicBezTo>
                    <a:pt x="871" y="358"/>
                    <a:pt x="673" y="0"/>
                    <a:pt x="42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47"/>
            <p:cNvSpPr/>
            <p:nvPr/>
          </p:nvSpPr>
          <p:spPr>
            <a:xfrm>
              <a:off x="3464679" y="4200869"/>
              <a:ext cx="94553" cy="66621"/>
            </a:xfrm>
            <a:custGeom>
              <a:avLst/>
              <a:gdLst/>
              <a:ahLst/>
              <a:cxnLst/>
              <a:rect l="l" t="t" r="r" b="b"/>
              <a:pathLst>
                <a:path w="1591" h="1121" extrusionOk="0">
                  <a:moveTo>
                    <a:pt x="776" y="1"/>
                  </a:moveTo>
                  <a:cubicBezTo>
                    <a:pt x="672" y="1"/>
                    <a:pt x="564" y="35"/>
                    <a:pt x="459" y="113"/>
                  </a:cubicBezTo>
                  <a:cubicBezTo>
                    <a:pt x="0" y="457"/>
                    <a:pt x="367" y="1121"/>
                    <a:pt x="823" y="1121"/>
                  </a:cubicBezTo>
                  <a:cubicBezTo>
                    <a:pt x="925" y="1121"/>
                    <a:pt x="1031" y="1088"/>
                    <a:pt x="1133" y="1011"/>
                  </a:cubicBezTo>
                  <a:cubicBezTo>
                    <a:pt x="1590" y="646"/>
                    <a:pt x="1229" y="1"/>
                    <a:pt x="77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47"/>
            <p:cNvSpPr/>
            <p:nvPr/>
          </p:nvSpPr>
          <p:spPr>
            <a:xfrm>
              <a:off x="3634413" y="4264579"/>
              <a:ext cx="57172" cy="39521"/>
            </a:xfrm>
            <a:custGeom>
              <a:avLst/>
              <a:gdLst/>
              <a:ahLst/>
              <a:cxnLst/>
              <a:rect l="l" t="t" r="r" b="b"/>
              <a:pathLst>
                <a:path w="962" h="665" extrusionOk="0">
                  <a:moveTo>
                    <a:pt x="486" y="0"/>
                  </a:moveTo>
                  <a:cubicBezTo>
                    <a:pt x="417" y="0"/>
                    <a:pt x="343" y="24"/>
                    <a:pt x="270" y="80"/>
                  </a:cubicBezTo>
                  <a:cubicBezTo>
                    <a:pt x="1" y="282"/>
                    <a:pt x="199" y="665"/>
                    <a:pt x="476" y="665"/>
                  </a:cubicBezTo>
                  <a:cubicBezTo>
                    <a:pt x="545" y="665"/>
                    <a:pt x="619" y="641"/>
                    <a:pt x="691" y="585"/>
                  </a:cubicBezTo>
                  <a:cubicBezTo>
                    <a:pt x="961" y="383"/>
                    <a:pt x="763" y="0"/>
                    <a:pt x="48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47"/>
            <p:cNvSpPr/>
            <p:nvPr/>
          </p:nvSpPr>
          <p:spPr>
            <a:xfrm>
              <a:off x="3735564" y="4291382"/>
              <a:ext cx="60916" cy="43265"/>
            </a:xfrm>
            <a:custGeom>
              <a:avLst/>
              <a:gdLst/>
              <a:ahLst/>
              <a:cxnLst/>
              <a:rect l="l" t="t" r="r" b="b"/>
              <a:pathLst>
                <a:path w="1025" h="728" extrusionOk="0">
                  <a:moveTo>
                    <a:pt x="441" y="1"/>
                  </a:moveTo>
                  <a:cubicBezTo>
                    <a:pt x="381" y="1"/>
                    <a:pt x="319" y="17"/>
                    <a:pt x="253" y="50"/>
                  </a:cubicBezTo>
                  <a:cubicBezTo>
                    <a:pt x="112" y="134"/>
                    <a:pt x="0" y="274"/>
                    <a:pt x="56" y="471"/>
                  </a:cubicBezTo>
                  <a:cubicBezTo>
                    <a:pt x="108" y="599"/>
                    <a:pt x="229" y="727"/>
                    <a:pt x="378" y="727"/>
                  </a:cubicBezTo>
                  <a:cubicBezTo>
                    <a:pt x="392" y="727"/>
                    <a:pt x="407" y="726"/>
                    <a:pt x="421" y="724"/>
                  </a:cubicBezTo>
                  <a:cubicBezTo>
                    <a:pt x="421" y="724"/>
                    <a:pt x="393" y="724"/>
                    <a:pt x="365" y="695"/>
                  </a:cubicBezTo>
                  <a:lnTo>
                    <a:pt x="365" y="695"/>
                  </a:lnTo>
                  <a:cubicBezTo>
                    <a:pt x="412" y="717"/>
                    <a:pt x="458" y="727"/>
                    <a:pt x="502" y="727"/>
                  </a:cubicBezTo>
                  <a:cubicBezTo>
                    <a:pt x="805" y="727"/>
                    <a:pt x="1024" y="277"/>
                    <a:pt x="730" y="106"/>
                  </a:cubicBezTo>
                  <a:lnTo>
                    <a:pt x="702" y="106"/>
                  </a:lnTo>
                  <a:cubicBezTo>
                    <a:pt x="617" y="38"/>
                    <a:pt x="532" y="1"/>
                    <a:pt x="4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47"/>
            <p:cNvSpPr/>
            <p:nvPr/>
          </p:nvSpPr>
          <p:spPr>
            <a:xfrm>
              <a:off x="3859417" y="4301307"/>
              <a:ext cx="84034" cy="58717"/>
            </a:xfrm>
            <a:custGeom>
              <a:avLst/>
              <a:gdLst/>
              <a:ahLst/>
              <a:cxnLst/>
              <a:rect l="l" t="t" r="r" b="b"/>
              <a:pathLst>
                <a:path w="1414" h="988" extrusionOk="0">
                  <a:moveTo>
                    <a:pt x="705" y="0"/>
                  </a:moveTo>
                  <a:cubicBezTo>
                    <a:pt x="611" y="0"/>
                    <a:pt x="511" y="32"/>
                    <a:pt x="415" y="107"/>
                  </a:cubicBezTo>
                  <a:cubicBezTo>
                    <a:pt x="1" y="406"/>
                    <a:pt x="322" y="988"/>
                    <a:pt x="729" y="988"/>
                  </a:cubicBezTo>
                  <a:cubicBezTo>
                    <a:pt x="819" y="988"/>
                    <a:pt x="913" y="959"/>
                    <a:pt x="1004" y="893"/>
                  </a:cubicBezTo>
                  <a:cubicBezTo>
                    <a:pt x="1413" y="575"/>
                    <a:pt x="1105" y="0"/>
                    <a:pt x="7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47"/>
            <p:cNvSpPr/>
            <p:nvPr/>
          </p:nvSpPr>
          <p:spPr>
            <a:xfrm>
              <a:off x="3990284" y="4311767"/>
              <a:ext cx="66502" cy="45999"/>
            </a:xfrm>
            <a:custGeom>
              <a:avLst/>
              <a:gdLst/>
              <a:ahLst/>
              <a:cxnLst/>
              <a:rect l="l" t="t" r="r" b="b"/>
              <a:pathLst>
                <a:path w="1119" h="774" extrusionOk="0">
                  <a:moveTo>
                    <a:pt x="531" y="0"/>
                  </a:moveTo>
                  <a:cubicBezTo>
                    <a:pt x="461" y="0"/>
                    <a:pt x="388" y="22"/>
                    <a:pt x="318" y="72"/>
                  </a:cubicBezTo>
                  <a:cubicBezTo>
                    <a:pt x="0" y="322"/>
                    <a:pt x="252" y="774"/>
                    <a:pt x="568" y="774"/>
                  </a:cubicBezTo>
                  <a:cubicBezTo>
                    <a:pt x="642" y="774"/>
                    <a:pt x="721" y="748"/>
                    <a:pt x="796" y="689"/>
                  </a:cubicBezTo>
                  <a:cubicBezTo>
                    <a:pt x="1119" y="459"/>
                    <a:pt x="854" y="0"/>
                    <a:pt x="5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47"/>
            <p:cNvSpPr/>
            <p:nvPr/>
          </p:nvSpPr>
          <p:spPr>
            <a:xfrm>
              <a:off x="4109264" y="4307191"/>
              <a:ext cx="73396" cy="50872"/>
            </a:xfrm>
            <a:custGeom>
              <a:avLst/>
              <a:gdLst/>
              <a:ahLst/>
              <a:cxnLst/>
              <a:rect l="l" t="t" r="r" b="b"/>
              <a:pathLst>
                <a:path w="1235" h="856" extrusionOk="0">
                  <a:moveTo>
                    <a:pt x="622" y="1"/>
                  </a:moveTo>
                  <a:cubicBezTo>
                    <a:pt x="539" y="1"/>
                    <a:pt x="452" y="28"/>
                    <a:pt x="366" y="93"/>
                  </a:cubicBezTo>
                  <a:cubicBezTo>
                    <a:pt x="0" y="344"/>
                    <a:pt x="286" y="856"/>
                    <a:pt x="632" y="856"/>
                  </a:cubicBezTo>
                  <a:cubicBezTo>
                    <a:pt x="711" y="856"/>
                    <a:pt x="793" y="829"/>
                    <a:pt x="871" y="766"/>
                  </a:cubicBezTo>
                  <a:cubicBezTo>
                    <a:pt x="1235" y="494"/>
                    <a:pt x="973" y="1"/>
                    <a:pt x="62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47"/>
            <p:cNvSpPr/>
            <p:nvPr/>
          </p:nvSpPr>
          <p:spPr>
            <a:xfrm>
              <a:off x="4249223" y="4266124"/>
              <a:ext cx="70722" cy="48733"/>
            </a:xfrm>
            <a:custGeom>
              <a:avLst/>
              <a:gdLst/>
              <a:ahLst/>
              <a:cxnLst/>
              <a:rect l="l" t="t" r="r" b="b"/>
              <a:pathLst>
                <a:path w="1190" h="820" extrusionOk="0">
                  <a:moveTo>
                    <a:pt x="577" y="0"/>
                  </a:moveTo>
                  <a:cubicBezTo>
                    <a:pt x="500" y="0"/>
                    <a:pt x="419" y="25"/>
                    <a:pt x="341" y="82"/>
                  </a:cubicBezTo>
                  <a:cubicBezTo>
                    <a:pt x="1" y="331"/>
                    <a:pt x="266" y="819"/>
                    <a:pt x="602" y="819"/>
                  </a:cubicBezTo>
                  <a:cubicBezTo>
                    <a:pt x="682" y="819"/>
                    <a:pt x="766" y="792"/>
                    <a:pt x="846" y="727"/>
                  </a:cubicBezTo>
                  <a:cubicBezTo>
                    <a:pt x="1190" y="476"/>
                    <a:pt x="917" y="0"/>
                    <a:pt x="57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47"/>
            <p:cNvSpPr/>
            <p:nvPr/>
          </p:nvSpPr>
          <p:spPr>
            <a:xfrm>
              <a:off x="4361190" y="4193916"/>
              <a:ext cx="73574" cy="52358"/>
            </a:xfrm>
            <a:custGeom>
              <a:avLst/>
              <a:gdLst/>
              <a:ahLst/>
              <a:cxnLst/>
              <a:rect l="l" t="t" r="r" b="b"/>
              <a:pathLst>
                <a:path w="1238" h="881" extrusionOk="0">
                  <a:moveTo>
                    <a:pt x="615" y="0"/>
                  </a:moveTo>
                  <a:cubicBezTo>
                    <a:pt x="535" y="0"/>
                    <a:pt x="449" y="27"/>
                    <a:pt x="366" y="90"/>
                  </a:cubicBezTo>
                  <a:cubicBezTo>
                    <a:pt x="0" y="364"/>
                    <a:pt x="286" y="881"/>
                    <a:pt x="633" y="881"/>
                  </a:cubicBezTo>
                  <a:cubicBezTo>
                    <a:pt x="711" y="881"/>
                    <a:pt x="793" y="854"/>
                    <a:pt x="871" y="791"/>
                  </a:cubicBezTo>
                  <a:cubicBezTo>
                    <a:pt x="1237" y="517"/>
                    <a:pt x="970" y="0"/>
                    <a:pt x="61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47"/>
            <p:cNvSpPr/>
            <p:nvPr/>
          </p:nvSpPr>
          <p:spPr>
            <a:xfrm>
              <a:off x="4458894" y="4106196"/>
              <a:ext cx="41363" cy="38808"/>
            </a:xfrm>
            <a:custGeom>
              <a:avLst/>
              <a:gdLst/>
              <a:ahLst/>
              <a:cxnLst/>
              <a:rect l="l" t="t" r="r" b="b"/>
              <a:pathLst>
                <a:path w="696" h="653" extrusionOk="0">
                  <a:moveTo>
                    <a:pt x="310" y="0"/>
                  </a:moveTo>
                  <a:cubicBezTo>
                    <a:pt x="154" y="0"/>
                    <a:pt x="1" y="103"/>
                    <a:pt x="14" y="330"/>
                  </a:cubicBezTo>
                  <a:lnTo>
                    <a:pt x="14" y="386"/>
                  </a:lnTo>
                  <a:cubicBezTo>
                    <a:pt x="29" y="559"/>
                    <a:pt x="177" y="653"/>
                    <a:pt x="323" y="653"/>
                  </a:cubicBezTo>
                  <a:cubicBezTo>
                    <a:pt x="439" y="653"/>
                    <a:pt x="554" y="594"/>
                    <a:pt x="603" y="471"/>
                  </a:cubicBezTo>
                  <a:cubicBezTo>
                    <a:pt x="603" y="443"/>
                    <a:pt x="603" y="443"/>
                    <a:pt x="603" y="414"/>
                  </a:cubicBezTo>
                  <a:cubicBezTo>
                    <a:pt x="696" y="152"/>
                    <a:pt x="500" y="0"/>
                    <a:pt x="31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47"/>
            <p:cNvSpPr/>
            <p:nvPr/>
          </p:nvSpPr>
          <p:spPr>
            <a:xfrm>
              <a:off x="4491700" y="4021448"/>
              <a:ext cx="26446" cy="24069"/>
            </a:xfrm>
            <a:custGeom>
              <a:avLst/>
              <a:gdLst/>
              <a:ahLst/>
              <a:cxnLst/>
              <a:rect l="l" t="t" r="r" b="b"/>
              <a:pathLst>
                <a:path w="445" h="405" extrusionOk="0">
                  <a:moveTo>
                    <a:pt x="185" y="1"/>
                  </a:moveTo>
                  <a:cubicBezTo>
                    <a:pt x="90" y="1"/>
                    <a:pt x="0" y="97"/>
                    <a:pt x="23" y="212"/>
                  </a:cubicBezTo>
                  <a:cubicBezTo>
                    <a:pt x="23" y="212"/>
                    <a:pt x="23" y="212"/>
                    <a:pt x="23" y="240"/>
                  </a:cubicBezTo>
                  <a:cubicBezTo>
                    <a:pt x="42" y="335"/>
                    <a:pt x="113" y="405"/>
                    <a:pt x="200" y="405"/>
                  </a:cubicBezTo>
                  <a:cubicBezTo>
                    <a:pt x="241" y="405"/>
                    <a:pt x="287" y="389"/>
                    <a:pt x="332" y="352"/>
                  </a:cubicBezTo>
                  <a:cubicBezTo>
                    <a:pt x="444" y="268"/>
                    <a:pt x="416" y="100"/>
                    <a:pt x="276" y="44"/>
                  </a:cubicBezTo>
                  <a:lnTo>
                    <a:pt x="248" y="16"/>
                  </a:lnTo>
                  <a:cubicBezTo>
                    <a:pt x="227" y="5"/>
                    <a:pt x="206" y="1"/>
                    <a:pt x="1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47"/>
            <p:cNvSpPr/>
            <p:nvPr/>
          </p:nvSpPr>
          <p:spPr>
            <a:xfrm>
              <a:off x="3915758" y="1859303"/>
              <a:ext cx="1897124" cy="1599915"/>
            </a:xfrm>
            <a:custGeom>
              <a:avLst/>
              <a:gdLst/>
              <a:ahLst/>
              <a:cxnLst/>
              <a:rect l="l" t="t" r="r" b="b"/>
              <a:pathLst>
                <a:path w="31922" h="26921" extrusionOk="0">
                  <a:moveTo>
                    <a:pt x="17833" y="0"/>
                  </a:moveTo>
                  <a:cubicBezTo>
                    <a:pt x="16667" y="0"/>
                    <a:pt x="15450" y="193"/>
                    <a:pt x="14206" y="601"/>
                  </a:cubicBezTo>
                  <a:cubicBezTo>
                    <a:pt x="10669" y="1724"/>
                    <a:pt x="562" y="8125"/>
                    <a:pt x="562" y="8125"/>
                  </a:cubicBezTo>
                  <a:cubicBezTo>
                    <a:pt x="0" y="8911"/>
                    <a:pt x="3538" y="14077"/>
                    <a:pt x="3538" y="14077"/>
                  </a:cubicBezTo>
                  <a:cubicBezTo>
                    <a:pt x="3538" y="14077"/>
                    <a:pt x="10977" y="20647"/>
                    <a:pt x="13139" y="22247"/>
                  </a:cubicBezTo>
                  <a:cubicBezTo>
                    <a:pt x="15222" y="23789"/>
                    <a:pt x="19182" y="26921"/>
                    <a:pt x="22030" y="26921"/>
                  </a:cubicBezTo>
                  <a:cubicBezTo>
                    <a:pt x="22137" y="26921"/>
                    <a:pt x="22243" y="26917"/>
                    <a:pt x="22348" y="26907"/>
                  </a:cubicBezTo>
                  <a:cubicBezTo>
                    <a:pt x="25211" y="26655"/>
                    <a:pt x="27205" y="24493"/>
                    <a:pt x="29563" y="17643"/>
                  </a:cubicBezTo>
                  <a:cubicBezTo>
                    <a:pt x="31921" y="10820"/>
                    <a:pt x="26166" y="3549"/>
                    <a:pt x="23583" y="1780"/>
                  </a:cubicBezTo>
                  <a:cubicBezTo>
                    <a:pt x="21916" y="639"/>
                    <a:pt x="19957" y="0"/>
                    <a:pt x="1783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47"/>
            <p:cNvSpPr/>
            <p:nvPr/>
          </p:nvSpPr>
          <p:spPr>
            <a:xfrm>
              <a:off x="4891787" y="1868337"/>
              <a:ext cx="932754" cy="1663446"/>
            </a:xfrm>
            <a:custGeom>
              <a:avLst/>
              <a:gdLst/>
              <a:ahLst/>
              <a:cxnLst/>
              <a:rect l="l" t="t" r="r" b="b"/>
              <a:pathLst>
                <a:path w="15695" h="27990" extrusionOk="0">
                  <a:moveTo>
                    <a:pt x="2949" y="0"/>
                  </a:moveTo>
                  <a:lnTo>
                    <a:pt x="2949" y="0"/>
                  </a:lnTo>
                  <a:cubicBezTo>
                    <a:pt x="2949" y="0"/>
                    <a:pt x="7441" y="1123"/>
                    <a:pt x="10501" y="7187"/>
                  </a:cubicBezTo>
                  <a:cubicBezTo>
                    <a:pt x="13561" y="13251"/>
                    <a:pt x="12663" y="19905"/>
                    <a:pt x="9995" y="23106"/>
                  </a:cubicBezTo>
                  <a:cubicBezTo>
                    <a:pt x="7692" y="25899"/>
                    <a:pt x="6287" y="26297"/>
                    <a:pt x="5052" y="26297"/>
                  </a:cubicBezTo>
                  <a:cubicBezTo>
                    <a:pt x="4872" y="26297"/>
                    <a:pt x="4696" y="26289"/>
                    <a:pt x="4521" y="26278"/>
                  </a:cubicBezTo>
                  <a:cubicBezTo>
                    <a:pt x="2612" y="26166"/>
                    <a:pt x="2" y="24454"/>
                    <a:pt x="1" y="24453"/>
                  </a:cubicBezTo>
                  <a:lnTo>
                    <a:pt x="1" y="24453"/>
                  </a:lnTo>
                  <a:cubicBezTo>
                    <a:pt x="2" y="24454"/>
                    <a:pt x="4717" y="27990"/>
                    <a:pt x="8233" y="27990"/>
                  </a:cubicBezTo>
                  <a:cubicBezTo>
                    <a:pt x="8849" y="27990"/>
                    <a:pt x="9429" y="27881"/>
                    <a:pt x="9939" y="27626"/>
                  </a:cubicBezTo>
                  <a:cubicBezTo>
                    <a:pt x="11848" y="26699"/>
                    <a:pt x="13084" y="24341"/>
                    <a:pt x="13926" y="22488"/>
                  </a:cubicBezTo>
                  <a:cubicBezTo>
                    <a:pt x="15133" y="19849"/>
                    <a:pt x="15695" y="17238"/>
                    <a:pt x="15695" y="14346"/>
                  </a:cubicBezTo>
                  <a:cubicBezTo>
                    <a:pt x="15695" y="11146"/>
                    <a:pt x="14487" y="7300"/>
                    <a:pt x="12382" y="4913"/>
                  </a:cubicBezTo>
                  <a:cubicBezTo>
                    <a:pt x="11371" y="3762"/>
                    <a:pt x="10192" y="2808"/>
                    <a:pt x="8901" y="1965"/>
                  </a:cubicBezTo>
                  <a:cubicBezTo>
                    <a:pt x="6037" y="112"/>
                    <a:pt x="2949" y="0"/>
                    <a:pt x="29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47"/>
            <p:cNvSpPr/>
            <p:nvPr/>
          </p:nvSpPr>
          <p:spPr>
            <a:xfrm>
              <a:off x="5243854" y="2655733"/>
              <a:ext cx="307075" cy="305648"/>
            </a:xfrm>
            <a:custGeom>
              <a:avLst/>
              <a:gdLst/>
              <a:ahLst/>
              <a:cxnLst/>
              <a:rect l="l" t="t" r="r" b="b"/>
              <a:pathLst>
                <a:path w="5167" h="5143" extrusionOk="0">
                  <a:moveTo>
                    <a:pt x="2620" y="0"/>
                  </a:moveTo>
                  <a:cubicBezTo>
                    <a:pt x="1289" y="0"/>
                    <a:pt x="167" y="1049"/>
                    <a:pt x="85" y="2445"/>
                  </a:cubicBezTo>
                  <a:cubicBezTo>
                    <a:pt x="1" y="3849"/>
                    <a:pt x="1068" y="5056"/>
                    <a:pt x="2443" y="5140"/>
                  </a:cubicBezTo>
                  <a:cubicBezTo>
                    <a:pt x="2478" y="5141"/>
                    <a:pt x="2512" y="5142"/>
                    <a:pt x="2547" y="5142"/>
                  </a:cubicBezTo>
                  <a:cubicBezTo>
                    <a:pt x="3878" y="5142"/>
                    <a:pt x="5000" y="4093"/>
                    <a:pt x="5082" y="2698"/>
                  </a:cubicBezTo>
                  <a:cubicBezTo>
                    <a:pt x="5166" y="1294"/>
                    <a:pt x="4100" y="87"/>
                    <a:pt x="2724" y="2"/>
                  </a:cubicBezTo>
                  <a:cubicBezTo>
                    <a:pt x="2689" y="1"/>
                    <a:pt x="2655" y="0"/>
                    <a:pt x="26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47"/>
            <p:cNvSpPr/>
            <p:nvPr/>
          </p:nvSpPr>
          <p:spPr>
            <a:xfrm>
              <a:off x="5202133" y="3066220"/>
              <a:ext cx="143583" cy="127061"/>
            </a:xfrm>
            <a:custGeom>
              <a:avLst/>
              <a:gdLst/>
              <a:ahLst/>
              <a:cxnLst/>
              <a:rect l="l" t="t" r="r" b="b"/>
              <a:pathLst>
                <a:path w="2416" h="2138" extrusionOk="0">
                  <a:moveTo>
                    <a:pt x="1223" y="0"/>
                  </a:moveTo>
                  <a:cubicBezTo>
                    <a:pt x="995" y="0"/>
                    <a:pt x="761" y="74"/>
                    <a:pt x="562" y="226"/>
                  </a:cubicBezTo>
                  <a:cubicBezTo>
                    <a:pt x="85" y="591"/>
                    <a:pt x="1" y="1237"/>
                    <a:pt x="366" y="1714"/>
                  </a:cubicBezTo>
                  <a:cubicBezTo>
                    <a:pt x="562" y="1993"/>
                    <a:pt x="873" y="2137"/>
                    <a:pt x="1193" y="2137"/>
                  </a:cubicBezTo>
                  <a:cubicBezTo>
                    <a:pt x="1421" y="2137"/>
                    <a:pt x="1655" y="2063"/>
                    <a:pt x="1854" y="1911"/>
                  </a:cubicBezTo>
                  <a:cubicBezTo>
                    <a:pt x="2331" y="1574"/>
                    <a:pt x="2415" y="900"/>
                    <a:pt x="2050" y="423"/>
                  </a:cubicBezTo>
                  <a:cubicBezTo>
                    <a:pt x="1854" y="145"/>
                    <a:pt x="1543" y="0"/>
                    <a:pt x="1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47"/>
            <p:cNvSpPr/>
            <p:nvPr/>
          </p:nvSpPr>
          <p:spPr>
            <a:xfrm>
              <a:off x="4079251" y="2064992"/>
              <a:ext cx="1149614" cy="345585"/>
            </a:xfrm>
            <a:custGeom>
              <a:avLst/>
              <a:gdLst/>
              <a:ahLst/>
              <a:cxnLst/>
              <a:rect l="l" t="t" r="r" b="b"/>
              <a:pathLst>
                <a:path w="19344" h="5815" extrusionOk="0">
                  <a:moveTo>
                    <a:pt x="14685" y="0"/>
                  </a:moveTo>
                  <a:cubicBezTo>
                    <a:pt x="9677" y="0"/>
                    <a:pt x="1" y="4861"/>
                    <a:pt x="1" y="4861"/>
                  </a:cubicBezTo>
                  <a:cubicBezTo>
                    <a:pt x="1" y="4861"/>
                    <a:pt x="6102" y="5814"/>
                    <a:pt x="11039" y="5814"/>
                  </a:cubicBezTo>
                  <a:cubicBezTo>
                    <a:pt x="13190" y="5814"/>
                    <a:pt x="15120" y="5633"/>
                    <a:pt x="16228" y="5114"/>
                  </a:cubicBezTo>
                  <a:cubicBezTo>
                    <a:pt x="19344" y="3654"/>
                    <a:pt x="18923" y="1267"/>
                    <a:pt x="16340" y="257"/>
                  </a:cubicBezTo>
                  <a:cubicBezTo>
                    <a:pt x="15884" y="79"/>
                    <a:pt x="15322" y="0"/>
                    <a:pt x="146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47"/>
            <p:cNvSpPr/>
            <p:nvPr/>
          </p:nvSpPr>
          <p:spPr>
            <a:xfrm>
              <a:off x="4127628" y="2443863"/>
              <a:ext cx="1083647" cy="409116"/>
            </a:xfrm>
            <a:custGeom>
              <a:avLst/>
              <a:gdLst/>
              <a:ahLst/>
              <a:cxnLst/>
              <a:rect l="l" t="t" r="r" b="b"/>
              <a:pathLst>
                <a:path w="18234" h="6884" extrusionOk="0">
                  <a:moveTo>
                    <a:pt x="1863" y="1"/>
                  </a:moveTo>
                  <a:cubicBezTo>
                    <a:pt x="711" y="1"/>
                    <a:pt x="29" y="110"/>
                    <a:pt x="29" y="507"/>
                  </a:cubicBezTo>
                  <a:cubicBezTo>
                    <a:pt x="1" y="1321"/>
                    <a:pt x="1966" y="2023"/>
                    <a:pt x="5026" y="3595"/>
                  </a:cubicBezTo>
                  <a:cubicBezTo>
                    <a:pt x="8339" y="5280"/>
                    <a:pt x="12354" y="6796"/>
                    <a:pt x="14515" y="6880"/>
                  </a:cubicBezTo>
                  <a:cubicBezTo>
                    <a:pt x="14594" y="6883"/>
                    <a:pt x="14671" y="6884"/>
                    <a:pt x="14746" y="6884"/>
                  </a:cubicBezTo>
                  <a:cubicBezTo>
                    <a:pt x="17981" y="6884"/>
                    <a:pt x="18233" y="4562"/>
                    <a:pt x="16340" y="2669"/>
                  </a:cubicBezTo>
                  <a:cubicBezTo>
                    <a:pt x="14571" y="928"/>
                    <a:pt x="9434" y="255"/>
                    <a:pt x="5251" y="114"/>
                  </a:cubicBezTo>
                  <a:cubicBezTo>
                    <a:pt x="3909" y="65"/>
                    <a:pt x="2747" y="1"/>
                    <a:pt x="18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47"/>
            <p:cNvSpPr/>
            <p:nvPr/>
          </p:nvSpPr>
          <p:spPr>
            <a:xfrm>
              <a:off x="4241081" y="2690856"/>
              <a:ext cx="849136" cy="546043"/>
            </a:xfrm>
            <a:custGeom>
              <a:avLst/>
              <a:gdLst/>
              <a:ahLst/>
              <a:cxnLst/>
              <a:rect l="l" t="t" r="r" b="b"/>
              <a:pathLst>
                <a:path w="14288" h="9188" extrusionOk="0">
                  <a:moveTo>
                    <a:pt x="1" y="1"/>
                  </a:moveTo>
                  <a:cubicBezTo>
                    <a:pt x="1" y="1"/>
                    <a:pt x="5616" y="5897"/>
                    <a:pt x="9883" y="8339"/>
                  </a:cubicBezTo>
                  <a:cubicBezTo>
                    <a:pt x="10899" y="8921"/>
                    <a:pt x="11797" y="9188"/>
                    <a:pt x="12482" y="9188"/>
                  </a:cubicBezTo>
                  <a:cubicBezTo>
                    <a:pt x="13748" y="9188"/>
                    <a:pt x="14288" y="8279"/>
                    <a:pt x="13505" y="6767"/>
                  </a:cubicBezTo>
                  <a:cubicBezTo>
                    <a:pt x="11596" y="3061"/>
                    <a:pt x="1"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47"/>
            <p:cNvSpPr/>
            <p:nvPr/>
          </p:nvSpPr>
          <p:spPr>
            <a:xfrm>
              <a:off x="5326343" y="1975847"/>
              <a:ext cx="38629" cy="26922"/>
            </a:xfrm>
            <a:custGeom>
              <a:avLst/>
              <a:gdLst/>
              <a:ahLst/>
              <a:cxnLst/>
              <a:rect l="l" t="t" r="r" b="b"/>
              <a:pathLst>
                <a:path w="650" h="453" extrusionOk="0">
                  <a:moveTo>
                    <a:pt x="319" y="1"/>
                  </a:moveTo>
                  <a:cubicBezTo>
                    <a:pt x="276" y="1"/>
                    <a:pt x="230" y="14"/>
                    <a:pt x="185" y="44"/>
                  </a:cubicBezTo>
                  <a:cubicBezTo>
                    <a:pt x="1" y="182"/>
                    <a:pt x="156" y="452"/>
                    <a:pt x="342" y="452"/>
                  </a:cubicBezTo>
                  <a:cubicBezTo>
                    <a:pt x="383" y="452"/>
                    <a:pt x="425" y="439"/>
                    <a:pt x="466" y="409"/>
                  </a:cubicBezTo>
                  <a:cubicBezTo>
                    <a:pt x="650" y="271"/>
                    <a:pt x="513" y="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47"/>
            <p:cNvSpPr/>
            <p:nvPr/>
          </p:nvSpPr>
          <p:spPr>
            <a:xfrm>
              <a:off x="5405327" y="2049184"/>
              <a:ext cx="56102" cy="45821"/>
            </a:xfrm>
            <a:custGeom>
              <a:avLst/>
              <a:gdLst/>
              <a:ahLst/>
              <a:cxnLst/>
              <a:rect l="l" t="t" r="r" b="b"/>
              <a:pathLst>
                <a:path w="944" h="771" extrusionOk="0">
                  <a:moveTo>
                    <a:pt x="416" y="1"/>
                  </a:moveTo>
                  <a:cubicBezTo>
                    <a:pt x="240" y="1"/>
                    <a:pt x="69" y="99"/>
                    <a:pt x="35" y="326"/>
                  </a:cubicBezTo>
                  <a:cubicBezTo>
                    <a:pt x="1" y="601"/>
                    <a:pt x="229" y="771"/>
                    <a:pt x="451" y="771"/>
                  </a:cubicBezTo>
                  <a:cubicBezTo>
                    <a:pt x="591" y="771"/>
                    <a:pt x="728" y="703"/>
                    <a:pt x="793" y="551"/>
                  </a:cubicBezTo>
                  <a:cubicBezTo>
                    <a:pt x="944" y="216"/>
                    <a:pt x="675" y="1"/>
                    <a:pt x="416"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47"/>
            <p:cNvSpPr/>
            <p:nvPr/>
          </p:nvSpPr>
          <p:spPr>
            <a:xfrm>
              <a:off x="5504932" y="2153960"/>
              <a:ext cx="62699" cy="43384"/>
            </a:xfrm>
            <a:custGeom>
              <a:avLst/>
              <a:gdLst/>
              <a:ahLst/>
              <a:cxnLst/>
              <a:rect l="l" t="t" r="r" b="b"/>
              <a:pathLst>
                <a:path w="1055" h="730" extrusionOk="0">
                  <a:moveTo>
                    <a:pt x="552" y="0"/>
                  </a:moveTo>
                  <a:cubicBezTo>
                    <a:pt x="459" y="0"/>
                    <a:pt x="362" y="34"/>
                    <a:pt x="268" y="107"/>
                  </a:cubicBezTo>
                  <a:cubicBezTo>
                    <a:pt x="0" y="302"/>
                    <a:pt x="176" y="729"/>
                    <a:pt x="465" y="729"/>
                  </a:cubicBezTo>
                  <a:cubicBezTo>
                    <a:pt x="510" y="729"/>
                    <a:pt x="557" y="719"/>
                    <a:pt x="605" y="697"/>
                  </a:cubicBezTo>
                  <a:lnTo>
                    <a:pt x="633" y="697"/>
                  </a:lnTo>
                  <a:cubicBezTo>
                    <a:pt x="830" y="697"/>
                    <a:pt x="1054" y="472"/>
                    <a:pt x="942" y="276"/>
                  </a:cubicBezTo>
                  <a:cubicBezTo>
                    <a:pt x="854" y="99"/>
                    <a:pt x="710" y="0"/>
                    <a:pt x="5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47"/>
            <p:cNvSpPr/>
            <p:nvPr/>
          </p:nvSpPr>
          <p:spPr>
            <a:xfrm>
              <a:off x="5570128" y="2260876"/>
              <a:ext cx="87006" cy="60856"/>
            </a:xfrm>
            <a:custGeom>
              <a:avLst/>
              <a:gdLst/>
              <a:ahLst/>
              <a:cxnLst/>
              <a:rect l="l" t="t" r="r" b="b"/>
              <a:pathLst>
                <a:path w="1464" h="1024" extrusionOk="0">
                  <a:moveTo>
                    <a:pt x="720" y="0"/>
                  </a:moveTo>
                  <a:cubicBezTo>
                    <a:pt x="626" y="0"/>
                    <a:pt x="528" y="32"/>
                    <a:pt x="434" y="105"/>
                  </a:cubicBezTo>
                  <a:cubicBezTo>
                    <a:pt x="0" y="425"/>
                    <a:pt x="329" y="1024"/>
                    <a:pt x="753" y="1024"/>
                  </a:cubicBezTo>
                  <a:cubicBezTo>
                    <a:pt x="851" y="1024"/>
                    <a:pt x="953" y="992"/>
                    <a:pt x="1052" y="919"/>
                  </a:cubicBezTo>
                  <a:cubicBezTo>
                    <a:pt x="1463" y="599"/>
                    <a:pt x="1131" y="0"/>
                    <a:pt x="7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47"/>
            <p:cNvSpPr/>
            <p:nvPr/>
          </p:nvSpPr>
          <p:spPr>
            <a:xfrm>
              <a:off x="5644475" y="2416465"/>
              <a:ext cx="53071" cy="36668"/>
            </a:xfrm>
            <a:custGeom>
              <a:avLst/>
              <a:gdLst/>
              <a:ahLst/>
              <a:cxnLst/>
              <a:rect l="l" t="t" r="r" b="b"/>
              <a:pathLst>
                <a:path w="893" h="617" extrusionOk="0">
                  <a:moveTo>
                    <a:pt x="442" y="1"/>
                  </a:moveTo>
                  <a:cubicBezTo>
                    <a:pt x="381" y="1"/>
                    <a:pt x="315" y="21"/>
                    <a:pt x="250" y="70"/>
                  </a:cubicBezTo>
                  <a:cubicBezTo>
                    <a:pt x="1" y="251"/>
                    <a:pt x="191" y="616"/>
                    <a:pt x="451" y="616"/>
                  </a:cubicBezTo>
                  <a:cubicBezTo>
                    <a:pt x="513" y="616"/>
                    <a:pt x="579" y="596"/>
                    <a:pt x="643" y="547"/>
                  </a:cubicBezTo>
                  <a:cubicBezTo>
                    <a:pt x="893" y="366"/>
                    <a:pt x="702" y="1"/>
                    <a:pt x="44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47"/>
            <p:cNvSpPr/>
            <p:nvPr/>
          </p:nvSpPr>
          <p:spPr>
            <a:xfrm>
              <a:off x="5665514" y="2539070"/>
              <a:ext cx="94434" cy="66740"/>
            </a:xfrm>
            <a:custGeom>
              <a:avLst/>
              <a:gdLst/>
              <a:ahLst/>
              <a:cxnLst/>
              <a:rect l="l" t="t" r="r" b="b"/>
              <a:pathLst>
                <a:path w="1589" h="1123" extrusionOk="0">
                  <a:moveTo>
                    <a:pt x="784" y="0"/>
                  </a:moveTo>
                  <a:cubicBezTo>
                    <a:pt x="679" y="0"/>
                    <a:pt x="567" y="34"/>
                    <a:pt x="458" y="112"/>
                  </a:cubicBezTo>
                  <a:cubicBezTo>
                    <a:pt x="1" y="478"/>
                    <a:pt x="362" y="1123"/>
                    <a:pt x="815" y="1123"/>
                  </a:cubicBezTo>
                  <a:cubicBezTo>
                    <a:pt x="919" y="1123"/>
                    <a:pt x="1027" y="1089"/>
                    <a:pt x="1132" y="1011"/>
                  </a:cubicBezTo>
                  <a:cubicBezTo>
                    <a:pt x="1589" y="645"/>
                    <a:pt x="1246" y="0"/>
                    <a:pt x="78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47"/>
            <p:cNvSpPr/>
            <p:nvPr/>
          </p:nvSpPr>
          <p:spPr>
            <a:xfrm>
              <a:off x="5691366" y="2711954"/>
              <a:ext cx="57469" cy="39640"/>
            </a:xfrm>
            <a:custGeom>
              <a:avLst/>
              <a:gdLst/>
              <a:ahLst/>
              <a:cxnLst/>
              <a:rect l="l" t="t" r="r" b="b"/>
              <a:pathLst>
                <a:path w="967" h="667" extrusionOk="0">
                  <a:moveTo>
                    <a:pt x="464" y="1"/>
                  </a:moveTo>
                  <a:cubicBezTo>
                    <a:pt x="402" y="1"/>
                    <a:pt x="337" y="21"/>
                    <a:pt x="275" y="67"/>
                  </a:cubicBezTo>
                  <a:cubicBezTo>
                    <a:pt x="0" y="273"/>
                    <a:pt x="212" y="667"/>
                    <a:pt x="482" y="667"/>
                  </a:cubicBezTo>
                  <a:cubicBezTo>
                    <a:pt x="543" y="667"/>
                    <a:pt x="607" y="647"/>
                    <a:pt x="668" y="600"/>
                  </a:cubicBezTo>
                  <a:cubicBezTo>
                    <a:pt x="966" y="394"/>
                    <a:pt x="740" y="1"/>
                    <a:pt x="46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47"/>
            <p:cNvSpPr/>
            <p:nvPr/>
          </p:nvSpPr>
          <p:spPr>
            <a:xfrm>
              <a:off x="5697666" y="2810787"/>
              <a:ext cx="48376" cy="47663"/>
            </a:xfrm>
            <a:custGeom>
              <a:avLst/>
              <a:gdLst/>
              <a:ahLst/>
              <a:cxnLst/>
              <a:rect l="l" t="t" r="r" b="b"/>
              <a:pathLst>
                <a:path w="814" h="802" extrusionOk="0">
                  <a:moveTo>
                    <a:pt x="408" y="1"/>
                  </a:moveTo>
                  <a:cubicBezTo>
                    <a:pt x="306" y="1"/>
                    <a:pt x="212" y="56"/>
                    <a:pt x="141" y="145"/>
                  </a:cubicBezTo>
                  <a:cubicBezTo>
                    <a:pt x="1" y="257"/>
                    <a:pt x="1" y="425"/>
                    <a:pt x="57" y="594"/>
                  </a:cubicBezTo>
                  <a:lnTo>
                    <a:pt x="57" y="566"/>
                  </a:lnTo>
                  <a:cubicBezTo>
                    <a:pt x="101" y="732"/>
                    <a:pt x="224" y="802"/>
                    <a:pt x="353" y="802"/>
                  </a:cubicBezTo>
                  <a:cubicBezTo>
                    <a:pt x="528" y="802"/>
                    <a:pt x="716" y="672"/>
                    <a:pt x="733" y="477"/>
                  </a:cubicBezTo>
                  <a:lnTo>
                    <a:pt x="733" y="477"/>
                  </a:lnTo>
                  <a:cubicBezTo>
                    <a:pt x="813" y="310"/>
                    <a:pt x="702" y="116"/>
                    <a:pt x="591" y="60"/>
                  </a:cubicBezTo>
                  <a:cubicBezTo>
                    <a:pt x="529" y="19"/>
                    <a:pt x="467" y="1"/>
                    <a:pt x="4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47"/>
            <p:cNvSpPr/>
            <p:nvPr/>
          </p:nvSpPr>
          <p:spPr>
            <a:xfrm>
              <a:off x="1202750" y="2196691"/>
              <a:ext cx="2609571" cy="1372179"/>
            </a:xfrm>
            <a:custGeom>
              <a:avLst/>
              <a:gdLst/>
              <a:ahLst/>
              <a:cxnLst/>
              <a:rect l="l" t="t" r="r" b="b"/>
              <a:pathLst>
                <a:path w="43910" h="23089" extrusionOk="0">
                  <a:moveTo>
                    <a:pt x="27043" y="1"/>
                  </a:moveTo>
                  <a:cubicBezTo>
                    <a:pt x="25833" y="1"/>
                    <a:pt x="24591" y="62"/>
                    <a:pt x="23331" y="202"/>
                  </a:cubicBezTo>
                  <a:cubicBezTo>
                    <a:pt x="12971" y="1381"/>
                    <a:pt x="4661" y="4919"/>
                    <a:pt x="2331" y="8400"/>
                  </a:cubicBezTo>
                  <a:cubicBezTo>
                    <a:pt x="1" y="11881"/>
                    <a:pt x="4970" y="16626"/>
                    <a:pt x="7665" y="17553"/>
                  </a:cubicBezTo>
                  <a:cubicBezTo>
                    <a:pt x="10360" y="18479"/>
                    <a:pt x="16958" y="18535"/>
                    <a:pt x="18277" y="19265"/>
                  </a:cubicBezTo>
                  <a:cubicBezTo>
                    <a:pt x="19597" y="19995"/>
                    <a:pt x="23808" y="22803"/>
                    <a:pt x="25352" y="23055"/>
                  </a:cubicBezTo>
                  <a:cubicBezTo>
                    <a:pt x="25470" y="23077"/>
                    <a:pt x="25588" y="23088"/>
                    <a:pt x="25708" y="23088"/>
                  </a:cubicBezTo>
                  <a:cubicBezTo>
                    <a:pt x="27125" y="23088"/>
                    <a:pt x="28777" y="21474"/>
                    <a:pt x="33438" y="16373"/>
                  </a:cubicBezTo>
                  <a:cubicBezTo>
                    <a:pt x="38491" y="10843"/>
                    <a:pt x="43910" y="4385"/>
                    <a:pt x="43910" y="4385"/>
                  </a:cubicBezTo>
                  <a:lnTo>
                    <a:pt x="42815" y="3206"/>
                  </a:lnTo>
                  <a:cubicBezTo>
                    <a:pt x="42815" y="3206"/>
                    <a:pt x="35776" y="1"/>
                    <a:pt x="2704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47"/>
            <p:cNvSpPr/>
            <p:nvPr/>
          </p:nvSpPr>
          <p:spPr>
            <a:xfrm>
              <a:off x="2452041" y="2323337"/>
              <a:ext cx="1338601" cy="262502"/>
            </a:xfrm>
            <a:custGeom>
              <a:avLst/>
              <a:gdLst/>
              <a:ahLst/>
              <a:cxnLst/>
              <a:rect l="l" t="t" r="r" b="b"/>
              <a:pathLst>
                <a:path w="22524" h="4417" extrusionOk="0">
                  <a:moveTo>
                    <a:pt x="10639" y="0"/>
                  </a:moveTo>
                  <a:cubicBezTo>
                    <a:pt x="5886" y="0"/>
                    <a:pt x="0" y="860"/>
                    <a:pt x="1720" y="3406"/>
                  </a:cubicBezTo>
                  <a:cubicBezTo>
                    <a:pt x="2217" y="4141"/>
                    <a:pt x="3761" y="4417"/>
                    <a:pt x="5797" y="4417"/>
                  </a:cubicBezTo>
                  <a:cubicBezTo>
                    <a:pt x="11926" y="4417"/>
                    <a:pt x="22524" y="1918"/>
                    <a:pt x="22524" y="1918"/>
                  </a:cubicBezTo>
                  <a:cubicBezTo>
                    <a:pt x="22524" y="1918"/>
                    <a:pt x="19885" y="654"/>
                    <a:pt x="13568" y="121"/>
                  </a:cubicBezTo>
                  <a:cubicBezTo>
                    <a:pt x="12714" y="44"/>
                    <a:pt x="11705" y="0"/>
                    <a:pt x="1063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47"/>
            <p:cNvSpPr/>
            <p:nvPr/>
          </p:nvSpPr>
          <p:spPr>
            <a:xfrm>
              <a:off x="2648162" y="2507335"/>
              <a:ext cx="1090778" cy="938459"/>
            </a:xfrm>
            <a:custGeom>
              <a:avLst/>
              <a:gdLst/>
              <a:ahLst/>
              <a:cxnLst/>
              <a:rect l="l" t="t" r="r" b="b"/>
              <a:pathLst>
                <a:path w="18354" h="15791" extrusionOk="0">
                  <a:moveTo>
                    <a:pt x="18353" y="1"/>
                  </a:moveTo>
                  <a:lnTo>
                    <a:pt x="18353" y="1"/>
                  </a:lnTo>
                  <a:cubicBezTo>
                    <a:pt x="18353" y="1"/>
                    <a:pt x="13272" y="731"/>
                    <a:pt x="8668" y="3594"/>
                  </a:cubicBezTo>
                  <a:cubicBezTo>
                    <a:pt x="5130" y="5784"/>
                    <a:pt x="329" y="10866"/>
                    <a:pt x="133" y="12775"/>
                  </a:cubicBezTo>
                  <a:cubicBezTo>
                    <a:pt x="1" y="14060"/>
                    <a:pt x="530" y="15791"/>
                    <a:pt x="2012" y="15791"/>
                  </a:cubicBezTo>
                  <a:cubicBezTo>
                    <a:pt x="2732" y="15791"/>
                    <a:pt x="3676" y="15383"/>
                    <a:pt x="4877" y="14319"/>
                  </a:cubicBezTo>
                  <a:cubicBezTo>
                    <a:pt x="8583" y="11034"/>
                    <a:pt x="18353" y="1"/>
                    <a:pt x="1835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47"/>
            <p:cNvSpPr/>
            <p:nvPr/>
          </p:nvSpPr>
          <p:spPr>
            <a:xfrm>
              <a:off x="2272263" y="2677306"/>
              <a:ext cx="850978" cy="581047"/>
            </a:xfrm>
            <a:custGeom>
              <a:avLst/>
              <a:gdLst/>
              <a:ahLst/>
              <a:cxnLst/>
              <a:rect l="l" t="t" r="r" b="b"/>
              <a:pathLst>
                <a:path w="14319" h="9777" extrusionOk="0">
                  <a:moveTo>
                    <a:pt x="12189" y="0"/>
                  </a:moveTo>
                  <a:cubicBezTo>
                    <a:pt x="10574" y="0"/>
                    <a:pt x="8234" y="354"/>
                    <a:pt x="5868" y="1941"/>
                  </a:cubicBezTo>
                  <a:cubicBezTo>
                    <a:pt x="1601" y="4777"/>
                    <a:pt x="1" y="8679"/>
                    <a:pt x="2134" y="9634"/>
                  </a:cubicBezTo>
                  <a:cubicBezTo>
                    <a:pt x="2350" y="9732"/>
                    <a:pt x="2571" y="9777"/>
                    <a:pt x="2794" y="9777"/>
                  </a:cubicBezTo>
                  <a:cubicBezTo>
                    <a:pt x="4746" y="9777"/>
                    <a:pt x="6929" y="6330"/>
                    <a:pt x="8592" y="4693"/>
                  </a:cubicBezTo>
                  <a:cubicBezTo>
                    <a:pt x="12073" y="1296"/>
                    <a:pt x="14319" y="229"/>
                    <a:pt x="14319" y="229"/>
                  </a:cubicBezTo>
                  <a:cubicBezTo>
                    <a:pt x="14319" y="229"/>
                    <a:pt x="13488" y="0"/>
                    <a:pt x="12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47"/>
            <p:cNvSpPr/>
            <p:nvPr/>
          </p:nvSpPr>
          <p:spPr>
            <a:xfrm>
              <a:off x="2022001" y="2641588"/>
              <a:ext cx="692478" cy="429382"/>
            </a:xfrm>
            <a:custGeom>
              <a:avLst/>
              <a:gdLst/>
              <a:ahLst/>
              <a:cxnLst/>
              <a:rect l="l" t="t" r="r" b="b"/>
              <a:pathLst>
                <a:path w="11652" h="7225" extrusionOk="0">
                  <a:moveTo>
                    <a:pt x="7976" y="0"/>
                  </a:moveTo>
                  <a:cubicBezTo>
                    <a:pt x="6740" y="0"/>
                    <a:pt x="5350" y="231"/>
                    <a:pt x="4071" y="970"/>
                  </a:cubicBezTo>
                  <a:cubicBezTo>
                    <a:pt x="646" y="2936"/>
                    <a:pt x="0" y="5911"/>
                    <a:pt x="955" y="6810"/>
                  </a:cubicBezTo>
                  <a:cubicBezTo>
                    <a:pt x="1252" y="7089"/>
                    <a:pt x="1644" y="7225"/>
                    <a:pt x="2089" y="7225"/>
                  </a:cubicBezTo>
                  <a:cubicBezTo>
                    <a:pt x="3074" y="7225"/>
                    <a:pt x="4318" y="6560"/>
                    <a:pt x="5363" y="5322"/>
                  </a:cubicBezTo>
                  <a:cubicBezTo>
                    <a:pt x="6851" y="3525"/>
                    <a:pt x="7889" y="2767"/>
                    <a:pt x="9097" y="1925"/>
                  </a:cubicBezTo>
                  <a:cubicBezTo>
                    <a:pt x="10276" y="1083"/>
                    <a:pt x="11651" y="633"/>
                    <a:pt x="11651" y="633"/>
                  </a:cubicBezTo>
                  <a:cubicBezTo>
                    <a:pt x="11651" y="633"/>
                    <a:pt x="10024" y="0"/>
                    <a:pt x="7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47"/>
            <p:cNvSpPr/>
            <p:nvPr/>
          </p:nvSpPr>
          <p:spPr>
            <a:xfrm>
              <a:off x="1805079" y="2434413"/>
              <a:ext cx="347131" cy="310641"/>
            </a:xfrm>
            <a:custGeom>
              <a:avLst/>
              <a:gdLst/>
              <a:ahLst/>
              <a:cxnLst/>
              <a:rect l="l" t="t" r="r" b="b"/>
              <a:pathLst>
                <a:path w="5841" h="5227" extrusionOk="0">
                  <a:moveTo>
                    <a:pt x="2847" y="0"/>
                  </a:moveTo>
                  <a:cubicBezTo>
                    <a:pt x="2315" y="0"/>
                    <a:pt x="1779" y="162"/>
                    <a:pt x="1320" y="498"/>
                  </a:cubicBezTo>
                  <a:cubicBezTo>
                    <a:pt x="197" y="1340"/>
                    <a:pt x="1" y="2996"/>
                    <a:pt x="871" y="4147"/>
                  </a:cubicBezTo>
                  <a:cubicBezTo>
                    <a:pt x="1392" y="4853"/>
                    <a:pt x="2184" y="5227"/>
                    <a:pt x="2983" y="5227"/>
                  </a:cubicBezTo>
                  <a:cubicBezTo>
                    <a:pt x="3519" y="5227"/>
                    <a:pt x="4059" y="5059"/>
                    <a:pt x="4521" y="4709"/>
                  </a:cubicBezTo>
                  <a:cubicBezTo>
                    <a:pt x="5644" y="3867"/>
                    <a:pt x="5840" y="2210"/>
                    <a:pt x="4970" y="1059"/>
                  </a:cubicBezTo>
                  <a:cubicBezTo>
                    <a:pt x="4447" y="367"/>
                    <a:pt x="3650" y="0"/>
                    <a:pt x="28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47"/>
            <p:cNvSpPr/>
            <p:nvPr/>
          </p:nvSpPr>
          <p:spPr>
            <a:xfrm>
              <a:off x="2237259" y="2447310"/>
              <a:ext cx="96811" cy="98476"/>
            </a:xfrm>
            <a:custGeom>
              <a:avLst/>
              <a:gdLst/>
              <a:ahLst/>
              <a:cxnLst/>
              <a:rect l="l" t="t" r="r" b="b"/>
              <a:pathLst>
                <a:path w="1629" h="1657" extrusionOk="0">
                  <a:moveTo>
                    <a:pt x="814" y="0"/>
                  </a:moveTo>
                  <a:cubicBezTo>
                    <a:pt x="365" y="0"/>
                    <a:pt x="0" y="365"/>
                    <a:pt x="0" y="814"/>
                  </a:cubicBezTo>
                  <a:cubicBezTo>
                    <a:pt x="0" y="1291"/>
                    <a:pt x="365" y="1656"/>
                    <a:pt x="814" y="1656"/>
                  </a:cubicBezTo>
                  <a:cubicBezTo>
                    <a:pt x="1263" y="1656"/>
                    <a:pt x="1628" y="1291"/>
                    <a:pt x="1628" y="814"/>
                  </a:cubicBezTo>
                  <a:cubicBezTo>
                    <a:pt x="1628" y="365"/>
                    <a:pt x="1263" y="0"/>
                    <a:pt x="8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47"/>
            <p:cNvSpPr/>
            <p:nvPr/>
          </p:nvSpPr>
          <p:spPr>
            <a:xfrm>
              <a:off x="1765023" y="2907540"/>
              <a:ext cx="165275" cy="375716"/>
            </a:xfrm>
            <a:custGeom>
              <a:avLst/>
              <a:gdLst/>
              <a:ahLst/>
              <a:cxnLst/>
              <a:rect l="l" t="t" r="r" b="b"/>
              <a:pathLst>
                <a:path w="2781" h="6322" extrusionOk="0">
                  <a:moveTo>
                    <a:pt x="1723" y="1"/>
                  </a:moveTo>
                  <a:cubicBezTo>
                    <a:pt x="1532" y="1"/>
                    <a:pt x="1327" y="108"/>
                    <a:pt x="1124" y="370"/>
                  </a:cubicBezTo>
                  <a:cubicBezTo>
                    <a:pt x="450" y="1184"/>
                    <a:pt x="254" y="2447"/>
                    <a:pt x="169" y="3486"/>
                  </a:cubicBezTo>
                  <a:cubicBezTo>
                    <a:pt x="141" y="3654"/>
                    <a:pt x="1" y="6097"/>
                    <a:pt x="113" y="6097"/>
                  </a:cubicBezTo>
                  <a:lnTo>
                    <a:pt x="1798" y="6321"/>
                  </a:lnTo>
                  <a:cubicBezTo>
                    <a:pt x="1882" y="6321"/>
                    <a:pt x="2303" y="4356"/>
                    <a:pt x="2331" y="4188"/>
                  </a:cubicBezTo>
                  <a:cubicBezTo>
                    <a:pt x="2556" y="3177"/>
                    <a:pt x="2780" y="2166"/>
                    <a:pt x="2612" y="1128"/>
                  </a:cubicBezTo>
                  <a:cubicBezTo>
                    <a:pt x="2533" y="578"/>
                    <a:pt x="2167" y="1"/>
                    <a:pt x="17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47"/>
            <p:cNvSpPr/>
            <p:nvPr/>
          </p:nvSpPr>
          <p:spPr>
            <a:xfrm>
              <a:off x="1521476" y="2873903"/>
              <a:ext cx="248536" cy="359314"/>
            </a:xfrm>
            <a:custGeom>
              <a:avLst/>
              <a:gdLst/>
              <a:ahLst/>
              <a:cxnLst/>
              <a:rect l="l" t="t" r="r" b="b"/>
              <a:pathLst>
                <a:path w="4182" h="6046" extrusionOk="0">
                  <a:moveTo>
                    <a:pt x="3403" y="1"/>
                  </a:moveTo>
                  <a:cubicBezTo>
                    <a:pt x="3256" y="1"/>
                    <a:pt x="3086" y="54"/>
                    <a:pt x="2892" y="178"/>
                  </a:cubicBezTo>
                  <a:cubicBezTo>
                    <a:pt x="1993" y="739"/>
                    <a:pt x="1404" y="1862"/>
                    <a:pt x="983" y="2817"/>
                  </a:cubicBezTo>
                  <a:cubicBezTo>
                    <a:pt x="927" y="2985"/>
                    <a:pt x="0" y="5259"/>
                    <a:pt x="112" y="5287"/>
                  </a:cubicBezTo>
                  <a:lnTo>
                    <a:pt x="1628" y="6045"/>
                  </a:lnTo>
                  <a:cubicBezTo>
                    <a:pt x="1629" y="6045"/>
                    <a:pt x="1630" y="6046"/>
                    <a:pt x="1631" y="6046"/>
                  </a:cubicBezTo>
                  <a:cubicBezTo>
                    <a:pt x="1729" y="6046"/>
                    <a:pt x="2752" y="4332"/>
                    <a:pt x="2836" y="4192"/>
                  </a:cubicBezTo>
                  <a:cubicBezTo>
                    <a:pt x="3341" y="3294"/>
                    <a:pt x="3874" y="2396"/>
                    <a:pt x="4071" y="1385"/>
                  </a:cubicBezTo>
                  <a:cubicBezTo>
                    <a:pt x="4182" y="763"/>
                    <a:pt x="3959" y="1"/>
                    <a:pt x="34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47"/>
            <p:cNvSpPr/>
            <p:nvPr/>
          </p:nvSpPr>
          <p:spPr>
            <a:xfrm>
              <a:off x="1321255" y="2764253"/>
              <a:ext cx="366802" cy="262383"/>
            </a:xfrm>
            <a:custGeom>
              <a:avLst/>
              <a:gdLst/>
              <a:ahLst/>
              <a:cxnLst/>
              <a:rect l="l" t="t" r="r" b="b"/>
              <a:pathLst>
                <a:path w="6172" h="4415" extrusionOk="0">
                  <a:moveTo>
                    <a:pt x="5123" y="1"/>
                  </a:moveTo>
                  <a:cubicBezTo>
                    <a:pt x="5110" y="1"/>
                    <a:pt x="5096" y="1"/>
                    <a:pt x="5082" y="1"/>
                  </a:cubicBezTo>
                  <a:cubicBezTo>
                    <a:pt x="4015" y="57"/>
                    <a:pt x="2920" y="703"/>
                    <a:pt x="2106" y="1321"/>
                  </a:cubicBezTo>
                  <a:cubicBezTo>
                    <a:pt x="1965" y="1433"/>
                    <a:pt x="0" y="2921"/>
                    <a:pt x="56" y="3005"/>
                  </a:cubicBezTo>
                  <a:lnTo>
                    <a:pt x="1011" y="4409"/>
                  </a:lnTo>
                  <a:cubicBezTo>
                    <a:pt x="1013" y="4412"/>
                    <a:pt x="1018" y="4414"/>
                    <a:pt x="1026" y="4414"/>
                  </a:cubicBezTo>
                  <a:cubicBezTo>
                    <a:pt x="1209" y="4414"/>
                    <a:pt x="2841" y="3507"/>
                    <a:pt x="2976" y="3426"/>
                  </a:cubicBezTo>
                  <a:cubicBezTo>
                    <a:pt x="3874" y="2949"/>
                    <a:pt x="4801" y="2444"/>
                    <a:pt x="5475" y="1658"/>
                  </a:cubicBezTo>
                  <a:cubicBezTo>
                    <a:pt x="5973" y="1048"/>
                    <a:pt x="6171" y="1"/>
                    <a:pt x="51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47"/>
            <p:cNvSpPr/>
            <p:nvPr/>
          </p:nvSpPr>
          <p:spPr>
            <a:xfrm>
              <a:off x="1211130" y="2620788"/>
              <a:ext cx="1718597" cy="1040382"/>
            </a:xfrm>
            <a:custGeom>
              <a:avLst/>
              <a:gdLst/>
              <a:ahLst/>
              <a:cxnLst/>
              <a:rect l="l" t="t" r="r" b="b"/>
              <a:pathLst>
                <a:path w="28918" h="17506" extrusionOk="0">
                  <a:moveTo>
                    <a:pt x="3313" y="1"/>
                  </a:moveTo>
                  <a:cubicBezTo>
                    <a:pt x="3313" y="1"/>
                    <a:pt x="0" y="2107"/>
                    <a:pt x="1011" y="6486"/>
                  </a:cubicBezTo>
                  <a:cubicBezTo>
                    <a:pt x="2050" y="10838"/>
                    <a:pt x="7300" y="11961"/>
                    <a:pt x="10051" y="12354"/>
                  </a:cubicBezTo>
                  <a:cubicBezTo>
                    <a:pt x="12774" y="12775"/>
                    <a:pt x="18052" y="13561"/>
                    <a:pt x="19287" y="14459"/>
                  </a:cubicBezTo>
                  <a:cubicBezTo>
                    <a:pt x="20391" y="15244"/>
                    <a:pt x="22393" y="17505"/>
                    <a:pt x="24248" y="17505"/>
                  </a:cubicBezTo>
                  <a:cubicBezTo>
                    <a:pt x="24517" y="17505"/>
                    <a:pt x="24783" y="17458"/>
                    <a:pt x="25043" y="17351"/>
                  </a:cubicBezTo>
                  <a:cubicBezTo>
                    <a:pt x="27064" y="16509"/>
                    <a:pt x="28917" y="13842"/>
                    <a:pt x="28917" y="13842"/>
                  </a:cubicBezTo>
                  <a:lnTo>
                    <a:pt x="28917" y="13842"/>
                  </a:lnTo>
                  <a:cubicBezTo>
                    <a:pt x="28917" y="13842"/>
                    <a:pt x="27285" y="15373"/>
                    <a:pt x="25327" y="15373"/>
                  </a:cubicBezTo>
                  <a:cubicBezTo>
                    <a:pt x="25214" y="15373"/>
                    <a:pt x="25101" y="15368"/>
                    <a:pt x="24987" y="15358"/>
                  </a:cubicBezTo>
                  <a:cubicBezTo>
                    <a:pt x="22881" y="15189"/>
                    <a:pt x="21140" y="12943"/>
                    <a:pt x="18838" y="11680"/>
                  </a:cubicBezTo>
                  <a:cubicBezTo>
                    <a:pt x="16564" y="10417"/>
                    <a:pt x="14739" y="11175"/>
                    <a:pt x="10781" y="10669"/>
                  </a:cubicBezTo>
                  <a:cubicBezTo>
                    <a:pt x="6850" y="10136"/>
                    <a:pt x="4661" y="7918"/>
                    <a:pt x="3481" y="5251"/>
                  </a:cubicBezTo>
                  <a:cubicBezTo>
                    <a:pt x="2274" y="2612"/>
                    <a:pt x="3313" y="1"/>
                    <a:pt x="33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47"/>
            <p:cNvSpPr/>
            <p:nvPr/>
          </p:nvSpPr>
          <p:spPr>
            <a:xfrm>
              <a:off x="1521466" y="3168408"/>
              <a:ext cx="73099" cy="61391"/>
            </a:xfrm>
            <a:custGeom>
              <a:avLst/>
              <a:gdLst/>
              <a:ahLst/>
              <a:cxnLst/>
              <a:rect l="l" t="t" r="r" b="b"/>
              <a:pathLst>
                <a:path w="1230" h="1033" extrusionOk="0">
                  <a:moveTo>
                    <a:pt x="572" y="1"/>
                  </a:moveTo>
                  <a:cubicBezTo>
                    <a:pt x="380" y="1"/>
                    <a:pt x="195" y="99"/>
                    <a:pt x="134" y="297"/>
                  </a:cubicBezTo>
                  <a:lnTo>
                    <a:pt x="106" y="353"/>
                  </a:lnTo>
                  <a:cubicBezTo>
                    <a:pt x="1" y="643"/>
                    <a:pt x="217" y="1032"/>
                    <a:pt x="546" y="1032"/>
                  </a:cubicBezTo>
                  <a:cubicBezTo>
                    <a:pt x="568" y="1032"/>
                    <a:pt x="589" y="1030"/>
                    <a:pt x="612" y="1027"/>
                  </a:cubicBezTo>
                  <a:cubicBezTo>
                    <a:pt x="640" y="1027"/>
                    <a:pt x="640" y="1027"/>
                    <a:pt x="640" y="999"/>
                  </a:cubicBezTo>
                  <a:cubicBezTo>
                    <a:pt x="1033" y="943"/>
                    <a:pt x="1229" y="522"/>
                    <a:pt x="1005" y="213"/>
                  </a:cubicBezTo>
                  <a:cubicBezTo>
                    <a:pt x="902" y="71"/>
                    <a:pt x="734"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47"/>
            <p:cNvSpPr/>
            <p:nvPr/>
          </p:nvSpPr>
          <p:spPr>
            <a:xfrm>
              <a:off x="1623578" y="3241956"/>
              <a:ext cx="57291" cy="40234"/>
            </a:xfrm>
            <a:custGeom>
              <a:avLst/>
              <a:gdLst/>
              <a:ahLst/>
              <a:cxnLst/>
              <a:rect l="l" t="t" r="r" b="b"/>
              <a:pathLst>
                <a:path w="964" h="677" extrusionOk="0">
                  <a:moveTo>
                    <a:pt x="472" y="0"/>
                  </a:moveTo>
                  <a:cubicBezTo>
                    <a:pt x="408" y="0"/>
                    <a:pt x="340" y="23"/>
                    <a:pt x="275" y="77"/>
                  </a:cubicBezTo>
                  <a:cubicBezTo>
                    <a:pt x="0" y="283"/>
                    <a:pt x="212" y="677"/>
                    <a:pt x="482" y="677"/>
                  </a:cubicBezTo>
                  <a:cubicBezTo>
                    <a:pt x="543" y="677"/>
                    <a:pt x="607" y="657"/>
                    <a:pt x="668" y="610"/>
                  </a:cubicBezTo>
                  <a:cubicBezTo>
                    <a:pt x="963" y="406"/>
                    <a:pt x="745" y="0"/>
                    <a:pt x="47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47"/>
            <p:cNvSpPr/>
            <p:nvPr/>
          </p:nvSpPr>
          <p:spPr>
            <a:xfrm>
              <a:off x="1757356" y="3278684"/>
              <a:ext cx="62045" cy="43978"/>
            </a:xfrm>
            <a:custGeom>
              <a:avLst/>
              <a:gdLst/>
              <a:ahLst/>
              <a:cxnLst/>
              <a:rect l="l" t="t" r="r" b="b"/>
              <a:pathLst>
                <a:path w="1044" h="740" extrusionOk="0">
                  <a:moveTo>
                    <a:pt x="520" y="0"/>
                  </a:moveTo>
                  <a:cubicBezTo>
                    <a:pt x="449" y="0"/>
                    <a:pt x="373" y="23"/>
                    <a:pt x="298" y="76"/>
                  </a:cubicBezTo>
                  <a:cubicBezTo>
                    <a:pt x="1" y="305"/>
                    <a:pt x="226" y="740"/>
                    <a:pt x="533" y="740"/>
                  </a:cubicBezTo>
                  <a:cubicBezTo>
                    <a:pt x="602" y="740"/>
                    <a:pt x="675" y="718"/>
                    <a:pt x="748" y="666"/>
                  </a:cubicBezTo>
                  <a:cubicBezTo>
                    <a:pt x="1043" y="416"/>
                    <a:pt x="823" y="0"/>
                    <a:pt x="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47"/>
            <p:cNvSpPr/>
            <p:nvPr/>
          </p:nvSpPr>
          <p:spPr>
            <a:xfrm>
              <a:off x="1887926" y="3295206"/>
              <a:ext cx="42968" cy="31141"/>
            </a:xfrm>
            <a:custGeom>
              <a:avLst/>
              <a:gdLst/>
              <a:ahLst/>
              <a:cxnLst/>
              <a:rect l="l" t="t" r="r" b="b"/>
              <a:pathLst>
                <a:path w="723" h="524" extrusionOk="0">
                  <a:moveTo>
                    <a:pt x="347" y="0"/>
                  </a:moveTo>
                  <a:cubicBezTo>
                    <a:pt x="301" y="0"/>
                    <a:pt x="253" y="15"/>
                    <a:pt x="207" y="51"/>
                  </a:cubicBezTo>
                  <a:cubicBezTo>
                    <a:pt x="0" y="212"/>
                    <a:pt x="170" y="523"/>
                    <a:pt x="376" y="523"/>
                  </a:cubicBezTo>
                  <a:cubicBezTo>
                    <a:pt x="422" y="523"/>
                    <a:pt x="470" y="508"/>
                    <a:pt x="516" y="472"/>
                  </a:cubicBezTo>
                  <a:cubicBezTo>
                    <a:pt x="723" y="311"/>
                    <a:pt x="553" y="0"/>
                    <a:pt x="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47"/>
            <p:cNvSpPr/>
            <p:nvPr/>
          </p:nvSpPr>
          <p:spPr>
            <a:xfrm>
              <a:off x="1984381" y="3295266"/>
              <a:ext cx="58182" cy="41779"/>
            </a:xfrm>
            <a:custGeom>
              <a:avLst/>
              <a:gdLst/>
              <a:ahLst/>
              <a:cxnLst/>
              <a:rect l="l" t="t" r="r" b="b"/>
              <a:pathLst>
                <a:path w="979" h="703" extrusionOk="0">
                  <a:moveTo>
                    <a:pt x="514" y="1"/>
                  </a:moveTo>
                  <a:cubicBezTo>
                    <a:pt x="444" y="1"/>
                    <a:pt x="369" y="24"/>
                    <a:pt x="297" y="78"/>
                  </a:cubicBezTo>
                  <a:cubicBezTo>
                    <a:pt x="1" y="311"/>
                    <a:pt x="261" y="702"/>
                    <a:pt x="540" y="702"/>
                  </a:cubicBezTo>
                  <a:cubicBezTo>
                    <a:pt x="632" y="702"/>
                    <a:pt x="726" y="660"/>
                    <a:pt x="802" y="555"/>
                  </a:cubicBezTo>
                  <a:cubicBezTo>
                    <a:pt x="978" y="313"/>
                    <a:pt x="774" y="1"/>
                    <a:pt x="51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47"/>
            <p:cNvSpPr/>
            <p:nvPr/>
          </p:nvSpPr>
          <p:spPr>
            <a:xfrm>
              <a:off x="2110077" y="3306736"/>
              <a:ext cx="70841" cy="48138"/>
            </a:xfrm>
            <a:custGeom>
              <a:avLst/>
              <a:gdLst/>
              <a:ahLst/>
              <a:cxnLst/>
              <a:rect l="l" t="t" r="r" b="b"/>
              <a:pathLst>
                <a:path w="1192" h="810" extrusionOk="0">
                  <a:moveTo>
                    <a:pt x="579" y="0"/>
                  </a:moveTo>
                  <a:cubicBezTo>
                    <a:pt x="502" y="0"/>
                    <a:pt x="421" y="25"/>
                    <a:pt x="343" y="82"/>
                  </a:cubicBezTo>
                  <a:cubicBezTo>
                    <a:pt x="0" y="333"/>
                    <a:pt x="272" y="809"/>
                    <a:pt x="613" y="809"/>
                  </a:cubicBezTo>
                  <a:cubicBezTo>
                    <a:pt x="690" y="809"/>
                    <a:pt x="771" y="785"/>
                    <a:pt x="849" y="727"/>
                  </a:cubicBezTo>
                  <a:cubicBezTo>
                    <a:pt x="1192" y="476"/>
                    <a:pt x="920" y="0"/>
                    <a:pt x="57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47"/>
            <p:cNvSpPr/>
            <p:nvPr/>
          </p:nvSpPr>
          <p:spPr>
            <a:xfrm>
              <a:off x="2249383" y="3343107"/>
              <a:ext cx="54319" cy="37679"/>
            </a:xfrm>
            <a:custGeom>
              <a:avLst/>
              <a:gdLst/>
              <a:ahLst/>
              <a:cxnLst/>
              <a:rect l="l" t="t" r="r" b="b"/>
              <a:pathLst>
                <a:path w="914" h="634" extrusionOk="0">
                  <a:moveTo>
                    <a:pt x="445" y="1"/>
                  </a:moveTo>
                  <a:cubicBezTo>
                    <a:pt x="388" y="1"/>
                    <a:pt x="330" y="18"/>
                    <a:pt x="273" y="59"/>
                  </a:cubicBezTo>
                  <a:cubicBezTo>
                    <a:pt x="1" y="264"/>
                    <a:pt x="206" y="634"/>
                    <a:pt x="458" y="634"/>
                  </a:cubicBezTo>
                  <a:cubicBezTo>
                    <a:pt x="517" y="634"/>
                    <a:pt x="579" y="613"/>
                    <a:pt x="638" y="565"/>
                  </a:cubicBezTo>
                  <a:cubicBezTo>
                    <a:pt x="914" y="358"/>
                    <a:pt x="701" y="1"/>
                    <a:pt x="4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47"/>
            <p:cNvSpPr/>
            <p:nvPr/>
          </p:nvSpPr>
          <p:spPr>
            <a:xfrm>
              <a:off x="2340192" y="3394931"/>
              <a:ext cx="51704" cy="36728"/>
            </a:xfrm>
            <a:custGeom>
              <a:avLst/>
              <a:gdLst/>
              <a:ahLst/>
              <a:cxnLst/>
              <a:rect l="l" t="t" r="r" b="b"/>
              <a:pathLst>
                <a:path w="870" h="618" extrusionOk="0">
                  <a:moveTo>
                    <a:pt x="429" y="0"/>
                  </a:moveTo>
                  <a:cubicBezTo>
                    <a:pt x="420" y="0"/>
                    <a:pt x="411" y="1"/>
                    <a:pt x="402" y="1"/>
                  </a:cubicBezTo>
                  <a:cubicBezTo>
                    <a:pt x="1" y="52"/>
                    <a:pt x="92" y="617"/>
                    <a:pt x="416" y="617"/>
                  </a:cubicBezTo>
                  <a:cubicBezTo>
                    <a:pt x="455" y="617"/>
                    <a:pt x="497" y="609"/>
                    <a:pt x="542" y="591"/>
                  </a:cubicBezTo>
                  <a:cubicBezTo>
                    <a:pt x="870" y="482"/>
                    <a:pt x="746" y="0"/>
                    <a:pt x="4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47"/>
            <p:cNvSpPr/>
            <p:nvPr/>
          </p:nvSpPr>
          <p:spPr>
            <a:xfrm>
              <a:off x="2432429" y="3455312"/>
              <a:ext cx="66799" cy="59608"/>
            </a:xfrm>
            <a:custGeom>
              <a:avLst/>
              <a:gdLst/>
              <a:ahLst/>
              <a:cxnLst/>
              <a:rect l="l" t="t" r="r" b="b"/>
              <a:pathLst>
                <a:path w="1124" h="1003" extrusionOk="0">
                  <a:moveTo>
                    <a:pt x="571" y="0"/>
                  </a:moveTo>
                  <a:cubicBezTo>
                    <a:pt x="462" y="0"/>
                    <a:pt x="350" y="36"/>
                    <a:pt x="254" y="108"/>
                  </a:cubicBezTo>
                  <a:cubicBezTo>
                    <a:pt x="29" y="277"/>
                    <a:pt x="1" y="586"/>
                    <a:pt x="141" y="810"/>
                  </a:cubicBezTo>
                  <a:cubicBezTo>
                    <a:pt x="237" y="939"/>
                    <a:pt x="389" y="1003"/>
                    <a:pt x="543" y="1003"/>
                  </a:cubicBezTo>
                  <a:cubicBezTo>
                    <a:pt x="658" y="1003"/>
                    <a:pt x="775" y="967"/>
                    <a:pt x="871" y="895"/>
                  </a:cubicBezTo>
                  <a:cubicBezTo>
                    <a:pt x="1068" y="754"/>
                    <a:pt x="1124" y="417"/>
                    <a:pt x="955" y="193"/>
                  </a:cubicBezTo>
                  <a:cubicBezTo>
                    <a:pt x="859" y="64"/>
                    <a:pt x="717" y="0"/>
                    <a:pt x="57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47"/>
            <p:cNvSpPr/>
            <p:nvPr/>
          </p:nvSpPr>
          <p:spPr>
            <a:xfrm>
              <a:off x="2540058" y="3549688"/>
              <a:ext cx="59073" cy="41779"/>
            </a:xfrm>
            <a:custGeom>
              <a:avLst/>
              <a:gdLst/>
              <a:ahLst/>
              <a:cxnLst/>
              <a:rect l="l" t="t" r="r" b="b"/>
              <a:pathLst>
                <a:path w="994" h="703" extrusionOk="0">
                  <a:moveTo>
                    <a:pt x="477" y="1"/>
                  </a:moveTo>
                  <a:cubicBezTo>
                    <a:pt x="417" y="1"/>
                    <a:pt x="355" y="20"/>
                    <a:pt x="295" y="65"/>
                  </a:cubicBezTo>
                  <a:cubicBezTo>
                    <a:pt x="0" y="292"/>
                    <a:pt x="219" y="703"/>
                    <a:pt x="507" y="703"/>
                  </a:cubicBezTo>
                  <a:cubicBezTo>
                    <a:pt x="575" y="703"/>
                    <a:pt x="647" y="680"/>
                    <a:pt x="717" y="626"/>
                  </a:cubicBezTo>
                  <a:cubicBezTo>
                    <a:pt x="994" y="418"/>
                    <a:pt x="758" y="1"/>
                    <a:pt x="47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47"/>
            <p:cNvSpPr/>
            <p:nvPr/>
          </p:nvSpPr>
          <p:spPr>
            <a:xfrm>
              <a:off x="2634552" y="3561574"/>
              <a:ext cx="78032" cy="54022"/>
            </a:xfrm>
            <a:custGeom>
              <a:avLst/>
              <a:gdLst/>
              <a:ahLst/>
              <a:cxnLst/>
              <a:rect l="l" t="t" r="r" b="b"/>
              <a:pathLst>
                <a:path w="1313" h="909" extrusionOk="0">
                  <a:moveTo>
                    <a:pt x="643" y="0"/>
                  </a:moveTo>
                  <a:cubicBezTo>
                    <a:pt x="560" y="0"/>
                    <a:pt x="473" y="27"/>
                    <a:pt x="390" y="89"/>
                  </a:cubicBezTo>
                  <a:cubicBezTo>
                    <a:pt x="1" y="387"/>
                    <a:pt x="302" y="908"/>
                    <a:pt x="670" y="908"/>
                  </a:cubicBezTo>
                  <a:cubicBezTo>
                    <a:pt x="754" y="908"/>
                    <a:pt x="840" y="881"/>
                    <a:pt x="923" y="819"/>
                  </a:cubicBezTo>
                  <a:cubicBezTo>
                    <a:pt x="1312" y="522"/>
                    <a:pt x="1011" y="0"/>
                    <a:pt x="64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47"/>
            <p:cNvSpPr/>
            <p:nvPr/>
          </p:nvSpPr>
          <p:spPr>
            <a:xfrm>
              <a:off x="3783940" y="52850"/>
              <a:ext cx="1516713" cy="2321039"/>
            </a:xfrm>
            <a:custGeom>
              <a:avLst/>
              <a:gdLst/>
              <a:ahLst/>
              <a:cxnLst/>
              <a:rect l="l" t="t" r="r" b="b"/>
              <a:pathLst>
                <a:path w="25521" h="39055" extrusionOk="0">
                  <a:moveTo>
                    <a:pt x="18658" y="0"/>
                  </a:moveTo>
                  <a:cubicBezTo>
                    <a:pt x="18305" y="0"/>
                    <a:pt x="17943" y="55"/>
                    <a:pt x="17575" y="171"/>
                  </a:cubicBezTo>
                  <a:cubicBezTo>
                    <a:pt x="13588" y="1463"/>
                    <a:pt x="7889" y="8481"/>
                    <a:pt x="3959" y="18111"/>
                  </a:cubicBezTo>
                  <a:cubicBezTo>
                    <a:pt x="0" y="27769"/>
                    <a:pt x="1488" y="37679"/>
                    <a:pt x="1488" y="37679"/>
                  </a:cubicBezTo>
                  <a:lnTo>
                    <a:pt x="2331" y="39055"/>
                  </a:lnTo>
                  <a:cubicBezTo>
                    <a:pt x="2331" y="39055"/>
                    <a:pt x="10023" y="35630"/>
                    <a:pt x="16733" y="32289"/>
                  </a:cubicBezTo>
                  <a:cubicBezTo>
                    <a:pt x="23443" y="28920"/>
                    <a:pt x="25211" y="27881"/>
                    <a:pt x="25380" y="26309"/>
                  </a:cubicBezTo>
                  <a:cubicBezTo>
                    <a:pt x="25520" y="24765"/>
                    <a:pt x="23976" y="19936"/>
                    <a:pt x="23639" y="18476"/>
                  </a:cubicBezTo>
                  <a:cubicBezTo>
                    <a:pt x="23302" y="17016"/>
                    <a:pt x="25071" y="10643"/>
                    <a:pt x="24931" y="7808"/>
                  </a:cubicBezTo>
                  <a:cubicBezTo>
                    <a:pt x="24778" y="5234"/>
                    <a:pt x="22127" y="0"/>
                    <a:pt x="186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47"/>
            <p:cNvSpPr/>
            <p:nvPr/>
          </p:nvSpPr>
          <p:spPr>
            <a:xfrm>
              <a:off x="3880693" y="1150236"/>
              <a:ext cx="587347" cy="1198644"/>
            </a:xfrm>
            <a:custGeom>
              <a:avLst/>
              <a:gdLst/>
              <a:ahLst/>
              <a:cxnLst/>
              <a:rect l="l" t="t" r="r" b="b"/>
              <a:pathLst>
                <a:path w="9883" h="20169" extrusionOk="0">
                  <a:moveTo>
                    <a:pt x="6579" y="1"/>
                  </a:moveTo>
                  <a:cubicBezTo>
                    <a:pt x="4358" y="1"/>
                    <a:pt x="1931" y="7096"/>
                    <a:pt x="1180" y="11072"/>
                  </a:cubicBezTo>
                  <a:cubicBezTo>
                    <a:pt x="1" y="17277"/>
                    <a:pt x="450" y="20169"/>
                    <a:pt x="450" y="20169"/>
                  </a:cubicBezTo>
                  <a:lnTo>
                    <a:pt x="450" y="20141"/>
                  </a:lnTo>
                  <a:cubicBezTo>
                    <a:pt x="450" y="20141"/>
                    <a:pt x="9883" y="3296"/>
                    <a:pt x="7609" y="572"/>
                  </a:cubicBezTo>
                  <a:cubicBezTo>
                    <a:pt x="7276" y="178"/>
                    <a:pt x="6930" y="1"/>
                    <a:pt x="65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47"/>
            <p:cNvSpPr/>
            <p:nvPr/>
          </p:nvSpPr>
          <p:spPr>
            <a:xfrm>
              <a:off x="3989154" y="1483107"/>
              <a:ext cx="1284758" cy="835764"/>
            </a:xfrm>
            <a:custGeom>
              <a:avLst/>
              <a:gdLst/>
              <a:ahLst/>
              <a:cxnLst/>
              <a:rect l="l" t="t" r="r" b="b"/>
              <a:pathLst>
                <a:path w="21618" h="14063" extrusionOk="0">
                  <a:moveTo>
                    <a:pt x="16987" y="1"/>
                  </a:moveTo>
                  <a:cubicBezTo>
                    <a:pt x="14790" y="1"/>
                    <a:pt x="9032" y="3052"/>
                    <a:pt x="6121" y="5696"/>
                  </a:cubicBezTo>
                  <a:cubicBezTo>
                    <a:pt x="2106" y="9346"/>
                    <a:pt x="1" y="14062"/>
                    <a:pt x="1" y="14062"/>
                  </a:cubicBezTo>
                  <a:cubicBezTo>
                    <a:pt x="1" y="14062"/>
                    <a:pt x="13308" y="7661"/>
                    <a:pt x="17463" y="5022"/>
                  </a:cubicBezTo>
                  <a:cubicBezTo>
                    <a:pt x="21618" y="2355"/>
                    <a:pt x="19204" y="362"/>
                    <a:pt x="17295" y="25"/>
                  </a:cubicBezTo>
                  <a:cubicBezTo>
                    <a:pt x="17202" y="9"/>
                    <a:pt x="17099" y="1"/>
                    <a:pt x="169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47"/>
            <p:cNvSpPr/>
            <p:nvPr/>
          </p:nvSpPr>
          <p:spPr>
            <a:xfrm>
              <a:off x="4334506" y="1146314"/>
              <a:ext cx="757554" cy="630255"/>
            </a:xfrm>
            <a:custGeom>
              <a:avLst/>
              <a:gdLst/>
              <a:ahLst/>
              <a:cxnLst/>
              <a:rect l="l" t="t" r="r" b="b"/>
              <a:pathLst>
                <a:path w="12747" h="10605" extrusionOk="0">
                  <a:moveTo>
                    <a:pt x="10317" y="0"/>
                  </a:moveTo>
                  <a:cubicBezTo>
                    <a:pt x="8659" y="0"/>
                    <a:pt x="6256" y="975"/>
                    <a:pt x="3960" y="2941"/>
                  </a:cubicBezTo>
                  <a:cubicBezTo>
                    <a:pt x="57" y="6253"/>
                    <a:pt x="1" y="10605"/>
                    <a:pt x="1" y="10605"/>
                  </a:cubicBezTo>
                  <a:cubicBezTo>
                    <a:pt x="1" y="10605"/>
                    <a:pt x="1629" y="8724"/>
                    <a:pt x="5869" y="6310"/>
                  </a:cubicBezTo>
                  <a:cubicBezTo>
                    <a:pt x="8143" y="5018"/>
                    <a:pt x="12747" y="3755"/>
                    <a:pt x="12410" y="1425"/>
                  </a:cubicBezTo>
                  <a:cubicBezTo>
                    <a:pt x="12271" y="477"/>
                    <a:pt x="11476" y="0"/>
                    <a:pt x="103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47"/>
            <p:cNvSpPr/>
            <p:nvPr/>
          </p:nvSpPr>
          <p:spPr>
            <a:xfrm>
              <a:off x="4411290" y="820634"/>
              <a:ext cx="587347" cy="558880"/>
            </a:xfrm>
            <a:custGeom>
              <a:avLst/>
              <a:gdLst/>
              <a:ahLst/>
              <a:cxnLst/>
              <a:rect l="l" t="t" r="r" b="b"/>
              <a:pathLst>
                <a:path w="9883" h="9404" extrusionOk="0">
                  <a:moveTo>
                    <a:pt x="7430" y="1"/>
                  </a:moveTo>
                  <a:cubicBezTo>
                    <a:pt x="6171" y="1"/>
                    <a:pt x="4466" y="607"/>
                    <a:pt x="2836" y="2188"/>
                  </a:cubicBezTo>
                  <a:cubicBezTo>
                    <a:pt x="0" y="4911"/>
                    <a:pt x="422" y="9403"/>
                    <a:pt x="422" y="9403"/>
                  </a:cubicBezTo>
                  <a:cubicBezTo>
                    <a:pt x="422" y="9403"/>
                    <a:pt x="1236" y="8196"/>
                    <a:pt x="2359" y="7298"/>
                  </a:cubicBezTo>
                  <a:cubicBezTo>
                    <a:pt x="3510" y="6371"/>
                    <a:pt x="4492" y="5585"/>
                    <a:pt x="6654" y="4630"/>
                  </a:cubicBezTo>
                  <a:cubicBezTo>
                    <a:pt x="8788" y="3676"/>
                    <a:pt x="9883" y="1991"/>
                    <a:pt x="9265" y="812"/>
                  </a:cubicBezTo>
                  <a:cubicBezTo>
                    <a:pt x="9018" y="318"/>
                    <a:pt x="8340" y="1"/>
                    <a:pt x="7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47"/>
            <p:cNvSpPr/>
            <p:nvPr/>
          </p:nvSpPr>
          <p:spPr>
            <a:xfrm>
              <a:off x="4377890" y="492280"/>
              <a:ext cx="347131" cy="310641"/>
            </a:xfrm>
            <a:custGeom>
              <a:avLst/>
              <a:gdLst/>
              <a:ahLst/>
              <a:cxnLst/>
              <a:rect l="l" t="t" r="r" b="b"/>
              <a:pathLst>
                <a:path w="5841" h="5227" extrusionOk="0">
                  <a:moveTo>
                    <a:pt x="2835" y="0"/>
                  </a:moveTo>
                  <a:cubicBezTo>
                    <a:pt x="2301" y="0"/>
                    <a:pt x="1768" y="162"/>
                    <a:pt x="1320" y="498"/>
                  </a:cubicBezTo>
                  <a:cubicBezTo>
                    <a:pt x="197" y="1368"/>
                    <a:pt x="1" y="2996"/>
                    <a:pt x="871" y="4147"/>
                  </a:cubicBezTo>
                  <a:cubicBezTo>
                    <a:pt x="1392" y="4853"/>
                    <a:pt x="2184" y="5227"/>
                    <a:pt x="2977" y="5227"/>
                  </a:cubicBezTo>
                  <a:cubicBezTo>
                    <a:pt x="3509" y="5227"/>
                    <a:pt x="4042" y="5058"/>
                    <a:pt x="4493" y="4709"/>
                  </a:cubicBezTo>
                  <a:cubicBezTo>
                    <a:pt x="5644" y="3867"/>
                    <a:pt x="5840" y="2238"/>
                    <a:pt x="4970" y="1059"/>
                  </a:cubicBezTo>
                  <a:cubicBezTo>
                    <a:pt x="4447" y="367"/>
                    <a:pt x="3640" y="0"/>
                    <a:pt x="2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47"/>
            <p:cNvSpPr/>
            <p:nvPr/>
          </p:nvSpPr>
          <p:spPr>
            <a:xfrm>
              <a:off x="4322857" y="868000"/>
              <a:ext cx="110183" cy="96930"/>
            </a:xfrm>
            <a:custGeom>
              <a:avLst/>
              <a:gdLst/>
              <a:ahLst/>
              <a:cxnLst/>
              <a:rect l="l" t="t" r="r" b="b"/>
              <a:pathLst>
                <a:path w="1854" h="1631" extrusionOk="0">
                  <a:moveTo>
                    <a:pt x="929" y="1"/>
                  </a:moveTo>
                  <a:cubicBezTo>
                    <a:pt x="758" y="1"/>
                    <a:pt x="587" y="52"/>
                    <a:pt x="450" y="156"/>
                  </a:cubicBezTo>
                  <a:cubicBezTo>
                    <a:pt x="85" y="436"/>
                    <a:pt x="0" y="942"/>
                    <a:pt x="281" y="1307"/>
                  </a:cubicBezTo>
                  <a:cubicBezTo>
                    <a:pt x="431" y="1522"/>
                    <a:pt x="678" y="1630"/>
                    <a:pt x="931" y="1630"/>
                  </a:cubicBezTo>
                  <a:cubicBezTo>
                    <a:pt x="1105" y="1630"/>
                    <a:pt x="1283" y="1579"/>
                    <a:pt x="1432" y="1475"/>
                  </a:cubicBezTo>
                  <a:cubicBezTo>
                    <a:pt x="1769" y="1194"/>
                    <a:pt x="1853" y="689"/>
                    <a:pt x="1573" y="324"/>
                  </a:cubicBezTo>
                  <a:cubicBezTo>
                    <a:pt x="1423" y="108"/>
                    <a:pt x="1176" y="1"/>
                    <a:pt x="9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47"/>
            <p:cNvSpPr/>
            <p:nvPr/>
          </p:nvSpPr>
          <p:spPr>
            <a:xfrm>
              <a:off x="4856782" y="582436"/>
              <a:ext cx="407155" cy="153924"/>
            </a:xfrm>
            <a:custGeom>
              <a:avLst/>
              <a:gdLst/>
              <a:ahLst/>
              <a:cxnLst/>
              <a:rect l="l" t="t" r="r" b="b"/>
              <a:pathLst>
                <a:path w="6851" h="2590" extrusionOk="0">
                  <a:moveTo>
                    <a:pt x="2549" y="1"/>
                  </a:moveTo>
                  <a:cubicBezTo>
                    <a:pt x="2021" y="1"/>
                    <a:pt x="1499" y="75"/>
                    <a:pt x="1039" y="272"/>
                  </a:cubicBezTo>
                  <a:cubicBezTo>
                    <a:pt x="0" y="693"/>
                    <a:pt x="646" y="1592"/>
                    <a:pt x="1348" y="1929"/>
                  </a:cubicBezTo>
                  <a:cubicBezTo>
                    <a:pt x="2302" y="2350"/>
                    <a:pt x="3341" y="2434"/>
                    <a:pt x="4380" y="2490"/>
                  </a:cubicBezTo>
                  <a:cubicBezTo>
                    <a:pt x="4481" y="2510"/>
                    <a:pt x="5578" y="2589"/>
                    <a:pt x="6180" y="2589"/>
                  </a:cubicBezTo>
                  <a:cubicBezTo>
                    <a:pt x="6411" y="2589"/>
                    <a:pt x="6570" y="2577"/>
                    <a:pt x="6570" y="2546"/>
                  </a:cubicBezTo>
                  <a:lnTo>
                    <a:pt x="6822" y="890"/>
                  </a:lnTo>
                  <a:cubicBezTo>
                    <a:pt x="6851" y="778"/>
                    <a:pt x="4464" y="244"/>
                    <a:pt x="4296" y="216"/>
                  </a:cubicBezTo>
                  <a:cubicBezTo>
                    <a:pt x="3758" y="97"/>
                    <a:pt x="3149" y="1"/>
                    <a:pt x="25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47"/>
            <p:cNvSpPr/>
            <p:nvPr/>
          </p:nvSpPr>
          <p:spPr>
            <a:xfrm>
              <a:off x="4863438" y="376034"/>
              <a:ext cx="405491" cy="165750"/>
            </a:xfrm>
            <a:custGeom>
              <a:avLst/>
              <a:gdLst/>
              <a:ahLst/>
              <a:cxnLst/>
              <a:rect l="l" t="t" r="r" b="b"/>
              <a:pathLst>
                <a:path w="6823" h="2789" extrusionOk="0">
                  <a:moveTo>
                    <a:pt x="6263" y="0"/>
                  </a:moveTo>
                  <a:cubicBezTo>
                    <a:pt x="5636" y="0"/>
                    <a:pt x="4038" y="185"/>
                    <a:pt x="3903" y="208"/>
                  </a:cubicBezTo>
                  <a:cubicBezTo>
                    <a:pt x="2864" y="320"/>
                    <a:pt x="1629" y="601"/>
                    <a:pt x="815" y="1303"/>
                  </a:cubicBezTo>
                  <a:cubicBezTo>
                    <a:pt x="1" y="2033"/>
                    <a:pt x="871" y="2678"/>
                    <a:pt x="1657" y="2763"/>
                  </a:cubicBezTo>
                  <a:cubicBezTo>
                    <a:pt x="1819" y="2780"/>
                    <a:pt x="1980" y="2788"/>
                    <a:pt x="2141" y="2788"/>
                  </a:cubicBezTo>
                  <a:cubicBezTo>
                    <a:pt x="3010" y="2788"/>
                    <a:pt x="3860" y="2555"/>
                    <a:pt x="4689" y="2341"/>
                  </a:cubicBezTo>
                  <a:cubicBezTo>
                    <a:pt x="4858" y="2313"/>
                    <a:pt x="6823" y="1780"/>
                    <a:pt x="6795" y="1696"/>
                  </a:cubicBezTo>
                  <a:lnTo>
                    <a:pt x="6514" y="11"/>
                  </a:lnTo>
                  <a:lnTo>
                    <a:pt x="6514" y="39"/>
                  </a:lnTo>
                  <a:cubicBezTo>
                    <a:pt x="6514" y="12"/>
                    <a:pt x="6418" y="0"/>
                    <a:pt x="6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47"/>
            <p:cNvSpPr/>
            <p:nvPr/>
          </p:nvSpPr>
          <p:spPr>
            <a:xfrm>
              <a:off x="4802878" y="116025"/>
              <a:ext cx="335898" cy="296377"/>
            </a:xfrm>
            <a:custGeom>
              <a:avLst/>
              <a:gdLst/>
              <a:ahLst/>
              <a:cxnLst/>
              <a:rect l="l" t="t" r="r" b="b"/>
              <a:pathLst>
                <a:path w="5652" h="4987" extrusionOk="0">
                  <a:moveTo>
                    <a:pt x="4485" y="1"/>
                  </a:moveTo>
                  <a:cubicBezTo>
                    <a:pt x="4278" y="1"/>
                    <a:pt x="2474" y="1386"/>
                    <a:pt x="2339" y="1495"/>
                  </a:cubicBezTo>
                  <a:cubicBezTo>
                    <a:pt x="1497" y="2112"/>
                    <a:pt x="570" y="2983"/>
                    <a:pt x="234" y="3993"/>
                  </a:cubicBezTo>
                  <a:cubicBezTo>
                    <a:pt x="1" y="4711"/>
                    <a:pt x="451" y="4986"/>
                    <a:pt x="993" y="4986"/>
                  </a:cubicBezTo>
                  <a:cubicBezTo>
                    <a:pt x="1235" y="4986"/>
                    <a:pt x="1496" y="4931"/>
                    <a:pt x="1722" y="4835"/>
                  </a:cubicBezTo>
                  <a:cubicBezTo>
                    <a:pt x="2648" y="4386"/>
                    <a:pt x="3378" y="3656"/>
                    <a:pt x="4108" y="2926"/>
                  </a:cubicBezTo>
                  <a:cubicBezTo>
                    <a:pt x="4220" y="2814"/>
                    <a:pt x="5652" y="1354"/>
                    <a:pt x="5596" y="1298"/>
                  </a:cubicBezTo>
                  <a:lnTo>
                    <a:pt x="4501" y="7"/>
                  </a:lnTo>
                  <a:cubicBezTo>
                    <a:pt x="4498" y="3"/>
                    <a:pt x="4492" y="1"/>
                    <a:pt x="44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47"/>
            <p:cNvSpPr/>
            <p:nvPr/>
          </p:nvSpPr>
          <p:spPr>
            <a:xfrm>
              <a:off x="4738337" y="29375"/>
              <a:ext cx="719162" cy="1767210"/>
            </a:xfrm>
            <a:custGeom>
              <a:avLst/>
              <a:gdLst/>
              <a:ahLst/>
              <a:cxnLst/>
              <a:rect l="l" t="t" r="r" b="b"/>
              <a:pathLst>
                <a:path w="12101" h="29736" extrusionOk="0">
                  <a:moveTo>
                    <a:pt x="3680" y="0"/>
                  </a:moveTo>
                  <a:cubicBezTo>
                    <a:pt x="1449" y="0"/>
                    <a:pt x="0" y="1296"/>
                    <a:pt x="0" y="1296"/>
                  </a:cubicBezTo>
                  <a:cubicBezTo>
                    <a:pt x="0" y="1296"/>
                    <a:pt x="147" y="1281"/>
                    <a:pt x="400" y="1281"/>
                  </a:cubicBezTo>
                  <a:cubicBezTo>
                    <a:pt x="1248" y="1281"/>
                    <a:pt x="3289" y="1448"/>
                    <a:pt x="4997" y="2896"/>
                  </a:cubicBezTo>
                  <a:cubicBezTo>
                    <a:pt x="7243" y="4749"/>
                    <a:pt x="8787" y="7473"/>
                    <a:pt x="8198" y="11403"/>
                  </a:cubicBezTo>
                  <a:cubicBezTo>
                    <a:pt x="7608" y="15334"/>
                    <a:pt x="6373" y="16906"/>
                    <a:pt x="6963" y="19432"/>
                  </a:cubicBezTo>
                  <a:cubicBezTo>
                    <a:pt x="7552" y="21987"/>
                    <a:pt x="9237" y="24289"/>
                    <a:pt x="8844" y="26367"/>
                  </a:cubicBezTo>
                  <a:cubicBezTo>
                    <a:pt x="8422" y="28444"/>
                    <a:pt x="6289" y="29736"/>
                    <a:pt x="6289" y="29736"/>
                  </a:cubicBezTo>
                  <a:cubicBezTo>
                    <a:pt x="6289" y="29736"/>
                    <a:pt x="9349" y="28669"/>
                    <a:pt x="10725" y="26956"/>
                  </a:cubicBezTo>
                  <a:cubicBezTo>
                    <a:pt x="12100" y="25216"/>
                    <a:pt x="10023" y="22071"/>
                    <a:pt x="9517" y="20640"/>
                  </a:cubicBezTo>
                  <a:cubicBezTo>
                    <a:pt x="8984" y="19180"/>
                    <a:pt x="9686" y="13902"/>
                    <a:pt x="10051" y="11150"/>
                  </a:cubicBezTo>
                  <a:cubicBezTo>
                    <a:pt x="10388" y="8427"/>
                    <a:pt x="10781" y="3037"/>
                    <a:pt x="6850" y="875"/>
                  </a:cubicBezTo>
                  <a:cubicBezTo>
                    <a:pt x="5689" y="228"/>
                    <a:pt x="4616" y="0"/>
                    <a:pt x="36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47"/>
            <p:cNvSpPr/>
            <p:nvPr/>
          </p:nvSpPr>
          <p:spPr>
            <a:xfrm>
              <a:off x="5093672" y="148355"/>
              <a:ext cx="68463" cy="61272"/>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47"/>
            <p:cNvSpPr/>
            <p:nvPr/>
          </p:nvSpPr>
          <p:spPr>
            <a:xfrm>
              <a:off x="5190485" y="247901"/>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47"/>
            <p:cNvSpPr/>
            <p:nvPr/>
          </p:nvSpPr>
          <p:spPr>
            <a:xfrm>
              <a:off x="5218833" y="356541"/>
              <a:ext cx="76427" cy="60440"/>
            </a:xfrm>
            <a:custGeom>
              <a:avLst/>
              <a:gdLst/>
              <a:ahLst/>
              <a:cxnLst/>
              <a:rect l="l" t="t" r="r" b="b"/>
              <a:pathLst>
                <a:path w="1286" h="1017" extrusionOk="0">
                  <a:moveTo>
                    <a:pt x="658" y="1"/>
                  </a:moveTo>
                  <a:cubicBezTo>
                    <a:pt x="645" y="1"/>
                    <a:pt x="631" y="1"/>
                    <a:pt x="618" y="2"/>
                  </a:cubicBezTo>
                  <a:lnTo>
                    <a:pt x="590" y="2"/>
                  </a:lnTo>
                  <a:cubicBezTo>
                    <a:pt x="197" y="30"/>
                    <a:pt x="1" y="536"/>
                    <a:pt x="225" y="817"/>
                  </a:cubicBezTo>
                  <a:cubicBezTo>
                    <a:pt x="336" y="952"/>
                    <a:pt x="489" y="1017"/>
                    <a:pt x="641" y="1017"/>
                  </a:cubicBezTo>
                  <a:cubicBezTo>
                    <a:pt x="837" y="1017"/>
                    <a:pt x="1029" y="909"/>
                    <a:pt x="1124" y="704"/>
                  </a:cubicBezTo>
                  <a:cubicBezTo>
                    <a:pt x="1124" y="704"/>
                    <a:pt x="1124" y="704"/>
                    <a:pt x="1124" y="676"/>
                  </a:cubicBezTo>
                  <a:cubicBezTo>
                    <a:pt x="1286" y="352"/>
                    <a:pt x="1005" y="1"/>
                    <a:pt x="65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47"/>
            <p:cNvSpPr/>
            <p:nvPr/>
          </p:nvSpPr>
          <p:spPr>
            <a:xfrm>
              <a:off x="5257879" y="497094"/>
              <a:ext cx="58479" cy="40412"/>
            </a:xfrm>
            <a:custGeom>
              <a:avLst/>
              <a:gdLst/>
              <a:ahLst/>
              <a:cxnLst/>
              <a:rect l="l" t="t" r="r" b="b"/>
              <a:pathLst>
                <a:path w="984" h="680" extrusionOk="0">
                  <a:moveTo>
                    <a:pt x="501" y="1"/>
                  </a:moveTo>
                  <a:cubicBezTo>
                    <a:pt x="435" y="1"/>
                    <a:pt x="365" y="24"/>
                    <a:pt x="298" y="80"/>
                  </a:cubicBezTo>
                  <a:cubicBezTo>
                    <a:pt x="0" y="286"/>
                    <a:pt x="226" y="680"/>
                    <a:pt x="502" y="680"/>
                  </a:cubicBezTo>
                  <a:cubicBezTo>
                    <a:pt x="565" y="680"/>
                    <a:pt x="629" y="660"/>
                    <a:pt x="691" y="613"/>
                  </a:cubicBezTo>
                  <a:cubicBezTo>
                    <a:pt x="984" y="388"/>
                    <a:pt x="771" y="1"/>
                    <a:pt x="5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47"/>
            <p:cNvSpPr/>
            <p:nvPr/>
          </p:nvSpPr>
          <p:spPr>
            <a:xfrm>
              <a:off x="5256215" y="637410"/>
              <a:ext cx="61985" cy="44038"/>
            </a:xfrm>
            <a:custGeom>
              <a:avLst/>
              <a:gdLst/>
              <a:ahLst/>
              <a:cxnLst/>
              <a:rect l="l" t="t" r="r" b="b"/>
              <a:pathLst>
                <a:path w="1043" h="741" extrusionOk="0">
                  <a:moveTo>
                    <a:pt x="509" y="1"/>
                  </a:moveTo>
                  <a:cubicBezTo>
                    <a:pt x="440" y="1"/>
                    <a:pt x="367" y="24"/>
                    <a:pt x="298" y="77"/>
                  </a:cubicBezTo>
                  <a:cubicBezTo>
                    <a:pt x="0" y="306"/>
                    <a:pt x="226" y="741"/>
                    <a:pt x="532" y="741"/>
                  </a:cubicBezTo>
                  <a:cubicBezTo>
                    <a:pt x="601" y="741"/>
                    <a:pt x="675" y="718"/>
                    <a:pt x="747" y="667"/>
                  </a:cubicBezTo>
                  <a:cubicBezTo>
                    <a:pt x="1043" y="417"/>
                    <a:pt x="804" y="1"/>
                    <a:pt x="50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47"/>
            <p:cNvSpPr/>
            <p:nvPr/>
          </p:nvSpPr>
          <p:spPr>
            <a:xfrm>
              <a:off x="5241595" y="762392"/>
              <a:ext cx="44335" cy="31141"/>
            </a:xfrm>
            <a:custGeom>
              <a:avLst/>
              <a:gdLst/>
              <a:ahLst/>
              <a:cxnLst/>
              <a:rect l="l" t="t" r="r" b="b"/>
              <a:pathLst>
                <a:path w="746" h="524" extrusionOk="0">
                  <a:moveTo>
                    <a:pt x="359" y="1"/>
                  </a:moveTo>
                  <a:cubicBezTo>
                    <a:pt x="310" y="1"/>
                    <a:pt x="258" y="16"/>
                    <a:pt x="207" y="52"/>
                  </a:cubicBezTo>
                  <a:cubicBezTo>
                    <a:pt x="0" y="213"/>
                    <a:pt x="170" y="524"/>
                    <a:pt x="376" y="524"/>
                  </a:cubicBezTo>
                  <a:cubicBezTo>
                    <a:pt x="422" y="524"/>
                    <a:pt x="470" y="508"/>
                    <a:pt x="516" y="473"/>
                  </a:cubicBezTo>
                  <a:cubicBezTo>
                    <a:pt x="746" y="312"/>
                    <a:pt x="581" y="1"/>
                    <a:pt x="35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47"/>
            <p:cNvSpPr/>
            <p:nvPr/>
          </p:nvSpPr>
          <p:spPr>
            <a:xfrm>
              <a:off x="5209562" y="860453"/>
              <a:ext cx="60975" cy="41601"/>
            </a:xfrm>
            <a:custGeom>
              <a:avLst/>
              <a:gdLst/>
              <a:ahLst/>
              <a:cxnLst/>
              <a:rect l="l" t="t" r="r" b="b"/>
              <a:pathLst>
                <a:path w="1026" h="700" extrusionOk="0">
                  <a:moveTo>
                    <a:pt x="515" y="1"/>
                  </a:moveTo>
                  <a:cubicBezTo>
                    <a:pt x="446" y="1"/>
                    <a:pt x="372" y="26"/>
                    <a:pt x="297" y="86"/>
                  </a:cubicBezTo>
                  <a:cubicBezTo>
                    <a:pt x="0" y="284"/>
                    <a:pt x="205" y="700"/>
                    <a:pt x="507" y="700"/>
                  </a:cubicBezTo>
                  <a:cubicBezTo>
                    <a:pt x="548" y="700"/>
                    <a:pt x="590" y="692"/>
                    <a:pt x="634" y="676"/>
                  </a:cubicBezTo>
                  <a:cubicBezTo>
                    <a:pt x="1026" y="537"/>
                    <a:pt x="831" y="1"/>
                    <a:pt x="5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47"/>
            <p:cNvSpPr/>
            <p:nvPr/>
          </p:nvSpPr>
          <p:spPr>
            <a:xfrm>
              <a:off x="5183591" y="985851"/>
              <a:ext cx="69355" cy="48733"/>
            </a:xfrm>
            <a:custGeom>
              <a:avLst/>
              <a:gdLst/>
              <a:ahLst/>
              <a:cxnLst/>
              <a:rect l="l" t="t" r="r" b="b"/>
              <a:pathLst>
                <a:path w="1167" h="820" extrusionOk="0">
                  <a:moveTo>
                    <a:pt x="574" y="0"/>
                  </a:moveTo>
                  <a:cubicBezTo>
                    <a:pt x="499" y="0"/>
                    <a:pt x="419" y="25"/>
                    <a:pt x="341" y="82"/>
                  </a:cubicBezTo>
                  <a:cubicBezTo>
                    <a:pt x="0" y="331"/>
                    <a:pt x="265" y="819"/>
                    <a:pt x="602" y="819"/>
                  </a:cubicBezTo>
                  <a:cubicBezTo>
                    <a:pt x="682" y="819"/>
                    <a:pt x="766" y="792"/>
                    <a:pt x="846" y="727"/>
                  </a:cubicBezTo>
                  <a:cubicBezTo>
                    <a:pt x="1167" y="476"/>
                    <a:pt x="909" y="0"/>
                    <a:pt x="5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47"/>
            <p:cNvSpPr/>
            <p:nvPr/>
          </p:nvSpPr>
          <p:spPr>
            <a:xfrm>
              <a:off x="5185612" y="1126761"/>
              <a:ext cx="54497" cy="37500"/>
            </a:xfrm>
            <a:custGeom>
              <a:avLst/>
              <a:gdLst/>
              <a:ahLst/>
              <a:cxnLst/>
              <a:rect l="l" t="t" r="r" b="b"/>
              <a:pathLst>
                <a:path w="917" h="631" extrusionOk="0">
                  <a:moveTo>
                    <a:pt x="459" y="0"/>
                  </a:moveTo>
                  <a:cubicBezTo>
                    <a:pt x="400" y="0"/>
                    <a:pt x="338" y="21"/>
                    <a:pt x="279" y="69"/>
                  </a:cubicBezTo>
                  <a:cubicBezTo>
                    <a:pt x="1" y="254"/>
                    <a:pt x="220" y="631"/>
                    <a:pt x="478" y="631"/>
                  </a:cubicBezTo>
                  <a:cubicBezTo>
                    <a:pt x="533" y="631"/>
                    <a:pt x="590" y="614"/>
                    <a:pt x="644" y="574"/>
                  </a:cubicBezTo>
                  <a:cubicBezTo>
                    <a:pt x="916" y="370"/>
                    <a:pt x="711" y="0"/>
                    <a:pt x="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47"/>
            <p:cNvSpPr/>
            <p:nvPr/>
          </p:nvSpPr>
          <p:spPr>
            <a:xfrm>
              <a:off x="5214673" y="1227140"/>
              <a:ext cx="47841" cy="36074"/>
            </a:xfrm>
            <a:custGeom>
              <a:avLst/>
              <a:gdLst/>
              <a:ahLst/>
              <a:cxnLst/>
              <a:rect l="l" t="t" r="r" b="b"/>
              <a:pathLst>
                <a:path w="805" h="607" extrusionOk="0">
                  <a:moveTo>
                    <a:pt x="353" y="1"/>
                  </a:moveTo>
                  <a:cubicBezTo>
                    <a:pt x="251" y="1"/>
                    <a:pt x="152" y="52"/>
                    <a:pt x="99" y="177"/>
                  </a:cubicBezTo>
                  <a:cubicBezTo>
                    <a:pt x="1" y="412"/>
                    <a:pt x="190" y="606"/>
                    <a:pt x="390" y="606"/>
                  </a:cubicBezTo>
                  <a:cubicBezTo>
                    <a:pt x="476" y="606"/>
                    <a:pt x="564" y="570"/>
                    <a:pt x="632" y="486"/>
                  </a:cubicBezTo>
                  <a:cubicBezTo>
                    <a:pt x="804" y="237"/>
                    <a:pt x="572" y="1"/>
                    <a:pt x="35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47"/>
            <p:cNvSpPr/>
            <p:nvPr/>
          </p:nvSpPr>
          <p:spPr>
            <a:xfrm>
              <a:off x="5245518" y="1330965"/>
              <a:ext cx="66799" cy="59489"/>
            </a:xfrm>
            <a:custGeom>
              <a:avLst/>
              <a:gdLst/>
              <a:ahLst/>
              <a:cxnLst/>
              <a:rect l="l" t="t" r="r" b="b"/>
              <a:pathLst>
                <a:path w="1124" h="1001" extrusionOk="0">
                  <a:moveTo>
                    <a:pt x="561" y="0"/>
                  </a:moveTo>
                  <a:cubicBezTo>
                    <a:pt x="453" y="0"/>
                    <a:pt x="344" y="30"/>
                    <a:pt x="253" y="86"/>
                  </a:cubicBezTo>
                  <a:cubicBezTo>
                    <a:pt x="57" y="255"/>
                    <a:pt x="1" y="592"/>
                    <a:pt x="169" y="816"/>
                  </a:cubicBezTo>
                  <a:cubicBezTo>
                    <a:pt x="269" y="933"/>
                    <a:pt x="419" y="1000"/>
                    <a:pt x="571" y="1000"/>
                  </a:cubicBezTo>
                  <a:cubicBezTo>
                    <a:pt x="675" y="1000"/>
                    <a:pt x="780" y="969"/>
                    <a:pt x="871" y="900"/>
                  </a:cubicBezTo>
                  <a:cubicBezTo>
                    <a:pt x="1096" y="732"/>
                    <a:pt x="1124" y="423"/>
                    <a:pt x="983" y="199"/>
                  </a:cubicBezTo>
                  <a:cubicBezTo>
                    <a:pt x="883" y="64"/>
                    <a:pt x="722" y="0"/>
                    <a:pt x="5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47"/>
            <p:cNvSpPr/>
            <p:nvPr/>
          </p:nvSpPr>
          <p:spPr>
            <a:xfrm>
              <a:off x="5302868" y="1463317"/>
              <a:ext cx="60381" cy="41898"/>
            </a:xfrm>
            <a:custGeom>
              <a:avLst/>
              <a:gdLst/>
              <a:ahLst/>
              <a:cxnLst/>
              <a:rect l="l" t="t" r="r" b="b"/>
              <a:pathLst>
                <a:path w="1016" h="705" extrusionOk="0">
                  <a:moveTo>
                    <a:pt x="508" y="1"/>
                  </a:moveTo>
                  <a:cubicBezTo>
                    <a:pt x="441" y="1"/>
                    <a:pt x="369" y="24"/>
                    <a:pt x="299" y="77"/>
                  </a:cubicBezTo>
                  <a:cubicBezTo>
                    <a:pt x="1" y="307"/>
                    <a:pt x="228" y="705"/>
                    <a:pt x="520" y="705"/>
                  </a:cubicBezTo>
                  <a:cubicBezTo>
                    <a:pt x="585" y="705"/>
                    <a:pt x="654" y="685"/>
                    <a:pt x="720" y="639"/>
                  </a:cubicBezTo>
                  <a:cubicBezTo>
                    <a:pt x="1015" y="411"/>
                    <a:pt x="796" y="1"/>
                    <a:pt x="5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47"/>
            <p:cNvSpPr/>
            <p:nvPr/>
          </p:nvSpPr>
          <p:spPr>
            <a:xfrm>
              <a:off x="5282365" y="1562091"/>
              <a:ext cx="77913" cy="54497"/>
            </a:xfrm>
            <a:custGeom>
              <a:avLst/>
              <a:gdLst/>
              <a:ahLst/>
              <a:cxnLst/>
              <a:rect l="l" t="t" r="r" b="b"/>
              <a:pathLst>
                <a:path w="1311" h="917" extrusionOk="0">
                  <a:moveTo>
                    <a:pt x="653" y="0"/>
                  </a:moveTo>
                  <a:cubicBezTo>
                    <a:pt x="567" y="0"/>
                    <a:pt x="477" y="30"/>
                    <a:pt x="391" y="100"/>
                  </a:cubicBezTo>
                  <a:cubicBezTo>
                    <a:pt x="0" y="376"/>
                    <a:pt x="307" y="916"/>
                    <a:pt x="678" y="916"/>
                  </a:cubicBezTo>
                  <a:cubicBezTo>
                    <a:pt x="759" y="916"/>
                    <a:pt x="844" y="890"/>
                    <a:pt x="925" y="830"/>
                  </a:cubicBezTo>
                  <a:cubicBezTo>
                    <a:pt x="1311" y="534"/>
                    <a:pt x="1017" y="0"/>
                    <a:pt x="65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47"/>
            <p:cNvSpPr/>
            <p:nvPr/>
          </p:nvSpPr>
          <p:spPr>
            <a:xfrm>
              <a:off x="5656718" y="2943912"/>
              <a:ext cx="83975" cy="58717"/>
            </a:xfrm>
            <a:custGeom>
              <a:avLst/>
              <a:gdLst/>
              <a:ahLst/>
              <a:cxnLst/>
              <a:rect l="l" t="t" r="r" b="b"/>
              <a:pathLst>
                <a:path w="1413" h="988" extrusionOk="0">
                  <a:moveTo>
                    <a:pt x="685" y="0"/>
                  </a:moveTo>
                  <a:cubicBezTo>
                    <a:pt x="595" y="0"/>
                    <a:pt x="501" y="29"/>
                    <a:pt x="409" y="95"/>
                  </a:cubicBezTo>
                  <a:cubicBezTo>
                    <a:pt x="0" y="413"/>
                    <a:pt x="308" y="988"/>
                    <a:pt x="708" y="988"/>
                  </a:cubicBezTo>
                  <a:cubicBezTo>
                    <a:pt x="803" y="988"/>
                    <a:pt x="902" y="956"/>
                    <a:pt x="999" y="881"/>
                  </a:cubicBezTo>
                  <a:cubicBezTo>
                    <a:pt x="1413" y="582"/>
                    <a:pt x="1092" y="0"/>
                    <a:pt x="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47"/>
            <p:cNvSpPr/>
            <p:nvPr/>
          </p:nvSpPr>
          <p:spPr>
            <a:xfrm>
              <a:off x="5637106" y="3069608"/>
              <a:ext cx="64482" cy="45167"/>
            </a:xfrm>
            <a:custGeom>
              <a:avLst/>
              <a:gdLst/>
              <a:ahLst/>
              <a:cxnLst/>
              <a:rect l="l" t="t" r="r" b="b"/>
              <a:pathLst>
                <a:path w="1085" h="760" extrusionOk="0">
                  <a:moveTo>
                    <a:pt x="544" y="1"/>
                  </a:moveTo>
                  <a:cubicBezTo>
                    <a:pt x="471" y="1"/>
                    <a:pt x="393" y="26"/>
                    <a:pt x="318" y="85"/>
                  </a:cubicBezTo>
                  <a:cubicBezTo>
                    <a:pt x="0" y="312"/>
                    <a:pt x="233" y="759"/>
                    <a:pt x="541" y="759"/>
                  </a:cubicBezTo>
                  <a:cubicBezTo>
                    <a:pt x="615" y="759"/>
                    <a:pt x="692" y="734"/>
                    <a:pt x="767" y="675"/>
                  </a:cubicBezTo>
                  <a:cubicBezTo>
                    <a:pt x="1085" y="448"/>
                    <a:pt x="852" y="1"/>
                    <a:pt x="5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47"/>
            <p:cNvSpPr/>
            <p:nvPr/>
          </p:nvSpPr>
          <p:spPr>
            <a:xfrm>
              <a:off x="5597228" y="3184309"/>
              <a:ext cx="72386" cy="50872"/>
            </a:xfrm>
            <a:custGeom>
              <a:avLst/>
              <a:gdLst/>
              <a:ahLst/>
              <a:cxnLst/>
              <a:rect l="l" t="t" r="r" b="b"/>
              <a:pathLst>
                <a:path w="1218" h="856" extrusionOk="0">
                  <a:moveTo>
                    <a:pt x="600" y="0"/>
                  </a:moveTo>
                  <a:cubicBezTo>
                    <a:pt x="517" y="0"/>
                    <a:pt x="429" y="28"/>
                    <a:pt x="343" y="92"/>
                  </a:cubicBezTo>
                  <a:cubicBezTo>
                    <a:pt x="1" y="344"/>
                    <a:pt x="272" y="855"/>
                    <a:pt x="627" y="855"/>
                  </a:cubicBezTo>
                  <a:cubicBezTo>
                    <a:pt x="708" y="855"/>
                    <a:pt x="793" y="829"/>
                    <a:pt x="877" y="766"/>
                  </a:cubicBezTo>
                  <a:cubicBezTo>
                    <a:pt x="1218" y="494"/>
                    <a:pt x="952" y="0"/>
                    <a:pt x="6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47"/>
            <p:cNvSpPr/>
            <p:nvPr/>
          </p:nvSpPr>
          <p:spPr>
            <a:xfrm>
              <a:off x="5520622" y="3306082"/>
              <a:ext cx="70543" cy="49386"/>
            </a:xfrm>
            <a:custGeom>
              <a:avLst/>
              <a:gdLst/>
              <a:ahLst/>
              <a:cxnLst/>
              <a:rect l="l" t="t" r="r" b="b"/>
              <a:pathLst>
                <a:path w="1187" h="831" extrusionOk="0">
                  <a:moveTo>
                    <a:pt x="585" y="1"/>
                  </a:moveTo>
                  <a:cubicBezTo>
                    <a:pt x="505" y="1"/>
                    <a:pt x="422" y="28"/>
                    <a:pt x="341" y="93"/>
                  </a:cubicBezTo>
                  <a:cubicBezTo>
                    <a:pt x="1" y="342"/>
                    <a:pt x="265" y="830"/>
                    <a:pt x="602" y="830"/>
                  </a:cubicBezTo>
                  <a:cubicBezTo>
                    <a:pt x="682" y="830"/>
                    <a:pt x="766" y="803"/>
                    <a:pt x="846" y="738"/>
                  </a:cubicBezTo>
                  <a:cubicBezTo>
                    <a:pt x="1187" y="489"/>
                    <a:pt x="922" y="1"/>
                    <a:pt x="58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47"/>
            <p:cNvSpPr/>
            <p:nvPr/>
          </p:nvSpPr>
          <p:spPr>
            <a:xfrm>
              <a:off x="5420660" y="3395287"/>
              <a:ext cx="73753" cy="51764"/>
            </a:xfrm>
            <a:custGeom>
              <a:avLst/>
              <a:gdLst/>
              <a:ahLst/>
              <a:cxnLst/>
              <a:rect l="l" t="t" r="r" b="b"/>
              <a:pathLst>
                <a:path w="1241" h="871" extrusionOk="0">
                  <a:moveTo>
                    <a:pt x="597" y="1"/>
                  </a:moveTo>
                  <a:cubicBezTo>
                    <a:pt x="521" y="1"/>
                    <a:pt x="442" y="25"/>
                    <a:pt x="367" y="80"/>
                  </a:cubicBezTo>
                  <a:cubicBezTo>
                    <a:pt x="1" y="354"/>
                    <a:pt x="268" y="871"/>
                    <a:pt x="623" y="871"/>
                  </a:cubicBezTo>
                  <a:cubicBezTo>
                    <a:pt x="703" y="871"/>
                    <a:pt x="789" y="844"/>
                    <a:pt x="872" y="782"/>
                  </a:cubicBezTo>
                  <a:cubicBezTo>
                    <a:pt x="1241" y="505"/>
                    <a:pt x="947" y="1"/>
                    <a:pt x="59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47"/>
            <p:cNvSpPr/>
            <p:nvPr/>
          </p:nvSpPr>
          <p:spPr>
            <a:xfrm>
              <a:off x="5316953" y="3453648"/>
              <a:ext cx="52120" cy="36549"/>
            </a:xfrm>
            <a:custGeom>
              <a:avLst/>
              <a:gdLst/>
              <a:ahLst/>
              <a:cxnLst/>
              <a:rect l="l" t="t" r="r" b="b"/>
              <a:pathLst>
                <a:path w="877" h="615" extrusionOk="0">
                  <a:moveTo>
                    <a:pt x="411" y="0"/>
                  </a:moveTo>
                  <a:cubicBezTo>
                    <a:pt x="53" y="0"/>
                    <a:pt x="1" y="614"/>
                    <a:pt x="429" y="614"/>
                  </a:cubicBezTo>
                  <a:cubicBezTo>
                    <a:pt x="438" y="614"/>
                    <a:pt x="446" y="614"/>
                    <a:pt x="455" y="614"/>
                  </a:cubicBezTo>
                  <a:lnTo>
                    <a:pt x="511" y="614"/>
                  </a:lnTo>
                  <a:cubicBezTo>
                    <a:pt x="820" y="586"/>
                    <a:pt x="876" y="136"/>
                    <a:pt x="596" y="52"/>
                  </a:cubicBezTo>
                  <a:cubicBezTo>
                    <a:pt x="567" y="24"/>
                    <a:pt x="539" y="24"/>
                    <a:pt x="539" y="24"/>
                  </a:cubicBezTo>
                  <a:cubicBezTo>
                    <a:pt x="493" y="8"/>
                    <a:pt x="450" y="0"/>
                    <a:pt x="41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47"/>
            <p:cNvSpPr/>
            <p:nvPr/>
          </p:nvSpPr>
          <p:spPr>
            <a:xfrm>
              <a:off x="5235830" y="3459175"/>
              <a:ext cx="26446" cy="24069"/>
            </a:xfrm>
            <a:custGeom>
              <a:avLst/>
              <a:gdLst/>
              <a:ahLst/>
              <a:cxnLst/>
              <a:rect l="l" t="t" r="r" b="b"/>
              <a:pathLst>
                <a:path w="445" h="405" extrusionOk="0">
                  <a:moveTo>
                    <a:pt x="211" y="1"/>
                  </a:moveTo>
                  <a:cubicBezTo>
                    <a:pt x="109" y="1"/>
                    <a:pt x="0" y="97"/>
                    <a:pt x="23" y="212"/>
                  </a:cubicBezTo>
                  <a:cubicBezTo>
                    <a:pt x="23" y="212"/>
                    <a:pt x="23" y="240"/>
                    <a:pt x="23" y="240"/>
                  </a:cubicBezTo>
                  <a:cubicBezTo>
                    <a:pt x="42" y="335"/>
                    <a:pt x="126" y="404"/>
                    <a:pt x="212" y="404"/>
                  </a:cubicBezTo>
                  <a:cubicBezTo>
                    <a:pt x="254" y="404"/>
                    <a:pt x="296" y="389"/>
                    <a:pt x="332" y="352"/>
                  </a:cubicBezTo>
                  <a:cubicBezTo>
                    <a:pt x="444" y="268"/>
                    <a:pt x="416" y="100"/>
                    <a:pt x="304" y="43"/>
                  </a:cubicBezTo>
                  <a:cubicBezTo>
                    <a:pt x="276" y="43"/>
                    <a:pt x="276" y="15"/>
                    <a:pt x="276" y="15"/>
                  </a:cubicBezTo>
                  <a:cubicBezTo>
                    <a:pt x="256" y="5"/>
                    <a:pt x="234" y="1"/>
                    <a:pt x="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47"/>
            <p:cNvSpPr/>
            <p:nvPr/>
          </p:nvSpPr>
          <p:spPr>
            <a:xfrm>
              <a:off x="2630749" y="1813482"/>
              <a:ext cx="987251" cy="382670"/>
            </a:xfrm>
            <a:custGeom>
              <a:avLst/>
              <a:gdLst/>
              <a:ahLst/>
              <a:cxnLst/>
              <a:rect l="l" t="t" r="r" b="b"/>
              <a:pathLst>
                <a:path w="16612" h="6439" extrusionOk="0">
                  <a:moveTo>
                    <a:pt x="1842" y="1"/>
                  </a:moveTo>
                  <a:cubicBezTo>
                    <a:pt x="948" y="1"/>
                    <a:pt x="1" y="194"/>
                    <a:pt x="482" y="1120"/>
                  </a:cubicBezTo>
                  <a:cubicBezTo>
                    <a:pt x="735" y="1590"/>
                    <a:pt x="1108" y="1749"/>
                    <a:pt x="1515" y="1749"/>
                  </a:cubicBezTo>
                  <a:cubicBezTo>
                    <a:pt x="2055" y="1749"/>
                    <a:pt x="2657" y="1468"/>
                    <a:pt x="3121" y="1260"/>
                  </a:cubicBezTo>
                  <a:cubicBezTo>
                    <a:pt x="3570" y="1035"/>
                    <a:pt x="4076" y="923"/>
                    <a:pt x="4553" y="867"/>
                  </a:cubicBezTo>
                  <a:cubicBezTo>
                    <a:pt x="4700" y="844"/>
                    <a:pt x="4836" y="833"/>
                    <a:pt x="4967" y="833"/>
                  </a:cubicBezTo>
                  <a:cubicBezTo>
                    <a:pt x="5311" y="833"/>
                    <a:pt x="5618" y="906"/>
                    <a:pt x="5985" y="1007"/>
                  </a:cubicBezTo>
                  <a:cubicBezTo>
                    <a:pt x="6995" y="1288"/>
                    <a:pt x="8006" y="1653"/>
                    <a:pt x="8989" y="2130"/>
                  </a:cubicBezTo>
                  <a:cubicBezTo>
                    <a:pt x="11600" y="3366"/>
                    <a:pt x="14014" y="4825"/>
                    <a:pt x="16428" y="6426"/>
                  </a:cubicBezTo>
                  <a:cubicBezTo>
                    <a:pt x="16442" y="6435"/>
                    <a:pt x="16456" y="6439"/>
                    <a:pt x="16470" y="6439"/>
                  </a:cubicBezTo>
                  <a:cubicBezTo>
                    <a:pt x="16544" y="6439"/>
                    <a:pt x="16611" y="6332"/>
                    <a:pt x="16541" y="6285"/>
                  </a:cubicBezTo>
                  <a:cubicBezTo>
                    <a:pt x="13817" y="3983"/>
                    <a:pt x="10645" y="2243"/>
                    <a:pt x="7248" y="1148"/>
                  </a:cubicBezTo>
                  <a:cubicBezTo>
                    <a:pt x="5900" y="698"/>
                    <a:pt x="4497" y="277"/>
                    <a:pt x="3065" y="81"/>
                  </a:cubicBezTo>
                  <a:lnTo>
                    <a:pt x="2981" y="81"/>
                  </a:lnTo>
                  <a:cubicBezTo>
                    <a:pt x="2751" y="52"/>
                    <a:pt x="2304" y="1"/>
                    <a:pt x="18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47"/>
            <p:cNvSpPr/>
            <p:nvPr/>
          </p:nvSpPr>
          <p:spPr>
            <a:xfrm>
              <a:off x="3568683" y="1091341"/>
              <a:ext cx="166939" cy="1020948"/>
            </a:xfrm>
            <a:custGeom>
              <a:avLst/>
              <a:gdLst/>
              <a:ahLst/>
              <a:cxnLst/>
              <a:rect l="l" t="t" r="r" b="b"/>
              <a:pathLst>
                <a:path w="2809" h="17179" extrusionOk="0">
                  <a:moveTo>
                    <a:pt x="1373" y="1"/>
                  </a:moveTo>
                  <a:cubicBezTo>
                    <a:pt x="621" y="1"/>
                    <a:pt x="318" y="1821"/>
                    <a:pt x="225" y="2378"/>
                  </a:cubicBezTo>
                  <a:cubicBezTo>
                    <a:pt x="225" y="2406"/>
                    <a:pt x="225" y="2462"/>
                    <a:pt x="197" y="2490"/>
                  </a:cubicBezTo>
                  <a:cubicBezTo>
                    <a:pt x="1" y="3922"/>
                    <a:pt x="29" y="5354"/>
                    <a:pt x="85" y="6813"/>
                  </a:cubicBezTo>
                  <a:cubicBezTo>
                    <a:pt x="197" y="10351"/>
                    <a:pt x="1011" y="13888"/>
                    <a:pt x="2471" y="17117"/>
                  </a:cubicBezTo>
                  <a:cubicBezTo>
                    <a:pt x="2493" y="17160"/>
                    <a:pt x="2531" y="17178"/>
                    <a:pt x="2566" y="17178"/>
                  </a:cubicBezTo>
                  <a:cubicBezTo>
                    <a:pt x="2623" y="17178"/>
                    <a:pt x="2674" y="17130"/>
                    <a:pt x="2640" y="17061"/>
                  </a:cubicBezTo>
                  <a:cubicBezTo>
                    <a:pt x="1769" y="14309"/>
                    <a:pt x="1011" y="11586"/>
                    <a:pt x="534" y="8722"/>
                  </a:cubicBezTo>
                  <a:cubicBezTo>
                    <a:pt x="366" y="7684"/>
                    <a:pt x="281" y="6617"/>
                    <a:pt x="281" y="5550"/>
                  </a:cubicBezTo>
                  <a:cubicBezTo>
                    <a:pt x="310" y="5017"/>
                    <a:pt x="338" y="4624"/>
                    <a:pt x="562" y="4118"/>
                  </a:cubicBezTo>
                  <a:cubicBezTo>
                    <a:pt x="759" y="3669"/>
                    <a:pt x="983" y="3220"/>
                    <a:pt x="1320" y="2855"/>
                  </a:cubicBezTo>
                  <a:cubicBezTo>
                    <a:pt x="1910" y="2153"/>
                    <a:pt x="2808" y="1142"/>
                    <a:pt x="1910" y="272"/>
                  </a:cubicBezTo>
                  <a:cubicBezTo>
                    <a:pt x="1709" y="81"/>
                    <a:pt x="1531" y="1"/>
                    <a:pt x="137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47"/>
            <p:cNvSpPr/>
            <p:nvPr/>
          </p:nvSpPr>
          <p:spPr>
            <a:xfrm>
              <a:off x="4226104" y="2917822"/>
              <a:ext cx="455531" cy="562564"/>
            </a:xfrm>
            <a:custGeom>
              <a:avLst/>
              <a:gdLst/>
              <a:ahLst/>
              <a:cxnLst/>
              <a:rect l="l" t="t" r="r" b="b"/>
              <a:pathLst>
                <a:path w="7665" h="9466" extrusionOk="0">
                  <a:moveTo>
                    <a:pt x="1168" y="1"/>
                  </a:moveTo>
                  <a:cubicBezTo>
                    <a:pt x="982" y="1"/>
                    <a:pt x="745" y="119"/>
                    <a:pt x="590" y="197"/>
                  </a:cubicBezTo>
                  <a:lnTo>
                    <a:pt x="562" y="169"/>
                  </a:lnTo>
                  <a:cubicBezTo>
                    <a:pt x="562" y="169"/>
                    <a:pt x="534" y="197"/>
                    <a:pt x="505" y="225"/>
                  </a:cubicBezTo>
                  <a:cubicBezTo>
                    <a:pt x="449" y="253"/>
                    <a:pt x="421" y="281"/>
                    <a:pt x="421" y="281"/>
                  </a:cubicBezTo>
                  <a:lnTo>
                    <a:pt x="449" y="309"/>
                  </a:lnTo>
                  <a:cubicBezTo>
                    <a:pt x="253" y="477"/>
                    <a:pt x="0" y="814"/>
                    <a:pt x="112" y="1011"/>
                  </a:cubicBezTo>
                  <a:cubicBezTo>
                    <a:pt x="281" y="1320"/>
                    <a:pt x="1348" y="2723"/>
                    <a:pt x="1909" y="3594"/>
                  </a:cubicBezTo>
                  <a:cubicBezTo>
                    <a:pt x="2471" y="4436"/>
                    <a:pt x="3481" y="6233"/>
                    <a:pt x="4773" y="7580"/>
                  </a:cubicBezTo>
                  <a:cubicBezTo>
                    <a:pt x="5138" y="7973"/>
                    <a:pt x="5503" y="8366"/>
                    <a:pt x="5896" y="8703"/>
                  </a:cubicBezTo>
                  <a:cubicBezTo>
                    <a:pt x="6084" y="8850"/>
                    <a:pt x="6820" y="9465"/>
                    <a:pt x="7228" y="9465"/>
                  </a:cubicBezTo>
                  <a:cubicBezTo>
                    <a:pt x="7367" y="9465"/>
                    <a:pt x="7468" y="9394"/>
                    <a:pt x="7496" y="9209"/>
                  </a:cubicBezTo>
                  <a:cubicBezTo>
                    <a:pt x="7665" y="8142"/>
                    <a:pt x="6935" y="7215"/>
                    <a:pt x="6401" y="6345"/>
                  </a:cubicBezTo>
                  <a:cubicBezTo>
                    <a:pt x="5447" y="4717"/>
                    <a:pt x="4015" y="3285"/>
                    <a:pt x="3341" y="2499"/>
                  </a:cubicBezTo>
                  <a:cubicBezTo>
                    <a:pt x="2667" y="1741"/>
                    <a:pt x="1600" y="309"/>
                    <a:pt x="1376" y="84"/>
                  </a:cubicBezTo>
                  <a:cubicBezTo>
                    <a:pt x="1324" y="24"/>
                    <a:pt x="1251" y="1"/>
                    <a:pt x="11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47"/>
            <p:cNvSpPr/>
            <p:nvPr/>
          </p:nvSpPr>
          <p:spPr>
            <a:xfrm>
              <a:off x="4150984" y="2809361"/>
              <a:ext cx="191959" cy="196892"/>
            </a:xfrm>
            <a:custGeom>
              <a:avLst/>
              <a:gdLst/>
              <a:ahLst/>
              <a:cxnLst/>
              <a:rect l="l" t="t" r="r" b="b"/>
              <a:pathLst>
                <a:path w="3230" h="3313" extrusionOk="0">
                  <a:moveTo>
                    <a:pt x="478" y="0"/>
                  </a:moveTo>
                  <a:lnTo>
                    <a:pt x="394" y="225"/>
                  </a:lnTo>
                  <a:lnTo>
                    <a:pt x="169" y="253"/>
                  </a:lnTo>
                  <a:lnTo>
                    <a:pt x="225" y="590"/>
                  </a:lnTo>
                  <a:lnTo>
                    <a:pt x="1" y="1067"/>
                  </a:lnTo>
                  <a:cubicBezTo>
                    <a:pt x="1" y="1067"/>
                    <a:pt x="57" y="1123"/>
                    <a:pt x="141" y="1207"/>
                  </a:cubicBezTo>
                  <a:cubicBezTo>
                    <a:pt x="57" y="1601"/>
                    <a:pt x="29" y="2246"/>
                    <a:pt x="506" y="2780"/>
                  </a:cubicBezTo>
                  <a:cubicBezTo>
                    <a:pt x="821" y="3113"/>
                    <a:pt x="1283" y="3312"/>
                    <a:pt x="1746" y="3312"/>
                  </a:cubicBezTo>
                  <a:cubicBezTo>
                    <a:pt x="1984" y="3312"/>
                    <a:pt x="2224" y="3259"/>
                    <a:pt x="2443" y="3145"/>
                  </a:cubicBezTo>
                  <a:cubicBezTo>
                    <a:pt x="3201" y="2723"/>
                    <a:pt x="3229" y="1713"/>
                    <a:pt x="2808" y="1039"/>
                  </a:cubicBezTo>
                  <a:cubicBezTo>
                    <a:pt x="2443" y="421"/>
                    <a:pt x="1826" y="253"/>
                    <a:pt x="1404" y="253"/>
                  </a:cubicBezTo>
                  <a:cubicBezTo>
                    <a:pt x="1348" y="141"/>
                    <a:pt x="1292" y="84"/>
                    <a:pt x="1292" y="84"/>
                  </a:cubicBezTo>
                  <a:lnTo>
                    <a:pt x="787" y="169"/>
                  </a:lnTo>
                  <a:lnTo>
                    <a:pt x="47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47"/>
            <p:cNvSpPr/>
            <p:nvPr/>
          </p:nvSpPr>
          <p:spPr>
            <a:xfrm>
              <a:off x="3907378" y="2505670"/>
              <a:ext cx="348795" cy="403827"/>
            </a:xfrm>
            <a:custGeom>
              <a:avLst/>
              <a:gdLst/>
              <a:ahLst/>
              <a:cxnLst/>
              <a:rect l="l" t="t" r="r" b="b"/>
              <a:pathLst>
                <a:path w="5869" h="6795" extrusionOk="0">
                  <a:moveTo>
                    <a:pt x="2191" y="1"/>
                  </a:moveTo>
                  <a:lnTo>
                    <a:pt x="1320" y="1152"/>
                  </a:lnTo>
                  <a:lnTo>
                    <a:pt x="1" y="1657"/>
                  </a:lnTo>
                  <a:cubicBezTo>
                    <a:pt x="1" y="1657"/>
                    <a:pt x="506" y="3903"/>
                    <a:pt x="2163" y="5223"/>
                  </a:cubicBezTo>
                  <a:cubicBezTo>
                    <a:pt x="2724" y="5644"/>
                    <a:pt x="3314" y="6065"/>
                    <a:pt x="3931" y="6374"/>
                  </a:cubicBezTo>
                  <a:cubicBezTo>
                    <a:pt x="4271" y="6568"/>
                    <a:pt x="4716" y="6783"/>
                    <a:pt x="5139" y="6783"/>
                  </a:cubicBezTo>
                  <a:cubicBezTo>
                    <a:pt x="5205" y="6783"/>
                    <a:pt x="5271" y="6778"/>
                    <a:pt x="5335" y="6767"/>
                  </a:cubicBezTo>
                  <a:lnTo>
                    <a:pt x="5335" y="6767"/>
                  </a:lnTo>
                  <a:cubicBezTo>
                    <a:pt x="5335" y="6767"/>
                    <a:pt x="5307" y="6795"/>
                    <a:pt x="5335" y="6795"/>
                  </a:cubicBezTo>
                  <a:lnTo>
                    <a:pt x="5363" y="6795"/>
                  </a:lnTo>
                  <a:cubicBezTo>
                    <a:pt x="5475" y="6711"/>
                    <a:pt x="5560" y="6626"/>
                    <a:pt x="5672" y="6542"/>
                  </a:cubicBezTo>
                  <a:cubicBezTo>
                    <a:pt x="5644" y="6542"/>
                    <a:pt x="5644" y="6486"/>
                    <a:pt x="5672" y="6458"/>
                  </a:cubicBezTo>
                  <a:cubicBezTo>
                    <a:pt x="5868" y="6009"/>
                    <a:pt x="5728" y="5419"/>
                    <a:pt x="5616" y="4970"/>
                  </a:cubicBezTo>
                  <a:cubicBezTo>
                    <a:pt x="5475" y="4324"/>
                    <a:pt x="5251" y="3678"/>
                    <a:pt x="4998" y="3061"/>
                  </a:cubicBezTo>
                  <a:cubicBezTo>
                    <a:pt x="4184" y="1124"/>
                    <a:pt x="2191" y="1"/>
                    <a:pt x="219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47"/>
            <p:cNvSpPr/>
            <p:nvPr/>
          </p:nvSpPr>
          <p:spPr>
            <a:xfrm>
              <a:off x="3580391" y="2082822"/>
              <a:ext cx="287047" cy="289424"/>
            </a:xfrm>
            <a:custGeom>
              <a:avLst/>
              <a:gdLst/>
              <a:ahLst/>
              <a:cxnLst/>
              <a:rect l="l" t="t" r="r" b="b"/>
              <a:pathLst>
                <a:path w="4830" h="4870" extrusionOk="0">
                  <a:moveTo>
                    <a:pt x="2098" y="1"/>
                  </a:moveTo>
                  <a:cubicBezTo>
                    <a:pt x="1276" y="1"/>
                    <a:pt x="665" y="375"/>
                    <a:pt x="309" y="1164"/>
                  </a:cubicBezTo>
                  <a:cubicBezTo>
                    <a:pt x="197" y="1388"/>
                    <a:pt x="113" y="1613"/>
                    <a:pt x="84" y="1866"/>
                  </a:cubicBezTo>
                  <a:cubicBezTo>
                    <a:pt x="0" y="2371"/>
                    <a:pt x="113" y="2848"/>
                    <a:pt x="421" y="3269"/>
                  </a:cubicBezTo>
                  <a:cubicBezTo>
                    <a:pt x="1460" y="4673"/>
                    <a:pt x="2667" y="4870"/>
                    <a:pt x="2667" y="4870"/>
                  </a:cubicBezTo>
                  <a:cubicBezTo>
                    <a:pt x="2752" y="4870"/>
                    <a:pt x="3173" y="4364"/>
                    <a:pt x="3257" y="4280"/>
                  </a:cubicBezTo>
                  <a:cubicBezTo>
                    <a:pt x="3678" y="3887"/>
                    <a:pt x="4211" y="3606"/>
                    <a:pt x="4689" y="3326"/>
                  </a:cubicBezTo>
                  <a:cubicBezTo>
                    <a:pt x="4689" y="3326"/>
                    <a:pt x="4829" y="2118"/>
                    <a:pt x="3762" y="743"/>
                  </a:cubicBezTo>
                  <a:cubicBezTo>
                    <a:pt x="3425" y="293"/>
                    <a:pt x="2920" y="41"/>
                    <a:pt x="2358" y="13"/>
                  </a:cubicBezTo>
                  <a:cubicBezTo>
                    <a:pt x="2270" y="5"/>
                    <a:pt x="2183" y="1"/>
                    <a:pt x="20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47"/>
            <p:cNvSpPr/>
            <p:nvPr/>
          </p:nvSpPr>
          <p:spPr>
            <a:xfrm>
              <a:off x="3685464" y="2240016"/>
              <a:ext cx="383086" cy="386533"/>
            </a:xfrm>
            <a:custGeom>
              <a:avLst/>
              <a:gdLst/>
              <a:ahLst/>
              <a:cxnLst/>
              <a:rect l="l" t="t" r="r" b="b"/>
              <a:pathLst>
                <a:path w="6446" h="6504" extrusionOk="0">
                  <a:moveTo>
                    <a:pt x="3224" y="0"/>
                  </a:moveTo>
                  <a:cubicBezTo>
                    <a:pt x="1725" y="0"/>
                    <a:pt x="132" y="1368"/>
                    <a:pt x="57" y="2870"/>
                  </a:cubicBezTo>
                  <a:cubicBezTo>
                    <a:pt x="1" y="4218"/>
                    <a:pt x="1461" y="5874"/>
                    <a:pt x="2949" y="6380"/>
                  </a:cubicBezTo>
                  <a:cubicBezTo>
                    <a:pt x="3194" y="6464"/>
                    <a:pt x="3445" y="6504"/>
                    <a:pt x="3694" y="6504"/>
                  </a:cubicBezTo>
                  <a:cubicBezTo>
                    <a:pt x="5099" y="6504"/>
                    <a:pt x="6445" y="5252"/>
                    <a:pt x="6374" y="3797"/>
                  </a:cubicBezTo>
                  <a:cubicBezTo>
                    <a:pt x="6290" y="2225"/>
                    <a:pt x="5111" y="372"/>
                    <a:pt x="3763" y="63"/>
                  </a:cubicBezTo>
                  <a:cubicBezTo>
                    <a:pt x="3587" y="20"/>
                    <a:pt x="3406" y="0"/>
                    <a:pt x="322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47"/>
            <p:cNvSpPr/>
            <p:nvPr/>
          </p:nvSpPr>
          <p:spPr>
            <a:xfrm>
              <a:off x="5219281" y="1939698"/>
              <a:ext cx="38629" cy="26922"/>
            </a:xfrm>
            <a:custGeom>
              <a:avLst/>
              <a:gdLst/>
              <a:ahLst/>
              <a:cxnLst/>
              <a:rect l="l" t="t" r="r" b="b"/>
              <a:pathLst>
                <a:path w="650" h="453" extrusionOk="0">
                  <a:moveTo>
                    <a:pt x="319" y="1"/>
                  </a:moveTo>
                  <a:cubicBezTo>
                    <a:pt x="276" y="1"/>
                    <a:pt x="230" y="14"/>
                    <a:pt x="185" y="44"/>
                  </a:cubicBezTo>
                  <a:cubicBezTo>
                    <a:pt x="1" y="182"/>
                    <a:pt x="156" y="452"/>
                    <a:pt x="342" y="452"/>
                  </a:cubicBezTo>
                  <a:cubicBezTo>
                    <a:pt x="383" y="452"/>
                    <a:pt x="425" y="439"/>
                    <a:pt x="466" y="409"/>
                  </a:cubicBezTo>
                  <a:cubicBezTo>
                    <a:pt x="650" y="271"/>
                    <a:pt x="513" y="1"/>
                    <a:pt x="3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47"/>
            <p:cNvSpPr/>
            <p:nvPr/>
          </p:nvSpPr>
          <p:spPr>
            <a:xfrm>
              <a:off x="4998635" y="86871"/>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47"/>
            <p:cNvSpPr/>
            <p:nvPr/>
          </p:nvSpPr>
          <p:spPr>
            <a:xfrm>
              <a:off x="4879150" y="61149"/>
              <a:ext cx="68463" cy="61272"/>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47"/>
            <p:cNvSpPr/>
            <p:nvPr/>
          </p:nvSpPr>
          <p:spPr>
            <a:xfrm>
              <a:off x="1406666" y="3103985"/>
              <a:ext cx="73099" cy="61391"/>
            </a:xfrm>
            <a:custGeom>
              <a:avLst/>
              <a:gdLst/>
              <a:ahLst/>
              <a:cxnLst/>
              <a:rect l="l" t="t" r="r" b="b"/>
              <a:pathLst>
                <a:path w="1230" h="1033" extrusionOk="0">
                  <a:moveTo>
                    <a:pt x="572" y="1"/>
                  </a:moveTo>
                  <a:cubicBezTo>
                    <a:pt x="380" y="1"/>
                    <a:pt x="195" y="99"/>
                    <a:pt x="134" y="297"/>
                  </a:cubicBezTo>
                  <a:lnTo>
                    <a:pt x="106" y="353"/>
                  </a:lnTo>
                  <a:cubicBezTo>
                    <a:pt x="1" y="643"/>
                    <a:pt x="217" y="1032"/>
                    <a:pt x="546" y="1032"/>
                  </a:cubicBezTo>
                  <a:cubicBezTo>
                    <a:pt x="568" y="1032"/>
                    <a:pt x="589" y="1030"/>
                    <a:pt x="612" y="1027"/>
                  </a:cubicBezTo>
                  <a:cubicBezTo>
                    <a:pt x="640" y="1027"/>
                    <a:pt x="640" y="1027"/>
                    <a:pt x="640" y="999"/>
                  </a:cubicBezTo>
                  <a:cubicBezTo>
                    <a:pt x="1033" y="943"/>
                    <a:pt x="1229" y="522"/>
                    <a:pt x="1005" y="213"/>
                  </a:cubicBezTo>
                  <a:cubicBezTo>
                    <a:pt x="902" y="71"/>
                    <a:pt x="734"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47"/>
            <p:cNvSpPr/>
            <p:nvPr/>
          </p:nvSpPr>
          <p:spPr>
            <a:xfrm>
              <a:off x="1324697" y="2996324"/>
              <a:ext cx="73099" cy="61391"/>
            </a:xfrm>
            <a:custGeom>
              <a:avLst/>
              <a:gdLst/>
              <a:ahLst/>
              <a:cxnLst/>
              <a:rect l="l" t="t" r="r" b="b"/>
              <a:pathLst>
                <a:path w="1230" h="1033" extrusionOk="0">
                  <a:moveTo>
                    <a:pt x="572" y="1"/>
                  </a:moveTo>
                  <a:cubicBezTo>
                    <a:pt x="380" y="1"/>
                    <a:pt x="195" y="99"/>
                    <a:pt x="134" y="297"/>
                  </a:cubicBezTo>
                  <a:lnTo>
                    <a:pt x="106" y="353"/>
                  </a:lnTo>
                  <a:cubicBezTo>
                    <a:pt x="1" y="643"/>
                    <a:pt x="217" y="1032"/>
                    <a:pt x="546" y="1032"/>
                  </a:cubicBezTo>
                  <a:cubicBezTo>
                    <a:pt x="568" y="1032"/>
                    <a:pt x="589" y="1030"/>
                    <a:pt x="612" y="1027"/>
                  </a:cubicBezTo>
                  <a:cubicBezTo>
                    <a:pt x="640" y="1027"/>
                    <a:pt x="640" y="1027"/>
                    <a:pt x="640" y="999"/>
                  </a:cubicBezTo>
                  <a:cubicBezTo>
                    <a:pt x="1033" y="943"/>
                    <a:pt x="1229" y="522"/>
                    <a:pt x="1005" y="213"/>
                  </a:cubicBezTo>
                  <a:cubicBezTo>
                    <a:pt x="902" y="71"/>
                    <a:pt x="734" y="1"/>
                    <a:pt x="57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47"/>
            <p:cNvSpPr/>
            <p:nvPr/>
          </p:nvSpPr>
          <p:spPr>
            <a:xfrm>
              <a:off x="1308638" y="2864789"/>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47"/>
            <p:cNvSpPr/>
            <p:nvPr/>
          </p:nvSpPr>
          <p:spPr>
            <a:xfrm>
              <a:off x="1358913" y="2714001"/>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47"/>
            <p:cNvSpPr/>
            <p:nvPr/>
          </p:nvSpPr>
          <p:spPr>
            <a:xfrm>
              <a:off x="4763579" y="148598"/>
              <a:ext cx="50278" cy="35539"/>
            </a:xfrm>
            <a:custGeom>
              <a:avLst/>
              <a:gdLst/>
              <a:ahLst/>
              <a:cxnLst/>
              <a:rect l="l" t="t" r="r" b="b"/>
              <a:pathLst>
                <a:path w="846" h="598" extrusionOk="0">
                  <a:moveTo>
                    <a:pt x="428" y="1"/>
                  </a:moveTo>
                  <a:cubicBezTo>
                    <a:pt x="371" y="1"/>
                    <a:pt x="312" y="19"/>
                    <a:pt x="253" y="62"/>
                  </a:cubicBezTo>
                  <a:cubicBezTo>
                    <a:pt x="1" y="245"/>
                    <a:pt x="198" y="598"/>
                    <a:pt x="447" y="598"/>
                  </a:cubicBezTo>
                  <a:cubicBezTo>
                    <a:pt x="503" y="598"/>
                    <a:pt x="561" y="580"/>
                    <a:pt x="618" y="539"/>
                  </a:cubicBezTo>
                  <a:cubicBezTo>
                    <a:pt x="845" y="334"/>
                    <a:pt x="667" y="1"/>
                    <a:pt x="42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25" name="Google Shape;3025;p47"/>
          <p:cNvGrpSpPr/>
          <p:nvPr/>
        </p:nvGrpSpPr>
        <p:grpSpPr>
          <a:xfrm>
            <a:off x="5660126" y="1148572"/>
            <a:ext cx="1366505" cy="1438294"/>
            <a:chOff x="4959775" y="612300"/>
            <a:chExt cx="2373642" cy="2498340"/>
          </a:xfrm>
        </p:grpSpPr>
        <p:sp>
          <p:nvSpPr>
            <p:cNvPr id="3026" name="Google Shape;3026;p47"/>
            <p:cNvSpPr/>
            <p:nvPr/>
          </p:nvSpPr>
          <p:spPr>
            <a:xfrm>
              <a:off x="5598143" y="612300"/>
              <a:ext cx="1706575" cy="1988443"/>
            </a:xfrm>
            <a:custGeom>
              <a:avLst/>
              <a:gdLst/>
              <a:ahLst/>
              <a:cxnLst/>
              <a:rect l="l" t="t" r="r" b="b"/>
              <a:pathLst>
                <a:path w="30097" h="35068" extrusionOk="0">
                  <a:moveTo>
                    <a:pt x="21916" y="0"/>
                  </a:moveTo>
                  <a:cubicBezTo>
                    <a:pt x="19312" y="0"/>
                    <a:pt x="15432" y="1594"/>
                    <a:pt x="10164" y="5701"/>
                  </a:cubicBezTo>
                  <a:cubicBezTo>
                    <a:pt x="1" y="13646"/>
                    <a:pt x="7272" y="35067"/>
                    <a:pt x="7272" y="35067"/>
                  </a:cubicBezTo>
                  <a:cubicBezTo>
                    <a:pt x="7272" y="35067"/>
                    <a:pt x="25633" y="27066"/>
                    <a:pt x="27879" y="22911"/>
                  </a:cubicBezTo>
                  <a:cubicBezTo>
                    <a:pt x="30097" y="18756"/>
                    <a:pt x="24285" y="14096"/>
                    <a:pt x="23275" y="11653"/>
                  </a:cubicBezTo>
                  <a:cubicBezTo>
                    <a:pt x="22264" y="9211"/>
                    <a:pt x="26559" y="7667"/>
                    <a:pt x="25970" y="3427"/>
                  </a:cubicBezTo>
                  <a:cubicBezTo>
                    <a:pt x="25671" y="1393"/>
                    <a:pt x="24351" y="0"/>
                    <a:pt x="2191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47"/>
            <p:cNvSpPr/>
            <p:nvPr/>
          </p:nvSpPr>
          <p:spPr>
            <a:xfrm>
              <a:off x="6010487" y="2096227"/>
              <a:ext cx="1322926" cy="826099"/>
            </a:xfrm>
            <a:custGeom>
              <a:avLst/>
              <a:gdLst/>
              <a:ahLst/>
              <a:cxnLst/>
              <a:rect l="l" t="t" r="r" b="b"/>
              <a:pathLst>
                <a:path w="23331" h="14569" extrusionOk="0">
                  <a:moveTo>
                    <a:pt x="16579" y="1"/>
                  </a:moveTo>
                  <a:cubicBezTo>
                    <a:pt x="12627" y="1"/>
                    <a:pt x="5375" y="1898"/>
                    <a:pt x="2836" y="2693"/>
                  </a:cubicBezTo>
                  <a:cubicBezTo>
                    <a:pt x="56" y="3563"/>
                    <a:pt x="0" y="5444"/>
                    <a:pt x="1095" y="7129"/>
                  </a:cubicBezTo>
                  <a:cubicBezTo>
                    <a:pt x="1095" y="7129"/>
                    <a:pt x="2892" y="11368"/>
                    <a:pt x="8703" y="13081"/>
                  </a:cubicBezTo>
                  <a:cubicBezTo>
                    <a:pt x="11910" y="14026"/>
                    <a:pt x="15057" y="14569"/>
                    <a:pt x="17464" y="14569"/>
                  </a:cubicBezTo>
                  <a:cubicBezTo>
                    <a:pt x="19420" y="14569"/>
                    <a:pt x="20889" y="14210"/>
                    <a:pt x="21505" y="13418"/>
                  </a:cubicBezTo>
                  <a:cubicBezTo>
                    <a:pt x="22853" y="11649"/>
                    <a:pt x="23330" y="10020"/>
                    <a:pt x="22235" y="6876"/>
                  </a:cubicBezTo>
                  <a:cubicBezTo>
                    <a:pt x="21112" y="3704"/>
                    <a:pt x="21140" y="503"/>
                    <a:pt x="17603" y="54"/>
                  </a:cubicBezTo>
                  <a:cubicBezTo>
                    <a:pt x="17295" y="18"/>
                    <a:pt x="16952" y="1"/>
                    <a:pt x="165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47"/>
            <p:cNvSpPr/>
            <p:nvPr/>
          </p:nvSpPr>
          <p:spPr>
            <a:xfrm>
              <a:off x="6309766" y="2177653"/>
              <a:ext cx="499889" cy="176345"/>
            </a:xfrm>
            <a:custGeom>
              <a:avLst/>
              <a:gdLst/>
              <a:ahLst/>
              <a:cxnLst/>
              <a:rect l="l" t="t" r="r" b="b"/>
              <a:pathLst>
                <a:path w="8816" h="3110" extrusionOk="0">
                  <a:moveTo>
                    <a:pt x="7044" y="1"/>
                  </a:moveTo>
                  <a:cubicBezTo>
                    <a:pt x="5083" y="1"/>
                    <a:pt x="149" y="3010"/>
                    <a:pt x="0" y="3110"/>
                  </a:cubicBezTo>
                  <a:cubicBezTo>
                    <a:pt x="0" y="3110"/>
                    <a:pt x="14" y="3110"/>
                    <a:pt x="40" y="3110"/>
                  </a:cubicBezTo>
                  <a:cubicBezTo>
                    <a:pt x="435" y="3110"/>
                    <a:pt x="3662" y="3085"/>
                    <a:pt x="5952" y="2296"/>
                  </a:cubicBezTo>
                  <a:cubicBezTo>
                    <a:pt x="8366" y="1453"/>
                    <a:pt x="8816" y="1145"/>
                    <a:pt x="7636" y="162"/>
                  </a:cubicBezTo>
                  <a:cubicBezTo>
                    <a:pt x="7499" y="50"/>
                    <a:pt x="7296" y="1"/>
                    <a:pt x="704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47"/>
            <p:cNvSpPr/>
            <p:nvPr/>
          </p:nvSpPr>
          <p:spPr>
            <a:xfrm>
              <a:off x="6389320" y="2096397"/>
              <a:ext cx="944097" cy="825872"/>
            </a:xfrm>
            <a:custGeom>
              <a:avLst/>
              <a:gdLst/>
              <a:ahLst/>
              <a:cxnLst/>
              <a:rect l="l" t="t" r="r" b="b"/>
              <a:pathLst>
                <a:path w="16650" h="14565" extrusionOk="0">
                  <a:moveTo>
                    <a:pt x="9926" y="1"/>
                  </a:moveTo>
                  <a:cubicBezTo>
                    <a:pt x="7303" y="1"/>
                    <a:pt x="3208" y="834"/>
                    <a:pt x="1" y="1623"/>
                  </a:cubicBezTo>
                  <a:cubicBezTo>
                    <a:pt x="2303" y="1144"/>
                    <a:pt x="4791" y="740"/>
                    <a:pt x="6607" y="740"/>
                  </a:cubicBezTo>
                  <a:cubicBezTo>
                    <a:pt x="7027" y="740"/>
                    <a:pt x="7412" y="761"/>
                    <a:pt x="7750" y="809"/>
                  </a:cubicBezTo>
                  <a:cubicBezTo>
                    <a:pt x="10950" y="1230"/>
                    <a:pt x="10950" y="4178"/>
                    <a:pt x="12017" y="7098"/>
                  </a:cubicBezTo>
                  <a:cubicBezTo>
                    <a:pt x="13056" y="10017"/>
                    <a:pt x="12634" y="11477"/>
                    <a:pt x="11427" y="13078"/>
                  </a:cubicBezTo>
                  <a:lnTo>
                    <a:pt x="11455" y="13078"/>
                  </a:lnTo>
                  <a:cubicBezTo>
                    <a:pt x="10934" y="13779"/>
                    <a:pt x="9686" y="14100"/>
                    <a:pt x="8008" y="14100"/>
                  </a:cubicBezTo>
                  <a:cubicBezTo>
                    <a:pt x="7067" y="14100"/>
                    <a:pt x="5990" y="13999"/>
                    <a:pt x="4830" y="13808"/>
                  </a:cubicBezTo>
                  <a:lnTo>
                    <a:pt x="4830" y="13808"/>
                  </a:lnTo>
                  <a:cubicBezTo>
                    <a:pt x="7003" y="14299"/>
                    <a:pt x="9052" y="14564"/>
                    <a:pt x="10742" y="14564"/>
                  </a:cubicBezTo>
                  <a:cubicBezTo>
                    <a:pt x="12718" y="14564"/>
                    <a:pt x="14204" y="14202"/>
                    <a:pt x="14824" y="13415"/>
                  </a:cubicBezTo>
                  <a:cubicBezTo>
                    <a:pt x="16172" y="11646"/>
                    <a:pt x="16649" y="10017"/>
                    <a:pt x="15554" y="6873"/>
                  </a:cubicBezTo>
                  <a:cubicBezTo>
                    <a:pt x="14431" y="3701"/>
                    <a:pt x="14459" y="500"/>
                    <a:pt x="10922" y="51"/>
                  </a:cubicBezTo>
                  <a:cubicBezTo>
                    <a:pt x="10622" y="17"/>
                    <a:pt x="10288" y="1"/>
                    <a:pt x="992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47"/>
            <p:cNvSpPr/>
            <p:nvPr/>
          </p:nvSpPr>
          <p:spPr>
            <a:xfrm>
              <a:off x="6204695" y="2424029"/>
              <a:ext cx="832620" cy="407521"/>
            </a:xfrm>
            <a:custGeom>
              <a:avLst/>
              <a:gdLst/>
              <a:ahLst/>
              <a:cxnLst/>
              <a:rect l="l" t="t" r="r" b="b"/>
              <a:pathLst>
                <a:path w="14684" h="7187" extrusionOk="0">
                  <a:moveTo>
                    <a:pt x="28" y="0"/>
                  </a:moveTo>
                  <a:lnTo>
                    <a:pt x="0" y="28"/>
                  </a:lnTo>
                  <a:cubicBezTo>
                    <a:pt x="0" y="28"/>
                    <a:pt x="21" y="37"/>
                    <a:pt x="60" y="55"/>
                  </a:cubicBezTo>
                  <a:lnTo>
                    <a:pt x="60" y="55"/>
                  </a:lnTo>
                  <a:cubicBezTo>
                    <a:pt x="49" y="37"/>
                    <a:pt x="39" y="18"/>
                    <a:pt x="28" y="0"/>
                  </a:cubicBezTo>
                  <a:close/>
                  <a:moveTo>
                    <a:pt x="60" y="55"/>
                  </a:moveTo>
                  <a:cubicBezTo>
                    <a:pt x="2710" y="4649"/>
                    <a:pt x="4503" y="6766"/>
                    <a:pt x="7356" y="6822"/>
                  </a:cubicBezTo>
                  <a:cubicBezTo>
                    <a:pt x="9091" y="6873"/>
                    <a:pt x="10492" y="7186"/>
                    <a:pt x="11597" y="7186"/>
                  </a:cubicBezTo>
                  <a:cubicBezTo>
                    <a:pt x="12333" y="7186"/>
                    <a:pt x="12937" y="7047"/>
                    <a:pt x="13420" y="6598"/>
                  </a:cubicBezTo>
                  <a:cubicBezTo>
                    <a:pt x="14627" y="5447"/>
                    <a:pt x="14683" y="3818"/>
                    <a:pt x="14318" y="2583"/>
                  </a:cubicBezTo>
                  <a:cubicBezTo>
                    <a:pt x="14037" y="1720"/>
                    <a:pt x="13742" y="1201"/>
                    <a:pt x="12807" y="1201"/>
                  </a:cubicBezTo>
                  <a:cubicBezTo>
                    <a:pt x="12434" y="1201"/>
                    <a:pt x="11959" y="1284"/>
                    <a:pt x="11342" y="1460"/>
                  </a:cubicBezTo>
                  <a:cubicBezTo>
                    <a:pt x="9816" y="1882"/>
                    <a:pt x="7872" y="2376"/>
                    <a:pt x="6335" y="2376"/>
                  </a:cubicBezTo>
                  <a:cubicBezTo>
                    <a:pt x="5723" y="2376"/>
                    <a:pt x="5176" y="2298"/>
                    <a:pt x="4745" y="2106"/>
                  </a:cubicBezTo>
                  <a:cubicBezTo>
                    <a:pt x="3350" y="1512"/>
                    <a:pt x="506" y="252"/>
                    <a:pt x="60" y="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47"/>
            <p:cNvSpPr/>
            <p:nvPr/>
          </p:nvSpPr>
          <p:spPr>
            <a:xfrm>
              <a:off x="6242913" y="2308921"/>
              <a:ext cx="687745" cy="194716"/>
            </a:xfrm>
            <a:custGeom>
              <a:avLst/>
              <a:gdLst/>
              <a:ahLst/>
              <a:cxnLst/>
              <a:rect l="l" t="t" r="r" b="b"/>
              <a:pathLst>
                <a:path w="12129" h="3434" extrusionOk="0">
                  <a:moveTo>
                    <a:pt x="10086" y="0"/>
                  </a:moveTo>
                  <a:cubicBezTo>
                    <a:pt x="8537" y="0"/>
                    <a:pt x="6322" y="1557"/>
                    <a:pt x="5337" y="1557"/>
                  </a:cubicBezTo>
                  <a:cubicBezTo>
                    <a:pt x="5307" y="1557"/>
                    <a:pt x="5278" y="1556"/>
                    <a:pt x="5250" y="1553"/>
                  </a:cubicBezTo>
                  <a:cubicBezTo>
                    <a:pt x="5056" y="1532"/>
                    <a:pt x="4759" y="1524"/>
                    <a:pt x="4403" y="1524"/>
                  </a:cubicBezTo>
                  <a:cubicBezTo>
                    <a:pt x="2800" y="1524"/>
                    <a:pt x="0" y="1693"/>
                    <a:pt x="0" y="1693"/>
                  </a:cubicBezTo>
                  <a:cubicBezTo>
                    <a:pt x="0" y="1693"/>
                    <a:pt x="3930" y="3406"/>
                    <a:pt x="5390" y="3434"/>
                  </a:cubicBezTo>
                  <a:cubicBezTo>
                    <a:pt x="6878" y="3434"/>
                    <a:pt x="11370" y="2592"/>
                    <a:pt x="11454" y="1946"/>
                  </a:cubicBezTo>
                  <a:cubicBezTo>
                    <a:pt x="11567" y="1300"/>
                    <a:pt x="12128" y="514"/>
                    <a:pt x="10584" y="65"/>
                  </a:cubicBezTo>
                  <a:cubicBezTo>
                    <a:pt x="10428" y="20"/>
                    <a:pt x="10261" y="0"/>
                    <a:pt x="100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47"/>
            <p:cNvSpPr/>
            <p:nvPr/>
          </p:nvSpPr>
          <p:spPr>
            <a:xfrm>
              <a:off x="6797298" y="2174931"/>
              <a:ext cx="114256" cy="115106"/>
            </a:xfrm>
            <a:custGeom>
              <a:avLst/>
              <a:gdLst/>
              <a:ahLst/>
              <a:cxnLst/>
              <a:rect l="l" t="t" r="r" b="b"/>
              <a:pathLst>
                <a:path w="2015" h="2030" extrusionOk="0">
                  <a:moveTo>
                    <a:pt x="436" y="1"/>
                  </a:moveTo>
                  <a:cubicBezTo>
                    <a:pt x="1" y="1"/>
                    <a:pt x="225" y="1439"/>
                    <a:pt x="470" y="1782"/>
                  </a:cubicBezTo>
                  <a:cubicBezTo>
                    <a:pt x="587" y="1957"/>
                    <a:pt x="722" y="2030"/>
                    <a:pt x="837" y="2030"/>
                  </a:cubicBezTo>
                  <a:cubicBezTo>
                    <a:pt x="1000" y="2030"/>
                    <a:pt x="1121" y="1884"/>
                    <a:pt x="1088" y="1670"/>
                  </a:cubicBezTo>
                  <a:cubicBezTo>
                    <a:pt x="1032" y="1277"/>
                    <a:pt x="1874" y="1277"/>
                    <a:pt x="1930" y="743"/>
                  </a:cubicBezTo>
                  <a:cubicBezTo>
                    <a:pt x="2014" y="210"/>
                    <a:pt x="1284" y="575"/>
                    <a:pt x="667" y="98"/>
                  </a:cubicBezTo>
                  <a:cubicBezTo>
                    <a:pt x="575" y="31"/>
                    <a:pt x="499" y="1"/>
                    <a:pt x="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47"/>
            <p:cNvSpPr/>
            <p:nvPr/>
          </p:nvSpPr>
          <p:spPr>
            <a:xfrm>
              <a:off x="6911895" y="2270873"/>
              <a:ext cx="104730" cy="205036"/>
            </a:xfrm>
            <a:custGeom>
              <a:avLst/>
              <a:gdLst/>
              <a:ahLst/>
              <a:cxnLst/>
              <a:rect l="l" t="t" r="r" b="b"/>
              <a:pathLst>
                <a:path w="1847" h="3616" extrusionOk="0">
                  <a:moveTo>
                    <a:pt x="845" y="0"/>
                  </a:moveTo>
                  <a:cubicBezTo>
                    <a:pt x="312" y="0"/>
                    <a:pt x="1" y="2296"/>
                    <a:pt x="246" y="2842"/>
                  </a:cubicBezTo>
                  <a:cubicBezTo>
                    <a:pt x="458" y="3245"/>
                    <a:pt x="991" y="3615"/>
                    <a:pt x="1335" y="3615"/>
                  </a:cubicBezTo>
                  <a:cubicBezTo>
                    <a:pt x="1447" y="3615"/>
                    <a:pt x="1539" y="3577"/>
                    <a:pt x="1594" y="3487"/>
                  </a:cubicBezTo>
                  <a:cubicBezTo>
                    <a:pt x="1846" y="3122"/>
                    <a:pt x="1481" y="2505"/>
                    <a:pt x="1481" y="1915"/>
                  </a:cubicBezTo>
                  <a:cubicBezTo>
                    <a:pt x="1453" y="1326"/>
                    <a:pt x="1453" y="174"/>
                    <a:pt x="892" y="6"/>
                  </a:cubicBezTo>
                  <a:cubicBezTo>
                    <a:pt x="876" y="2"/>
                    <a:pt x="860" y="0"/>
                    <a:pt x="8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47"/>
            <p:cNvSpPr/>
            <p:nvPr/>
          </p:nvSpPr>
          <p:spPr>
            <a:xfrm>
              <a:off x="6523082" y="612413"/>
              <a:ext cx="781644" cy="1470976"/>
            </a:xfrm>
            <a:custGeom>
              <a:avLst/>
              <a:gdLst/>
              <a:ahLst/>
              <a:cxnLst/>
              <a:rect l="l" t="t" r="r" b="b"/>
              <a:pathLst>
                <a:path w="13785" h="25942" extrusionOk="0">
                  <a:moveTo>
                    <a:pt x="5222" y="0"/>
                  </a:moveTo>
                  <a:cubicBezTo>
                    <a:pt x="3818" y="84"/>
                    <a:pt x="2078" y="590"/>
                    <a:pt x="0" y="1657"/>
                  </a:cubicBezTo>
                  <a:cubicBezTo>
                    <a:pt x="972" y="1364"/>
                    <a:pt x="1835" y="1229"/>
                    <a:pt x="2591" y="1229"/>
                  </a:cubicBezTo>
                  <a:cubicBezTo>
                    <a:pt x="5023" y="1229"/>
                    <a:pt x="6347" y="2626"/>
                    <a:pt x="6626" y="4661"/>
                  </a:cubicBezTo>
                  <a:cubicBezTo>
                    <a:pt x="7243" y="8900"/>
                    <a:pt x="2948" y="10444"/>
                    <a:pt x="3959" y="12886"/>
                  </a:cubicBezTo>
                  <a:cubicBezTo>
                    <a:pt x="4969" y="15329"/>
                    <a:pt x="10781" y="19989"/>
                    <a:pt x="8535" y="24144"/>
                  </a:cubicBezTo>
                  <a:cubicBezTo>
                    <a:pt x="8114" y="24987"/>
                    <a:pt x="8086" y="25548"/>
                    <a:pt x="8310" y="25941"/>
                  </a:cubicBezTo>
                  <a:cubicBezTo>
                    <a:pt x="9911" y="24846"/>
                    <a:pt x="11090" y="23779"/>
                    <a:pt x="11567" y="22909"/>
                  </a:cubicBezTo>
                  <a:lnTo>
                    <a:pt x="11539" y="22909"/>
                  </a:lnTo>
                  <a:cubicBezTo>
                    <a:pt x="13785" y="18726"/>
                    <a:pt x="7945" y="14094"/>
                    <a:pt x="6935" y="11651"/>
                  </a:cubicBezTo>
                  <a:cubicBezTo>
                    <a:pt x="6626" y="10893"/>
                    <a:pt x="6822" y="10219"/>
                    <a:pt x="7243" y="9517"/>
                  </a:cubicBezTo>
                  <a:cubicBezTo>
                    <a:pt x="7300" y="9433"/>
                    <a:pt x="7328" y="9377"/>
                    <a:pt x="7384" y="9293"/>
                  </a:cubicBezTo>
                  <a:cubicBezTo>
                    <a:pt x="7552" y="9012"/>
                    <a:pt x="7777" y="8731"/>
                    <a:pt x="7973" y="8423"/>
                  </a:cubicBezTo>
                  <a:cubicBezTo>
                    <a:pt x="8310" y="7973"/>
                    <a:pt x="8647" y="7496"/>
                    <a:pt x="8928" y="6991"/>
                  </a:cubicBezTo>
                  <a:cubicBezTo>
                    <a:pt x="9124" y="6626"/>
                    <a:pt x="9293" y="6261"/>
                    <a:pt x="9433" y="5868"/>
                  </a:cubicBezTo>
                  <a:cubicBezTo>
                    <a:pt x="9461" y="5755"/>
                    <a:pt x="9489" y="5643"/>
                    <a:pt x="9517" y="5559"/>
                  </a:cubicBezTo>
                  <a:cubicBezTo>
                    <a:pt x="9574" y="5334"/>
                    <a:pt x="9630" y="5110"/>
                    <a:pt x="9658" y="4885"/>
                  </a:cubicBezTo>
                  <a:cubicBezTo>
                    <a:pt x="9714" y="4436"/>
                    <a:pt x="9714" y="3959"/>
                    <a:pt x="9630" y="3425"/>
                  </a:cubicBezTo>
                  <a:cubicBezTo>
                    <a:pt x="9630" y="3341"/>
                    <a:pt x="9602" y="3257"/>
                    <a:pt x="9602" y="3173"/>
                  </a:cubicBezTo>
                  <a:lnTo>
                    <a:pt x="9574" y="3088"/>
                  </a:lnTo>
                  <a:cubicBezTo>
                    <a:pt x="9574" y="3004"/>
                    <a:pt x="9546" y="2920"/>
                    <a:pt x="9517" y="2836"/>
                  </a:cubicBezTo>
                  <a:cubicBezTo>
                    <a:pt x="9517" y="2836"/>
                    <a:pt x="9517" y="2836"/>
                    <a:pt x="9517" y="2808"/>
                  </a:cubicBezTo>
                  <a:cubicBezTo>
                    <a:pt x="9489" y="2751"/>
                    <a:pt x="9461" y="2667"/>
                    <a:pt x="9433" y="2583"/>
                  </a:cubicBezTo>
                  <a:cubicBezTo>
                    <a:pt x="9433" y="2583"/>
                    <a:pt x="9433" y="2555"/>
                    <a:pt x="9433" y="2527"/>
                  </a:cubicBezTo>
                  <a:cubicBezTo>
                    <a:pt x="9405" y="2443"/>
                    <a:pt x="9377" y="2386"/>
                    <a:pt x="9349" y="2302"/>
                  </a:cubicBezTo>
                  <a:cubicBezTo>
                    <a:pt x="9349" y="2274"/>
                    <a:pt x="9321" y="2274"/>
                    <a:pt x="9321" y="2274"/>
                  </a:cubicBezTo>
                  <a:cubicBezTo>
                    <a:pt x="9293" y="2190"/>
                    <a:pt x="9265" y="2134"/>
                    <a:pt x="9237" y="2050"/>
                  </a:cubicBezTo>
                  <a:cubicBezTo>
                    <a:pt x="9237" y="2050"/>
                    <a:pt x="9237" y="2021"/>
                    <a:pt x="9209" y="2021"/>
                  </a:cubicBezTo>
                  <a:cubicBezTo>
                    <a:pt x="9181" y="1937"/>
                    <a:pt x="9153" y="1853"/>
                    <a:pt x="9096" y="1797"/>
                  </a:cubicBezTo>
                  <a:cubicBezTo>
                    <a:pt x="9096" y="1797"/>
                    <a:pt x="9096" y="1769"/>
                    <a:pt x="9068" y="1769"/>
                  </a:cubicBezTo>
                  <a:cubicBezTo>
                    <a:pt x="9040" y="1685"/>
                    <a:pt x="9012" y="1628"/>
                    <a:pt x="8956" y="1572"/>
                  </a:cubicBezTo>
                  <a:cubicBezTo>
                    <a:pt x="8956" y="1572"/>
                    <a:pt x="8956" y="1544"/>
                    <a:pt x="8956" y="1544"/>
                  </a:cubicBezTo>
                  <a:cubicBezTo>
                    <a:pt x="8900" y="1488"/>
                    <a:pt x="8844" y="1404"/>
                    <a:pt x="8788" y="1348"/>
                  </a:cubicBezTo>
                  <a:cubicBezTo>
                    <a:pt x="8788" y="1348"/>
                    <a:pt x="8788" y="1320"/>
                    <a:pt x="8788" y="1320"/>
                  </a:cubicBezTo>
                  <a:cubicBezTo>
                    <a:pt x="8731" y="1263"/>
                    <a:pt x="8675" y="1179"/>
                    <a:pt x="8619" y="1123"/>
                  </a:cubicBezTo>
                  <a:cubicBezTo>
                    <a:pt x="8563" y="1067"/>
                    <a:pt x="8507" y="1011"/>
                    <a:pt x="8451" y="955"/>
                  </a:cubicBezTo>
                  <a:cubicBezTo>
                    <a:pt x="8423" y="955"/>
                    <a:pt x="8423" y="927"/>
                    <a:pt x="8423" y="927"/>
                  </a:cubicBezTo>
                  <a:cubicBezTo>
                    <a:pt x="8282" y="814"/>
                    <a:pt x="8142" y="730"/>
                    <a:pt x="8001" y="618"/>
                  </a:cubicBezTo>
                  <a:lnTo>
                    <a:pt x="7973" y="618"/>
                  </a:lnTo>
                  <a:cubicBezTo>
                    <a:pt x="7833" y="505"/>
                    <a:pt x="7665" y="421"/>
                    <a:pt x="7496" y="365"/>
                  </a:cubicBezTo>
                  <a:cubicBezTo>
                    <a:pt x="7496" y="337"/>
                    <a:pt x="7496" y="337"/>
                    <a:pt x="7468" y="337"/>
                  </a:cubicBezTo>
                  <a:cubicBezTo>
                    <a:pt x="7300" y="281"/>
                    <a:pt x="7131" y="197"/>
                    <a:pt x="6935" y="140"/>
                  </a:cubicBezTo>
                  <a:cubicBezTo>
                    <a:pt x="6822" y="112"/>
                    <a:pt x="6738" y="112"/>
                    <a:pt x="6626" y="84"/>
                  </a:cubicBezTo>
                  <a:cubicBezTo>
                    <a:pt x="6401" y="56"/>
                    <a:pt x="6177" y="28"/>
                    <a:pt x="595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47"/>
            <p:cNvSpPr/>
            <p:nvPr/>
          </p:nvSpPr>
          <p:spPr>
            <a:xfrm>
              <a:off x="6024096" y="1538898"/>
              <a:ext cx="956741" cy="861141"/>
            </a:xfrm>
            <a:custGeom>
              <a:avLst/>
              <a:gdLst/>
              <a:ahLst/>
              <a:cxnLst/>
              <a:rect l="l" t="t" r="r" b="b"/>
              <a:pathLst>
                <a:path w="16873" h="15187" extrusionOk="0">
                  <a:moveTo>
                    <a:pt x="13302" y="0"/>
                  </a:moveTo>
                  <a:cubicBezTo>
                    <a:pt x="10352" y="0"/>
                    <a:pt x="0" y="14806"/>
                    <a:pt x="0" y="14806"/>
                  </a:cubicBezTo>
                  <a:cubicBezTo>
                    <a:pt x="0" y="14806"/>
                    <a:pt x="901" y="15187"/>
                    <a:pt x="2466" y="15187"/>
                  </a:cubicBezTo>
                  <a:cubicBezTo>
                    <a:pt x="2754" y="15187"/>
                    <a:pt x="3065" y="15174"/>
                    <a:pt x="3397" y="15143"/>
                  </a:cubicBezTo>
                  <a:cubicBezTo>
                    <a:pt x="5559" y="14947"/>
                    <a:pt x="12184" y="10735"/>
                    <a:pt x="14543" y="8209"/>
                  </a:cubicBezTo>
                  <a:cubicBezTo>
                    <a:pt x="16873" y="5710"/>
                    <a:pt x="15750" y="2622"/>
                    <a:pt x="13813" y="235"/>
                  </a:cubicBezTo>
                  <a:cubicBezTo>
                    <a:pt x="13684" y="75"/>
                    <a:pt x="13512" y="0"/>
                    <a:pt x="133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47"/>
            <p:cNvSpPr/>
            <p:nvPr/>
          </p:nvSpPr>
          <p:spPr>
            <a:xfrm>
              <a:off x="5975445" y="1102274"/>
              <a:ext cx="700503" cy="1125942"/>
            </a:xfrm>
            <a:custGeom>
              <a:avLst/>
              <a:gdLst/>
              <a:ahLst/>
              <a:cxnLst/>
              <a:rect l="l" t="t" r="r" b="b"/>
              <a:pathLst>
                <a:path w="12354" h="19857" extrusionOk="0">
                  <a:moveTo>
                    <a:pt x="9935" y="0"/>
                  </a:moveTo>
                  <a:cubicBezTo>
                    <a:pt x="9472" y="0"/>
                    <a:pt x="8853" y="158"/>
                    <a:pt x="8142" y="373"/>
                  </a:cubicBezTo>
                  <a:cubicBezTo>
                    <a:pt x="6289" y="907"/>
                    <a:pt x="0" y="13765"/>
                    <a:pt x="478" y="19857"/>
                  </a:cubicBezTo>
                  <a:cubicBezTo>
                    <a:pt x="478" y="19857"/>
                    <a:pt x="11511" y="8739"/>
                    <a:pt x="11932" y="6830"/>
                  </a:cubicBezTo>
                  <a:cubicBezTo>
                    <a:pt x="12353" y="4753"/>
                    <a:pt x="10135" y="3630"/>
                    <a:pt x="10669" y="1636"/>
                  </a:cubicBezTo>
                  <a:cubicBezTo>
                    <a:pt x="11015" y="408"/>
                    <a:pt x="10678" y="0"/>
                    <a:pt x="99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47"/>
            <p:cNvSpPr/>
            <p:nvPr/>
          </p:nvSpPr>
          <p:spPr>
            <a:xfrm>
              <a:off x="5889483" y="805885"/>
              <a:ext cx="713204" cy="1072131"/>
            </a:xfrm>
            <a:custGeom>
              <a:avLst/>
              <a:gdLst/>
              <a:ahLst/>
              <a:cxnLst/>
              <a:rect l="l" t="t" r="r" b="b"/>
              <a:pathLst>
                <a:path w="12578" h="18908" extrusionOk="0">
                  <a:moveTo>
                    <a:pt x="10634" y="0"/>
                  </a:moveTo>
                  <a:cubicBezTo>
                    <a:pt x="9607" y="0"/>
                    <a:pt x="7981" y="1598"/>
                    <a:pt x="4633" y="4028"/>
                  </a:cubicBezTo>
                  <a:cubicBezTo>
                    <a:pt x="0" y="7369"/>
                    <a:pt x="1236" y="18908"/>
                    <a:pt x="1236" y="18908"/>
                  </a:cubicBezTo>
                  <a:cubicBezTo>
                    <a:pt x="1236" y="18908"/>
                    <a:pt x="2976" y="15651"/>
                    <a:pt x="3089" y="13910"/>
                  </a:cubicBezTo>
                  <a:cubicBezTo>
                    <a:pt x="3229" y="12170"/>
                    <a:pt x="7188" y="5067"/>
                    <a:pt x="8984" y="4224"/>
                  </a:cubicBezTo>
                  <a:cubicBezTo>
                    <a:pt x="10809" y="3354"/>
                    <a:pt x="12578" y="2512"/>
                    <a:pt x="11595" y="715"/>
                  </a:cubicBezTo>
                  <a:cubicBezTo>
                    <a:pt x="11320" y="225"/>
                    <a:pt x="11019" y="0"/>
                    <a:pt x="106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47"/>
            <p:cNvSpPr/>
            <p:nvPr/>
          </p:nvSpPr>
          <p:spPr>
            <a:xfrm>
              <a:off x="6568785" y="730923"/>
              <a:ext cx="258393" cy="336473"/>
            </a:xfrm>
            <a:custGeom>
              <a:avLst/>
              <a:gdLst/>
              <a:ahLst/>
              <a:cxnLst/>
              <a:rect l="l" t="t" r="r" b="b"/>
              <a:pathLst>
                <a:path w="4557" h="5934" extrusionOk="0">
                  <a:moveTo>
                    <a:pt x="2676" y="1"/>
                  </a:moveTo>
                  <a:cubicBezTo>
                    <a:pt x="2235" y="1"/>
                    <a:pt x="1725" y="85"/>
                    <a:pt x="1163" y="85"/>
                  </a:cubicBezTo>
                  <a:cubicBezTo>
                    <a:pt x="1042" y="85"/>
                    <a:pt x="919" y="81"/>
                    <a:pt x="794" y="72"/>
                  </a:cubicBezTo>
                  <a:cubicBezTo>
                    <a:pt x="782" y="71"/>
                    <a:pt x="770" y="71"/>
                    <a:pt x="758" y="71"/>
                  </a:cubicBezTo>
                  <a:cubicBezTo>
                    <a:pt x="1" y="71"/>
                    <a:pt x="653" y="1828"/>
                    <a:pt x="570" y="2795"/>
                  </a:cubicBezTo>
                  <a:cubicBezTo>
                    <a:pt x="486" y="3778"/>
                    <a:pt x="1131" y="5210"/>
                    <a:pt x="2226" y="5799"/>
                  </a:cubicBezTo>
                  <a:cubicBezTo>
                    <a:pt x="2413" y="5893"/>
                    <a:pt x="2594" y="5933"/>
                    <a:pt x="2763" y="5933"/>
                  </a:cubicBezTo>
                  <a:cubicBezTo>
                    <a:pt x="3607" y="5933"/>
                    <a:pt x="4149" y="4919"/>
                    <a:pt x="3658" y="4452"/>
                  </a:cubicBezTo>
                  <a:cubicBezTo>
                    <a:pt x="3068" y="3890"/>
                    <a:pt x="4556" y="2234"/>
                    <a:pt x="4023" y="858"/>
                  </a:cubicBezTo>
                  <a:cubicBezTo>
                    <a:pt x="3729" y="152"/>
                    <a:pt x="3265" y="1"/>
                    <a:pt x="26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47"/>
            <p:cNvSpPr/>
            <p:nvPr/>
          </p:nvSpPr>
          <p:spPr>
            <a:xfrm>
              <a:off x="6593281" y="1089119"/>
              <a:ext cx="146349" cy="177082"/>
            </a:xfrm>
            <a:custGeom>
              <a:avLst/>
              <a:gdLst/>
              <a:ahLst/>
              <a:cxnLst/>
              <a:rect l="l" t="t" r="r" b="b"/>
              <a:pathLst>
                <a:path w="2581" h="3123" extrusionOk="0">
                  <a:moveTo>
                    <a:pt x="891" y="1"/>
                  </a:moveTo>
                  <a:cubicBezTo>
                    <a:pt x="0" y="1"/>
                    <a:pt x="713" y="2860"/>
                    <a:pt x="1036" y="3076"/>
                  </a:cubicBezTo>
                  <a:cubicBezTo>
                    <a:pt x="1092" y="3108"/>
                    <a:pt x="1146" y="3123"/>
                    <a:pt x="1197" y="3123"/>
                  </a:cubicBezTo>
                  <a:cubicBezTo>
                    <a:pt x="1454" y="3123"/>
                    <a:pt x="1626" y="2744"/>
                    <a:pt x="1485" y="2346"/>
                  </a:cubicBezTo>
                  <a:cubicBezTo>
                    <a:pt x="1345" y="1868"/>
                    <a:pt x="2524" y="1195"/>
                    <a:pt x="2552" y="689"/>
                  </a:cubicBezTo>
                  <a:cubicBezTo>
                    <a:pt x="2580" y="156"/>
                    <a:pt x="1822" y="240"/>
                    <a:pt x="1008" y="16"/>
                  </a:cubicBezTo>
                  <a:cubicBezTo>
                    <a:pt x="966" y="6"/>
                    <a:pt x="927" y="1"/>
                    <a:pt x="8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47"/>
            <p:cNvSpPr/>
            <p:nvPr/>
          </p:nvSpPr>
          <p:spPr>
            <a:xfrm>
              <a:off x="6508283" y="987336"/>
              <a:ext cx="124689" cy="76832"/>
            </a:xfrm>
            <a:custGeom>
              <a:avLst/>
              <a:gdLst/>
              <a:ahLst/>
              <a:cxnLst/>
              <a:rect l="l" t="t" r="r" b="b"/>
              <a:pathLst>
                <a:path w="2199" h="1355" extrusionOk="0">
                  <a:moveTo>
                    <a:pt x="979" y="0"/>
                  </a:moveTo>
                  <a:cubicBezTo>
                    <a:pt x="508" y="0"/>
                    <a:pt x="1" y="917"/>
                    <a:pt x="317" y="1137"/>
                  </a:cubicBezTo>
                  <a:cubicBezTo>
                    <a:pt x="508" y="1269"/>
                    <a:pt x="829" y="1355"/>
                    <a:pt x="1140" y="1355"/>
                  </a:cubicBezTo>
                  <a:cubicBezTo>
                    <a:pt x="1424" y="1355"/>
                    <a:pt x="1701" y="1283"/>
                    <a:pt x="1861" y="1109"/>
                  </a:cubicBezTo>
                  <a:cubicBezTo>
                    <a:pt x="2198" y="744"/>
                    <a:pt x="1609" y="351"/>
                    <a:pt x="1188" y="70"/>
                  </a:cubicBezTo>
                  <a:cubicBezTo>
                    <a:pt x="1121" y="22"/>
                    <a:pt x="1050" y="0"/>
                    <a:pt x="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47"/>
            <p:cNvSpPr/>
            <p:nvPr/>
          </p:nvSpPr>
          <p:spPr>
            <a:xfrm>
              <a:off x="6666654" y="1333113"/>
              <a:ext cx="123838" cy="177422"/>
            </a:xfrm>
            <a:custGeom>
              <a:avLst/>
              <a:gdLst/>
              <a:ahLst/>
              <a:cxnLst/>
              <a:rect l="l" t="t" r="r" b="b"/>
              <a:pathLst>
                <a:path w="2184" h="3129" extrusionOk="0">
                  <a:moveTo>
                    <a:pt x="327" y="0"/>
                  </a:moveTo>
                  <a:cubicBezTo>
                    <a:pt x="1" y="0"/>
                    <a:pt x="99" y="2436"/>
                    <a:pt x="697" y="2844"/>
                  </a:cubicBezTo>
                  <a:cubicBezTo>
                    <a:pt x="1004" y="3045"/>
                    <a:pt x="1282" y="3129"/>
                    <a:pt x="1507" y="3129"/>
                  </a:cubicBezTo>
                  <a:cubicBezTo>
                    <a:pt x="1942" y="3129"/>
                    <a:pt x="2183" y="2820"/>
                    <a:pt x="2072" y="2450"/>
                  </a:cubicBezTo>
                  <a:cubicBezTo>
                    <a:pt x="1876" y="1917"/>
                    <a:pt x="781" y="1356"/>
                    <a:pt x="781" y="878"/>
                  </a:cubicBezTo>
                  <a:cubicBezTo>
                    <a:pt x="781" y="401"/>
                    <a:pt x="725" y="148"/>
                    <a:pt x="360" y="8"/>
                  </a:cubicBezTo>
                  <a:cubicBezTo>
                    <a:pt x="348" y="3"/>
                    <a:pt x="337" y="0"/>
                    <a:pt x="3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47"/>
            <p:cNvSpPr/>
            <p:nvPr/>
          </p:nvSpPr>
          <p:spPr>
            <a:xfrm>
              <a:off x="6020013" y="2307163"/>
              <a:ext cx="936555" cy="653496"/>
            </a:xfrm>
            <a:custGeom>
              <a:avLst/>
              <a:gdLst/>
              <a:ahLst/>
              <a:cxnLst/>
              <a:rect l="l" t="t" r="r" b="b"/>
              <a:pathLst>
                <a:path w="16517" h="11525" extrusionOk="0">
                  <a:moveTo>
                    <a:pt x="2289" y="1"/>
                  </a:moveTo>
                  <a:cubicBezTo>
                    <a:pt x="1200" y="1"/>
                    <a:pt x="383" y="1160"/>
                    <a:pt x="197" y="1612"/>
                  </a:cubicBezTo>
                  <a:cubicBezTo>
                    <a:pt x="1" y="2033"/>
                    <a:pt x="871" y="3016"/>
                    <a:pt x="1994" y="3970"/>
                  </a:cubicBezTo>
                  <a:cubicBezTo>
                    <a:pt x="1994" y="3970"/>
                    <a:pt x="5082" y="6778"/>
                    <a:pt x="8591" y="8631"/>
                  </a:cubicBezTo>
                  <a:cubicBezTo>
                    <a:pt x="11794" y="10290"/>
                    <a:pt x="14811" y="11525"/>
                    <a:pt x="15911" y="11525"/>
                  </a:cubicBezTo>
                  <a:cubicBezTo>
                    <a:pt x="16412" y="11525"/>
                    <a:pt x="16516" y="11269"/>
                    <a:pt x="16059" y="10680"/>
                  </a:cubicBezTo>
                  <a:cubicBezTo>
                    <a:pt x="14656" y="8883"/>
                    <a:pt x="13027" y="7283"/>
                    <a:pt x="9153" y="4419"/>
                  </a:cubicBezTo>
                  <a:cubicBezTo>
                    <a:pt x="6037" y="2089"/>
                    <a:pt x="3819" y="124"/>
                    <a:pt x="2471" y="12"/>
                  </a:cubicBezTo>
                  <a:cubicBezTo>
                    <a:pt x="2410" y="4"/>
                    <a:pt x="2349" y="1"/>
                    <a:pt x="228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47"/>
            <p:cNvSpPr/>
            <p:nvPr/>
          </p:nvSpPr>
          <p:spPr>
            <a:xfrm>
              <a:off x="6094748" y="2354681"/>
              <a:ext cx="97245" cy="98152"/>
            </a:xfrm>
            <a:custGeom>
              <a:avLst/>
              <a:gdLst/>
              <a:ahLst/>
              <a:cxnLst/>
              <a:rect l="l" t="t" r="r" b="b"/>
              <a:pathLst>
                <a:path w="1715" h="1731" extrusionOk="0">
                  <a:moveTo>
                    <a:pt x="538" y="1"/>
                  </a:moveTo>
                  <a:cubicBezTo>
                    <a:pt x="0" y="1"/>
                    <a:pt x="342" y="1678"/>
                    <a:pt x="367" y="1729"/>
                  </a:cubicBezTo>
                  <a:cubicBezTo>
                    <a:pt x="367" y="1729"/>
                    <a:pt x="399" y="1730"/>
                    <a:pt x="451" y="1730"/>
                  </a:cubicBezTo>
                  <a:cubicBezTo>
                    <a:pt x="689" y="1730"/>
                    <a:pt x="1357" y="1693"/>
                    <a:pt x="1518" y="1279"/>
                  </a:cubicBezTo>
                  <a:cubicBezTo>
                    <a:pt x="1715" y="802"/>
                    <a:pt x="1658" y="606"/>
                    <a:pt x="760" y="72"/>
                  </a:cubicBezTo>
                  <a:cubicBezTo>
                    <a:pt x="673" y="23"/>
                    <a:pt x="600" y="1"/>
                    <a:pt x="5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47"/>
            <p:cNvSpPr/>
            <p:nvPr/>
          </p:nvSpPr>
          <p:spPr>
            <a:xfrm>
              <a:off x="6126672" y="2490882"/>
              <a:ext cx="577402" cy="342313"/>
            </a:xfrm>
            <a:custGeom>
              <a:avLst/>
              <a:gdLst/>
              <a:ahLst/>
              <a:cxnLst/>
              <a:rect l="l" t="t" r="r" b="b"/>
              <a:pathLst>
                <a:path w="10183" h="6037" extrusionOk="0">
                  <a:moveTo>
                    <a:pt x="1" y="0"/>
                  </a:moveTo>
                  <a:cubicBezTo>
                    <a:pt x="3622" y="3060"/>
                    <a:pt x="5924" y="4857"/>
                    <a:pt x="7216" y="5194"/>
                  </a:cubicBezTo>
                  <a:cubicBezTo>
                    <a:pt x="8219" y="5450"/>
                    <a:pt x="9456" y="6036"/>
                    <a:pt x="9924" y="6036"/>
                  </a:cubicBezTo>
                  <a:cubicBezTo>
                    <a:pt x="10124" y="6036"/>
                    <a:pt x="10183" y="5929"/>
                    <a:pt x="10023" y="5643"/>
                  </a:cubicBezTo>
                  <a:cubicBezTo>
                    <a:pt x="9490" y="4689"/>
                    <a:pt x="7861" y="3201"/>
                    <a:pt x="6570" y="2162"/>
                  </a:cubicBezTo>
                  <a:cubicBezTo>
                    <a:pt x="5684" y="1445"/>
                    <a:pt x="5131" y="1045"/>
                    <a:pt x="4756" y="1045"/>
                  </a:cubicBezTo>
                  <a:cubicBezTo>
                    <a:pt x="4632" y="1045"/>
                    <a:pt x="4527" y="1089"/>
                    <a:pt x="4436" y="1179"/>
                  </a:cubicBezTo>
                  <a:cubicBezTo>
                    <a:pt x="4215" y="1400"/>
                    <a:pt x="3910" y="1646"/>
                    <a:pt x="3457" y="1646"/>
                  </a:cubicBezTo>
                  <a:cubicBezTo>
                    <a:pt x="3219" y="1646"/>
                    <a:pt x="2940" y="1578"/>
                    <a:pt x="2612" y="1404"/>
                  </a:cubicBezTo>
                  <a:cubicBezTo>
                    <a:pt x="1713" y="927"/>
                    <a:pt x="1" y="0"/>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47"/>
            <p:cNvSpPr/>
            <p:nvPr/>
          </p:nvSpPr>
          <p:spPr>
            <a:xfrm>
              <a:off x="6125084" y="2428395"/>
              <a:ext cx="230099" cy="118338"/>
            </a:xfrm>
            <a:custGeom>
              <a:avLst/>
              <a:gdLst/>
              <a:ahLst/>
              <a:cxnLst/>
              <a:rect l="l" t="t" r="r" b="b"/>
              <a:pathLst>
                <a:path w="4058" h="2087" extrusionOk="0">
                  <a:moveTo>
                    <a:pt x="1871" y="1"/>
                  </a:moveTo>
                  <a:cubicBezTo>
                    <a:pt x="1411" y="1"/>
                    <a:pt x="1682" y="910"/>
                    <a:pt x="1385" y="910"/>
                  </a:cubicBezTo>
                  <a:cubicBezTo>
                    <a:pt x="1374" y="910"/>
                    <a:pt x="1361" y="909"/>
                    <a:pt x="1348" y="906"/>
                  </a:cubicBezTo>
                  <a:cubicBezTo>
                    <a:pt x="1226" y="878"/>
                    <a:pt x="1036" y="868"/>
                    <a:pt x="837" y="868"/>
                  </a:cubicBezTo>
                  <a:cubicBezTo>
                    <a:pt x="437" y="868"/>
                    <a:pt x="1" y="906"/>
                    <a:pt x="1" y="906"/>
                  </a:cubicBezTo>
                  <a:cubicBezTo>
                    <a:pt x="1" y="906"/>
                    <a:pt x="2106" y="2029"/>
                    <a:pt x="2583" y="2085"/>
                  </a:cubicBezTo>
                  <a:cubicBezTo>
                    <a:pt x="2599" y="2086"/>
                    <a:pt x="2616" y="2086"/>
                    <a:pt x="2633" y="2086"/>
                  </a:cubicBezTo>
                  <a:cubicBezTo>
                    <a:pt x="3150" y="2086"/>
                    <a:pt x="4057" y="1678"/>
                    <a:pt x="3622" y="1243"/>
                  </a:cubicBezTo>
                  <a:cubicBezTo>
                    <a:pt x="3201" y="822"/>
                    <a:pt x="2864" y="316"/>
                    <a:pt x="2050" y="35"/>
                  </a:cubicBezTo>
                  <a:cubicBezTo>
                    <a:pt x="1981" y="11"/>
                    <a:pt x="1922" y="1"/>
                    <a:pt x="18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47"/>
            <p:cNvSpPr/>
            <p:nvPr/>
          </p:nvSpPr>
          <p:spPr>
            <a:xfrm>
              <a:off x="6146404" y="2352753"/>
              <a:ext cx="84033" cy="64471"/>
            </a:xfrm>
            <a:custGeom>
              <a:avLst/>
              <a:gdLst/>
              <a:ahLst/>
              <a:cxnLst/>
              <a:rect l="l" t="t" r="r" b="b"/>
              <a:pathLst>
                <a:path w="1482" h="1137" extrusionOk="0">
                  <a:moveTo>
                    <a:pt x="125" y="0"/>
                  </a:moveTo>
                  <a:cubicBezTo>
                    <a:pt x="1" y="0"/>
                    <a:pt x="898" y="783"/>
                    <a:pt x="1169" y="1005"/>
                  </a:cubicBezTo>
                  <a:cubicBezTo>
                    <a:pt x="1307" y="1096"/>
                    <a:pt x="1393" y="1137"/>
                    <a:pt x="1429" y="1137"/>
                  </a:cubicBezTo>
                  <a:cubicBezTo>
                    <a:pt x="1481" y="1137"/>
                    <a:pt x="1430" y="1053"/>
                    <a:pt x="1281" y="920"/>
                  </a:cubicBezTo>
                  <a:cubicBezTo>
                    <a:pt x="1028" y="696"/>
                    <a:pt x="1281" y="668"/>
                    <a:pt x="972" y="359"/>
                  </a:cubicBezTo>
                  <a:cubicBezTo>
                    <a:pt x="663" y="78"/>
                    <a:pt x="663" y="275"/>
                    <a:pt x="242" y="50"/>
                  </a:cubicBezTo>
                  <a:cubicBezTo>
                    <a:pt x="180" y="15"/>
                    <a:pt x="142" y="0"/>
                    <a:pt x="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47"/>
            <p:cNvSpPr/>
            <p:nvPr/>
          </p:nvSpPr>
          <p:spPr>
            <a:xfrm>
              <a:off x="6241212" y="2404693"/>
              <a:ext cx="171071" cy="135519"/>
            </a:xfrm>
            <a:custGeom>
              <a:avLst/>
              <a:gdLst/>
              <a:ahLst/>
              <a:cxnLst/>
              <a:rect l="l" t="t" r="r" b="b"/>
              <a:pathLst>
                <a:path w="3017" h="2390" extrusionOk="0">
                  <a:moveTo>
                    <a:pt x="180" y="1"/>
                  </a:moveTo>
                  <a:cubicBezTo>
                    <a:pt x="0" y="1"/>
                    <a:pt x="1475" y="1446"/>
                    <a:pt x="1939" y="1801"/>
                  </a:cubicBezTo>
                  <a:cubicBezTo>
                    <a:pt x="2350" y="2104"/>
                    <a:pt x="2844" y="2390"/>
                    <a:pt x="2973" y="2390"/>
                  </a:cubicBezTo>
                  <a:cubicBezTo>
                    <a:pt x="3011" y="2390"/>
                    <a:pt x="3017" y="2364"/>
                    <a:pt x="2978" y="2306"/>
                  </a:cubicBezTo>
                  <a:cubicBezTo>
                    <a:pt x="2781" y="2054"/>
                    <a:pt x="2164" y="1605"/>
                    <a:pt x="1715" y="1212"/>
                  </a:cubicBezTo>
                  <a:cubicBezTo>
                    <a:pt x="1293" y="818"/>
                    <a:pt x="479" y="89"/>
                    <a:pt x="198" y="4"/>
                  </a:cubicBezTo>
                  <a:cubicBezTo>
                    <a:pt x="191" y="2"/>
                    <a:pt x="185" y="1"/>
                    <a:pt x="1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47"/>
            <p:cNvSpPr/>
            <p:nvPr/>
          </p:nvSpPr>
          <p:spPr>
            <a:xfrm>
              <a:off x="4959775" y="1266194"/>
              <a:ext cx="1247739" cy="1327065"/>
            </a:xfrm>
            <a:custGeom>
              <a:avLst/>
              <a:gdLst/>
              <a:ahLst/>
              <a:cxnLst/>
              <a:rect l="l" t="t" r="r" b="b"/>
              <a:pathLst>
                <a:path w="22005" h="23404" extrusionOk="0">
                  <a:moveTo>
                    <a:pt x="806" y="1"/>
                  </a:moveTo>
                  <a:cubicBezTo>
                    <a:pt x="1" y="1"/>
                    <a:pt x="206" y="1370"/>
                    <a:pt x="2296" y="4902"/>
                  </a:cubicBezTo>
                  <a:cubicBezTo>
                    <a:pt x="5525" y="10377"/>
                    <a:pt x="22005" y="23403"/>
                    <a:pt x="22005" y="23403"/>
                  </a:cubicBezTo>
                  <a:cubicBezTo>
                    <a:pt x="22005" y="23403"/>
                    <a:pt x="20292" y="15851"/>
                    <a:pt x="17288" y="12538"/>
                  </a:cubicBezTo>
                  <a:cubicBezTo>
                    <a:pt x="14397" y="9338"/>
                    <a:pt x="9680" y="7317"/>
                    <a:pt x="7799" y="6053"/>
                  </a:cubicBezTo>
                  <a:cubicBezTo>
                    <a:pt x="6030" y="4846"/>
                    <a:pt x="5693" y="3274"/>
                    <a:pt x="2942" y="1140"/>
                  </a:cubicBezTo>
                  <a:cubicBezTo>
                    <a:pt x="2017" y="426"/>
                    <a:pt x="1255" y="1"/>
                    <a:pt x="8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47"/>
            <p:cNvSpPr/>
            <p:nvPr/>
          </p:nvSpPr>
          <p:spPr>
            <a:xfrm>
              <a:off x="5005993" y="1313721"/>
              <a:ext cx="1063399" cy="857228"/>
            </a:xfrm>
            <a:custGeom>
              <a:avLst/>
              <a:gdLst/>
              <a:ahLst/>
              <a:cxnLst/>
              <a:rect l="l" t="t" r="r" b="b"/>
              <a:pathLst>
                <a:path w="18754" h="15118" extrusionOk="0">
                  <a:moveTo>
                    <a:pt x="505" y="1"/>
                  </a:moveTo>
                  <a:cubicBezTo>
                    <a:pt x="468" y="1"/>
                    <a:pt x="430" y="13"/>
                    <a:pt x="393" y="13"/>
                  </a:cubicBezTo>
                  <a:cubicBezTo>
                    <a:pt x="365" y="13"/>
                    <a:pt x="337" y="13"/>
                    <a:pt x="309" y="41"/>
                  </a:cubicBezTo>
                  <a:cubicBezTo>
                    <a:pt x="281" y="41"/>
                    <a:pt x="225" y="69"/>
                    <a:pt x="197" y="125"/>
                  </a:cubicBezTo>
                  <a:cubicBezTo>
                    <a:pt x="168" y="153"/>
                    <a:pt x="140" y="182"/>
                    <a:pt x="112" y="238"/>
                  </a:cubicBezTo>
                  <a:cubicBezTo>
                    <a:pt x="0" y="518"/>
                    <a:pt x="112" y="1080"/>
                    <a:pt x="477" y="1950"/>
                  </a:cubicBezTo>
                  <a:cubicBezTo>
                    <a:pt x="368" y="1394"/>
                    <a:pt x="520" y="1145"/>
                    <a:pt x="858" y="1145"/>
                  </a:cubicBezTo>
                  <a:cubicBezTo>
                    <a:pt x="1305" y="1145"/>
                    <a:pt x="2077" y="1580"/>
                    <a:pt x="3004" y="2315"/>
                  </a:cubicBezTo>
                  <a:cubicBezTo>
                    <a:pt x="5755" y="4477"/>
                    <a:pt x="6064" y="6021"/>
                    <a:pt x="7861" y="7228"/>
                  </a:cubicBezTo>
                  <a:cubicBezTo>
                    <a:pt x="9714" y="8520"/>
                    <a:pt x="14402" y="10625"/>
                    <a:pt x="17266" y="13798"/>
                  </a:cubicBezTo>
                  <a:cubicBezTo>
                    <a:pt x="17855" y="14444"/>
                    <a:pt x="18361" y="14865"/>
                    <a:pt x="18754" y="15117"/>
                  </a:cubicBezTo>
                  <a:cubicBezTo>
                    <a:pt x="18220" y="14107"/>
                    <a:pt x="17631" y="13208"/>
                    <a:pt x="17013" y="12534"/>
                  </a:cubicBezTo>
                  <a:lnTo>
                    <a:pt x="17013" y="12506"/>
                  </a:lnTo>
                  <a:cubicBezTo>
                    <a:pt x="14122" y="9334"/>
                    <a:pt x="9405" y="7313"/>
                    <a:pt x="7524" y="6049"/>
                  </a:cubicBezTo>
                  <a:cubicBezTo>
                    <a:pt x="6963" y="5656"/>
                    <a:pt x="6541" y="5235"/>
                    <a:pt x="6148" y="4786"/>
                  </a:cubicBezTo>
                  <a:lnTo>
                    <a:pt x="6036" y="4645"/>
                  </a:lnTo>
                  <a:cubicBezTo>
                    <a:pt x="5896" y="4477"/>
                    <a:pt x="5727" y="4280"/>
                    <a:pt x="5559" y="4084"/>
                  </a:cubicBezTo>
                  <a:cubicBezTo>
                    <a:pt x="5334" y="3775"/>
                    <a:pt x="5082" y="3466"/>
                    <a:pt x="4773" y="3129"/>
                  </a:cubicBezTo>
                  <a:cubicBezTo>
                    <a:pt x="4576" y="2905"/>
                    <a:pt x="4380" y="2680"/>
                    <a:pt x="4127" y="2428"/>
                  </a:cubicBezTo>
                  <a:cubicBezTo>
                    <a:pt x="4071" y="2371"/>
                    <a:pt x="4015" y="2315"/>
                    <a:pt x="3959" y="2259"/>
                  </a:cubicBezTo>
                  <a:cubicBezTo>
                    <a:pt x="3846" y="2147"/>
                    <a:pt x="3706" y="2006"/>
                    <a:pt x="3565" y="1894"/>
                  </a:cubicBezTo>
                  <a:cubicBezTo>
                    <a:pt x="3285" y="1641"/>
                    <a:pt x="3004" y="1389"/>
                    <a:pt x="2667" y="1136"/>
                  </a:cubicBezTo>
                  <a:cubicBezTo>
                    <a:pt x="2611" y="1080"/>
                    <a:pt x="2555" y="1052"/>
                    <a:pt x="2499" y="996"/>
                  </a:cubicBezTo>
                  <a:cubicBezTo>
                    <a:pt x="2471" y="996"/>
                    <a:pt x="2471" y="996"/>
                    <a:pt x="2443" y="968"/>
                  </a:cubicBezTo>
                  <a:cubicBezTo>
                    <a:pt x="2414" y="940"/>
                    <a:pt x="2358" y="883"/>
                    <a:pt x="2302" y="855"/>
                  </a:cubicBezTo>
                  <a:lnTo>
                    <a:pt x="2274" y="855"/>
                  </a:lnTo>
                  <a:cubicBezTo>
                    <a:pt x="2218" y="799"/>
                    <a:pt x="2190" y="771"/>
                    <a:pt x="2134" y="743"/>
                  </a:cubicBezTo>
                  <a:cubicBezTo>
                    <a:pt x="2106" y="743"/>
                    <a:pt x="2106" y="715"/>
                    <a:pt x="2106" y="715"/>
                  </a:cubicBezTo>
                  <a:cubicBezTo>
                    <a:pt x="2049" y="687"/>
                    <a:pt x="1993" y="659"/>
                    <a:pt x="1937" y="631"/>
                  </a:cubicBezTo>
                  <a:cubicBezTo>
                    <a:pt x="1937" y="603"/>
                    <a:pt x="1909" y="603"/>
                    <a:pt x="1909" y="603"/>
                  </a:cubicBezTo>
                  <a:cubicBezTo>
                    <a:pt x="1881" y="575"/>
                    <a:pt x="1825" y="547"/>
                    <a:pt x="1769" y="518"/>
                  </a:cubicBezTo>
                  <a:cubicBezTo>
                    <a:pt x="1769" y="518"/>
                    <a:pt x="1769" y="518"/>
                    <a:pt x="1741" y="490"/>
                  </a:cubicBezTo>
                  <a:cubicBezTo>
                    <a:pt x="1713" y="462"/>
                    <a:pt x="1656" y="434"/>
                    <a:pt x="1600" y="406"/>
                  </a:cubicBezTo>
                  <a:lnTo>
                    <a:pt x="1572" y="406"/>
                  </a:lnTo>
                  <a:cubicBezTo>
                    <a:pt x="1544" y="378"/>
                    <a:pt x="1488" y="350"/>
                    <a:pt x="1460" y="322"/>
                  </a:cubicBezTo>
                  <a:lnTo>
                    <a:pt x="1432" y="322"/>
                  </a:lnTo>
                  <a:cubicBezTo>
                    <a:pt x="1404" y="294"/>
                    <a:pt x="1348" y="266"/>
                    <a:pt x="1291" y="238"/>
                  </a:cubicBezTo>
                  <a:cubicBezTo>
                    <a:pt x="1235" y="210"/>
                    <a:pt x="1207" y="182"/>
                    <a:pt x="1151" y="182"/>
                  </a:cubicBezTo>
                  <a:cubicBezTo>
                    <a:pt x="1123" y="153"/>
                    <a:pt x="1067" y="125"/>
                    <a:pt x="1039" y="125"/>
                  </a:cubicBezTo>
                  <a:lnTo>
                    <a:pt x="1011" y="125"/>
                  </a:lnTo>
                  <a:cubicBezTo>
                    <a:pt x="926" y="69"/>
                    <a:pt x="842" y="41"/>
                    <a:pt x="786" y="41"/>
                  </a:cubicBezTo>
                  <a:lnTo>
                    <a:pt x="758" y="41"/>
                  </a:lnTo>
                  <a:cubicBezTo>
                    <a:pt x="702" y="13"/>
                    <a:pt x="646" y="13"/>
                    <a:pt x="562" y="13"/>
                  </a:cubicBezTo>
                  <a:cubicBezTo>
                    <a:pt x="543" y="4"/>
                    <a:pt x="524" y="1"/>
                    <a:pt x="50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47"/>
            <p:cNvSpPr/>
            <p:nvPr/>
          </p:nvSpPr>
          <p:spPr>
            <a:xfrm>
              <a:off x="5544048" y="1837093"/>
              <a:ext cx="608134" cy="648166"/>
            </a:xfrm>
            <a:custGeom>
              <a:avLst/>
              <a:gdLst/>
              <a:ahLst/>
              <a:cxnLst/>
              <a:rect l="l" t="t" r="r" b="b"/>
              <a:pathLst>
                <a:path w="10725" h="11431" extrusionOk="0">
                  <a:moveTo>
                    <a:pt x="976" y="0"/>
                  </a:moveTo>
                  <a:cubicBezTo>
                    <a:pt x="1" y="0"/>
                    <a:pt x="9153" y="11306"/>
                    <a:pt x="9153" y="11306"/>
                  </a:cubicBezTo>
                  <a:cubicBezTo>
                    <a:pt x="9153" y="11306"/>
                    <a:pt x="9489" y="11431"/>
                    <a:pt x="9831" y="11431"/>
                  </a:cubicBezTo>
                  <a:cubicBezTo>
                    <a:pt x="10001" y="11431"/>
                    <a:pt x="10173" y="11399"/>
                    <a:pt x="10304" y="11306"/>
                  </a:cubicBezTo>
                  <a:cubicBezTo>
                    <a:pt x="10725" y="10997"/>
                    <a:pt x="8956" y="7291"/>
                    <a:pt x="7468" y="5242"/>
                  </a:cubicBezTo>
                  <a:cubicBezTo>
                    <a:pt x="6008" y="3192"/>
                    <a:pt x="3341" y="1311"/>
                    <a:pt x="1179" y="76"/>
                  </a:cubicBezTo>
                  <a:cubicBezTo>
                    <a:pt x="1088" y="25"/>
                    <a:pt x="1021" y="0"/>
                    <a:pt x="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47"/>
            <p:cNvSpPr/>
            <p:nvPr/>
          </p:nvSpPr>
          <p:spPr>
            <a:xfrm>
              <a:off x="5260647" y="1620486"/>
              <a:ext cx="675043" cy="749437"/>
            </a:xfrm>
            <a:custGeom>
              <a:avLst/>
              <a:gdLst/>
              <a:ahLst/>
              <a:cxnLst/>
              <a:rect l="l" t="t" r="r" b="b"/>
              <a:pathLst>
                <a:path w="11905" h="13217" extrusionOk="0">
                  <a:moveTo>
                    <a:pt x="152" y="0"/>
                  </a:moveTo>
                  <a:cubicBezTo>
                    <a:pt x="1" y="0"/>
                    <a:pt x="1" y="218"/>
                    <a:pt x="29" y="499"/>
                  </a:cubicBezTo>
                  <a:cubicBezTo>
                    <a:pt x="113" y="1060"/>
                    <a:pt x="7385" y="9286"/>
                    <a:pt x="11905" y="13217"/>
                  </a:cubicBezTo>
                  <a:cubicBezTo>
                    <a:pt x="11905" y="13217"/>
                    <a:pt x="6065" y="4794"/>
                    <a:pt x="4802" y="3587"/>
                  </a:cubicBezTo>
                  <a:cubicBezTo>
                    <a:pt x="3482" y="2296"/>
                    <a:pt x="2387" y="1987"/>
                    <a:pt x="1180" y="808"/>
                  </a:cubicBezTo>
                  <a:cubicBezTo>
                    <a:pt x="605" y="218"/>
                    <a:pt x="303" y="0"/>
                    <a:pt x="1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47"/>
            <p:cNvSpPr/>
            <p:nvPr/>
          </p:nvSpPr>
          <p:spPr>
            <a:xfrm>
              <a:off x="5070862" y="1476856"/>
              <a:ext cx="600593" cy="668636"/>
            </a:xfrm>
            <a:custGeom>
              <a:avLst/>
              <a:gdLst/>
              <a:ahLst/>
              <a:cxnLst/>
              <a:rect l="l" t="t" r="r" b="b"/>
              <a:pathLst>
                <a:path w="10592" h="11792" extrusionOk="0">
                  <a:moveTo>
                    <a:pt x="305" y="1"/>
                  </a:moveTo>
                  <a:cubicBezTo>
                    <a:pt x="1" y="1"/>
                    <a:pt x="734" y="1081"/>
                    <a:pt x="1804" y="2976"/>
                  </a:cubicBezTo>
                  <a:cubicBezTo>
                    <a:pt x="3123" y="5334"/>
                    <a:pt x="10591" y="11791"/>
                    <a:pt x="10591" y="11791"/>
                  </a:cubicBezTo>
                  <a:cubicBezTo>
                    <a:pt x="10591" y="11791"/>
                    <a:pt x="8710" y="9601"/>
                    <a:pt x="7587" y="8563"/>
                  </a:cubicBezTo>
                  <a:cubicBezTo>
                    <a:pt x="6492" y="7552"/>
                    <a:pt x="2730" y="3144"/>
                    <a:pt x="2478" y="2414"/>
                  </a:cubicBezTo>
                  <a:cubicBezTo>
                    <a:pt x="2197" y="1684"/>
                    <a:pt x="1916" y="982"/>
                    <a:pt x="765" y="224"/>
                  </a:cubicBezTo>
                  <a:cubicBezTo>
                    <a:pt x="534" y="74"/>
                    <a:pt x="384" y="1"/>
                    <a:pt x="3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47"/>
            <p:cNvSpPr/>
            <p:nvPr/>
          </p:nvSpPr>
          <p:spPr>
            <a:xfrm>
              <a:off x="5255883" y="1595083"/>
              <a:ext cx="134612" cy="98662"/>
            </a:xfrm>
            <a:custGeom>
              <a:avLst/>
              <a:gdLst/>
              <a:ahLst/>
              <a:cxnLst/>
              <a:rect l="l" t="t" r="r" b="b"/>
              <a:pathLst>
                <a:path w="2374" h="1740" extrusionOk="0">
                  <a:moveTo>
                    <a:pt x="619" y="1"/>
                  </a:moveTo>
                  <a:cubicBezTo>
                    <a:pt x="517" y="1"/>
                    <a:pt x="436" y="61"/>
                    <a:pt x="310" y="76"/>
                  </a:cubicBezTo>
                  <a:cubicBezTo>
                    <a:pt x="1" y="105"/>
                    <a:pt x="2022" y="1649"/>
                    <a:pt x="2219" y="1733"/>
                  </a:cubicBezTo>
                  <a:cubicBezTo>
                    <a:pt x="2235" y="1737"/>
                    <a:pt x="2248" y="1740"/>
                    <a:pt x="2258" y="1740"/>
                  </a:cubicBezTo>
                  <a:cubicBezTo>
                    <a:pt x="2374" y="1740"/>
                    <a:pt x="2135" y="1462"/>
                    <a:pt x="1826" y="1256"/>
                  </a:cubicBezTo>
                  <a:cubicBezTo>
                    <a:pt x="1517" y="1003"/>
                    <a:pt x="1264" y="441"/>
                    <a:pt x="927" y="161"/>
                  </a:cubicBezTo>
                  <a:cubicBezTo>
                    <a:pt x="792" y="37"/>
                    <a:pt x="699" y="1"/>
                    <a:pt x="6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47"/>
            <p:cNvSpPr/>
            <p:nvPr/>
          </p:nvSpPr>
          <p:spPr>
            <a:xfrm>
              <a:off x="5426503" y="1726748"/>
              <a:ext cx="147540" cy="96508"/>
            </a:xfrm>
            <a:custGeom>
              <a:avLst/>
              <a:gdLst/>
              <a:ahLst/>
              <a:cxnLst/>
              <a:rect l="l" t="t" r="r" b="b"/>
              <a:pathLst>
                <a:path w="2602" h="1702" extrusionOk="0">
                  <a:moveTo>
                    <a:pt x="132" y="0"/>
                  </a:moveTo>
                  <a:cubicBezTo>
                    <a:pt x="0" y="0"/>
                    <a:pt x="1712" y="1462"/>
                    <a:pt x="2101" y="1629"/>
                  </a:cubicBezTo>
                  <a:cubicBezTo>
                    <a:pt x="2235" y="1680"/>
                    <a:pt x="2330" y="1702"/>
                    <a:pt x="2392" y="1702"/>
                  </a:cubicBezTo>
                  <a:cubicBezTo>
                    <a:pt x="2601" y="1702"/>
                    <a:pt x="2427" y="1446"/>
                    <a:pt x="2101" y="1208"/>
                  </a:cubicBezTo>
                  <a:cubicBezTo>
                    <a:pt x="1680" y="899"/>
                    <a:pt x="1119" y="730"/>
                    <a:pt x="782" y="450"/>
                  </a:cubicBezTo>
                  <a:cubicBezTo>
                    <a:pt x="473" y="169"/>
                    <a:pt x="305" y="57"/>
                    <a:pt x="136" y="0"/>
                  </a:cubicBezTo>
                  <a:cubicBezTo>
                    <a:pt x="135" y="0"/>
                    <a:pt x="133" y="0"/>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47"/>
            <p:cNvSpPr/>
            <p:nvPr/>
          </p:nvSpPr>
          <p:spPr>
            <a:xfrm>
              <a:off x="5824218" y="2418472"/>
              <a:ext cx="834207" cy="692167"/>
            </a:xfrm>
            <a:custGeom>
              <a:avLst/>
              <a:gdLst/>
              <a:ahLst/>
              <a:cxnLst/>
              <a:rect l="l" t="t" r="r" b="b"/>
              <a:pathLst>
                <a:path w="14712" h="12207" extrusionOk="0">
                  <a:moveTo>
                    <a:pt x="1523" y="1"/>
                  </a:moveTo>
                  <a:cubicBezTo>
                    <a:pt x="1433" y="1"/>
                    <a:pt x="1364" y="23"/>
                    <a:pt x="1320" y="70"/>
                  </a:cubicBezTo>
                  <a:cubicBezTo>
                    <a:pt x="843" y="604"/>
                    <a:pt x="0" y="1614"/>
                    <a:pt x="4296" y="3944"/>
                  </a:cubicBezTo>
                  <a:cubicBezTo>
                    <a:pt x="10109" y="7079"/>
                    <a:pt x="13417" y="12207"/>
                    <a:pt x="14147" y="12207"/>
                  </a:cubicBezTo>
                  <a:cubicBezTo>
                    <a:pt x="14182" y="12207"/>
                    <a:pt x="14211" y="12195"/>
                    <a:pt x="14234" y="12170"/>
                  </a:cubicBezTo>
                  <a:cubicBezTo>
                    <a:pt x="14712" y="11665"/>
                    <a:pt x="12213" y="8549"/>
                    <a:pt x="8647" y="5208"/>
                  </a:cubicBezTo>
                  <a:cubicBezTo>
                    <a:pt x="5412" y="2177"/>
                    <a:pt x="2409" y="1"/>
                    <a:pt x="15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47"/>
            <p:cNvSpPr/>
            <p:nvPr/>
          </p:nvSpPr>
          <p:spPr>
            <a:xfrm>
              <a:off x="5733493" y="2340335"/>
              <a:ext cx="199026" cy="163020"/>
            </a:xfrm>
            <a:custGeom>
              <a:avLst/>
              <a:gdLst/>
              <a:ahLst/>
              <a:cxnLst/>
              <a:rect l="l" t="t" r="r" b="b"/>
              <a:pathLst>
                <a:path w="3510" h="2875" extrusionOk="0">
                  <a:moveTo>
                    <a:pt x="1469" y="1"/>
                  </a:moveTo>
                  <a:cubicBezTo>
                    <a:pt x="1044" y="1"/>
                    <a:pt x="655" y="179"/>
                    <a:pt x="421" y="522"/>
                  </a:cubicBezTo>
                  <a:cubicBezTo>
                    <a:pt x="0" y="1111"/>
                    <a:pt x="253" y="2038"/>
                    <a:pt x="983" y="2543"/>
                  </a:cubicBezTo>
                  <a:cubicBezTo>
                    <a:pt x="1306" y="2767"/>
                    <a:pt x="1673" y="2875"/>
                    <a:pt x="2018" y="2875"/>
                  </a:cubicBezTo>
                  <a:cubicBezTo>
                    <a:pt x="2453" y="2875"/>
                    <a:pt x="2854" y="2703"/>
                    <a:pt x="3088" y="2375"/>
                  </a:cubicBezTo>
                  <a:cubicBezTo>
                    <a:pt x="3509" y="1757"/>
                    <a:pt x="3257" y="859"/>
                    <a:pt x="2499" y="353"/>
                  </a:cubicBezTo>
                  <a:cubicBezTo>
                    <a:pt x="2174" y="116"/>
                    <a:pt x="1810" y="1"/>
                    <a:pt x="146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47"/>
            <p:cNvSpPr/>
            <p:nvPr/>
          </p:nvSpPr>
          <p:spPr>
            <a:xfrm>
              <a:off x="5406373" y="2283858"/>
              <a:ext cx="422660" cy="121797"/>
            </a:xfrm>
            <a:custGeom>
              <a:avLst/>
              <a:gdLst/>
              <a:ahLst/>
              <a:cxnLst/>
              <a:rect l="l" t="t" r="r" b="b"/>
              <a:pathLst>
                <a:path w="7454" h="2148" extrusionOk="0">
                  <a:moveTo>
                    <a:pt x="163" y="0"/>
                  </a:moveTo>
                  <a:cubicBezTo>
                    <a:pt x="1" y="0"/>
                    <a:pt x="210" y="367"/>
                    <a:pt x="210" y="367"/>
                  </a:cubicBezTo>
                  <a:cubicBezTo>
                    <a:pt x="1271" y="1869"/>
                    <a:pt x="3867" y="2147"/>
                    <a:pt x="5645" y="2147"/>
                  </a:cubicBezTo>
                  <a:cubicBezTo>
                    <a:pt x="6691" y="2147"/>
                    <a:pt x="7454" y="2051"/>
                    <a:pt x="7454" y="2051"/>
                  </a:cubicBezTo>
                  <a:lnTo>
                    <a:pt x="7454" y="2051"/>
                  </a:lnTo>
                  <a:cubicBezTo>
                    <a:pt x="7139" y="2067"/>
                    <a:pt x="6827" y="2075"/>
                    <a:pt x="6519" y="2075"/>
                  </a:cubicBezTo>
                  <a:cubicBezTo>
                    <a:pt x="4140" y="2075"/>
                    <a:pt x="2051" y="1619"/>
                    <a:pt x="1305" y="1097"/>
                  </a:cubicBezTo>
                  <a:cubicBezTo>
                    <a:pt x="463" y="507"/>
                    <a:pt x="379" y="30"/>
                    <a:pt x="182" y="2"/>
                  </a:cubicBezTo>
                  <a:cubicBezTo>
                    <a:pt x="175" y="1"/>
                    <a:pt x="169" y="0"/>
                    <a:pt x="1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47"/>
            <p:cNvSpPr/>
            <p:nvPr/>
          </p:nvSpPr>
          <p:spPr>
            <a:xfrm>
              <a:off x="5559018" y="2184231"/>
              <a:ext cx="352803" cy="254141"/>
            </a:xfrm>
            <a:custGeom>
              <a:avLst/>
              <a:gdLst/>
              <a:ahLst/>
              <a:cxnLst/>
              <a:rect l="l" t="t" r="r" b="b"/>
              <a:pathLst>
                <a:path w="6222" h="4482" extrusionOk="0">
                  <a:moveTo>
                    <a:pt x="111" y="1"/>
                  </a:moveTo>
                  <a:cubicBezTo>
                    <a:pt x="0" y="1"/>
                    <a:pt x="45" y="383"/>
                    <a:pt x="45" y="383"/>
                  </a:cubicBezTo>
                  <a:cubicBezTo>
                    <a:pt x="775" y="3190"/>
                    <a:pt x="6221" y="4482"/>
                    <a:pt x="6221" y="4482"/>
                  </a:cubicBezTo>
                  <a:cubicBezTo>
                    <a:pt x="3582" y="3668"/>
                    <a:pt x="1393" y="2292"/>
                    <a:pt x="803" y="1422"/>
                  </a:cubicBezTo>
                  <a:cubicBezTo>
                    <a:pt x="214" y="579"/>
                    <a:pt x="326" y="102"/>
                    <a:pt x="157" y="18"/>
                  </a:cubicBezTo>
                  <a:cubicBezTo>
                    <a:pt x="140" y="6"/>
                    <a:pt x="124" y="1"/>
                    <a:pt x="1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47"/>
            <p:cNvSpPr/>
            <p:nvPr/>
          </p:nvSpPr>
          <p:spPr>
            <a:xfrm>
              <a:off x="6871888" y="7028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47"/>
            <p:cNvSpPr/>
            <p:nvPr/>
          </p:nvSpPr>
          <p:spPr>
            <a:xfrm>
              <a:off x="6922251" y="861592"/>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47"/>
            <p:cNvSpPr/>
            <p:nvPr/>
          </p:nvSpPr>
          <p:spPr>
            <a:xfrm>
              <a:off x="6871888" y="9881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47"/>
            <p:cNvSpPr/>
            <p:nvPr/>
          </p:nvSpPr>
          <p:spPr>
            <a:xfrm>
              <a:off x="6790488" y="11022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47"/>
            <p:cNvSpPr/>
            <p:nvPr/>
          </p:nvSpPr>
          <p:spPr>
            <a:xfrm>
              <a:off x="6790488" y="12655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47"/>
            <p:cNvSpPr/>
            <p:nvPr/>
          </p:nvSpPr>
          <p:spPr>
            <a:xfrm>
              <a:off x="6854463" y="1402242"/>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47"/>
            <p:cNvSpPr/>
            <p:nvPr/>
          </p:nvSpPr>
          <p:spPr>
            <a:xfrm>
              <a:off x="6955888" y="1542204"/>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47"/>
            <p:cNvSpPr/>
            <p:nvPr/>
          </p:nvSpPr>
          <p:spPr>
            <a:xfrm>
              <a:off x="7037313" y="1704767"/>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47"/>
            <p:cNvSpPr/>
            <p:nvPr/>
          </p:nvSpPr>
          <p:spPr>
            <a:xfrm>
              <a:off x="6979938" y="1867317"/>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47"/>
            <p:cNvSpPr/>
            <p:nvPr/>
          </p:nvSpPr>
          <p:spPr>
            <a:xfrm>
              <a:off x="6871888" y="1989428"/>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47"/>
            <p:cNvSpPr/>
            <p:nvPr/>
          </p:nvSpPr>
          <p:spPr>
            <a:xfrm>
              <a:off x="7032901" y="2216142"/>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47"/>
            <p:cNvSpPr/>
            <p:nvPr/>
          </p:nvSpPr>
          <p:spPr>
            <a:xfrm>
              <a:off x="7089851" y="2384267"/>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47"/>
            <p:cNvSpPr/>
            <p:nvPr/>
          </p:nvSpPr>
          <p:spPr>
            <a:xfrm>
              <a:off x="7121326" y="2534179"/>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47"/>
            <p:cNvSpPr/>
            <p:nvPr/>
          </p:nvSpPr>
          <p:spPr>
            <a:xfrm>
              <a:off x="7121326" y="2684104"/>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47"/>
            <p:cNvSpPr/>
            <p:nvPr/>
          </p:nvSpPr>
          <p:spPr>
            <a:xfrm>
              <a:off x="7032901" y="2797704"/>
              <a:ext cx="84024" cy="75139"/>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47"/>
            <p:cNvSpPr/>
            <p:nvPr/>
          </p:nvSpPr>
          <p:spPr>
            <a:xfrm>
              <a:off x="5045243" y="1340737"/>
              <a:ext cx="72089" cy="64476"/>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47"/>
            <p:cNvSpPr/>
            <p:nvPr/>
          </p:nvSpPr>
          <p:spPr>
            <a:xfrm>
              <a:off x="5114293" y="1407574"/>
              <a:ext cx="72089" cy="64476"/>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6" name="Google Shape;3076;p47"/>
            <p:cNvSpPr/>
            <p:nvPr/>
          </p:nvSpPr>
          <p:spPr>
            <a:xfrm>
              <a:off x="5215268" y="1510524"/>
              <a:ext cx="72089" cy="64476"/>
            </a:xfrm>
            <a:custGeom>
              <a:avLst/>
              <a:gdLst/>
              <a:ahLst/>
              <a:cxnLst/>
              <a:rect l="l" t="t" r="r" b="b"/>
              <a:pathLst>
                <a:path w="1152" h="1031" extrusionOk="0">
                  <a:moveTo>
                    <a:pt x="599" y="0"/>
                  </a:moveTo>
                  <a:cubicBezTo>
                    <a:pt x="490" y="0"/>
                    <a:pt x="378" y="36"/>
                    <a:pt x="282" y="108"/>
                  </a:cubicBezTo>
                  <a:cubicBezTo>
                    <a:pt x="57" y="277"/>
                    <a:pt x="1" y="614"/>
                    <a:pt x="169" y="838"/>
                  </a:cubicBezTo>
                  <a:cubicBezTo>
                    <a:pt x="266" y="967"/>
                    <a:pt x="417" y="1031"/>
                    <a:pt x="571" y="1031"/>
                  </a:cubicBezTo>
                  <a:cubicBezTo>
                    <a:pt x="686" y="1031"/>
                    <a:pt x="803" y="995"/>
                    <a:pt x="899" y="922"/>
                  </a:cubicBezTo>
                  <a:cubicBezTo>
                    <a:pt x="1124" y="754"/>
                    <a:pt x="1152" y="417"/>
                    <a:pt x="984" y="193"/>
                  </a:cubicBezTo>
                  <a:cubicBezTo>
                    <a:pt x="887" y="64"/>
                    <a:pt x="745" y="0"/>
                    <a:pt x="59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7" name="Google Shape;3077;p47"/>
          <p:cNvGrpSpPr/>
          <p:nvPr/>
        </p:nvGrpSpPr>
        <p:grpSpPr>
          <a:xfrm>
            <a:off x="5318087" y="3706204"/>
            <a:ext cx="1102501" cy="1521313"/>
            <a:chOff x="6576537" y="1650225"/>
            <a:chExt cx="1102501" cy="1521313"/>
          </a:xfrm>
        </p:grpSpPr>
        <p:sp>
          <p:nvSpPr>
            <p:cNvPr id="3078" name="Google Shape;3078;p47"/>
            <p:cNvSpPr/>
            <p:nvPr/>
          </p:nvSpPr>
          <p:spPr>
            <a:xfrm>
              <a:off x="7329169" y="2303882"/>
              <a:ext cx="173696" cy="867656"/>
            </a:xfrm>
            <a:custGeom>
              <a:avLst/>
              <a:gdLst/>
              <a:ahLst/>
              <a:cxnLst/>
              <a:rect l="l" t="t" r="r" b="b"/>
              <a:pathLst>
                <a:path w="5896" h="29452" extrusionOk="0">
                  <a:moveTo>
                    <a:pt x="5896" y="1"/>
                  </a:moveTo>
                  <a:lnTo>
                    <a:pt x="5896" y="1"/>
                  </a:lnTo>
                  <a:cubicBezTo>
                    <a:pt x="5896" y="2"/>
                    <a:pt x="3453" y="10248"/>
                    <a:pt x="2808" y="15161"/>
                  </a:cubicBezTo>
                  <a:cubicBezTo>
                    <a:pt x="2190" y="20046"/>
                    <a:pt x="0" y="29451"/>
                    <a:pt x="0" y="29451"/>
                  </a:cubicBezTo>
                  <a:cubicBezTo>
                    <a:pt x="0" y="29451"/>
                    <a:pt x="3987" y="22124"/>
                    <a:pt x="4717" y="16509"/>
                  </a:cubicBezTo>
                  <a:cubicBezTo>
                    <a:pt x="5447" y="10894"/>
                    <a:pt x="5896" y="2"/>
                    <a:pt x="5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47"/>
            <p:cNvSpPr/>
            <p:nvPr/>
          </p:nvSpPr>
          <p:spPr>
            <a:xfrm>
              <a:off x="7329169" y="2303882"/>
              <a:ext cx="173696" cy="867656"/>
            </a:xfrm>
            <a:custGeom>
              <a:avLst/>
              <a:gdLst/>
              <a:ahLst/>
              <a:cxnLst/>
              <a:rect l="l" t="t" r="r" b="b"/>
              <a:pathLst>
                <a:path w="5896" h="29452" extrusionOk="0">
                  <a:moveTo>
                    <a:pt x="5896" y="1"/>
                  </a:moveTo>
                  <a:cubicBezTo>
                    <a:pt x="5166" y="4942"/>
                    <a:pt x="4268" y="11792"/>
                    <a:pt x="3566" y="16789"/>
                  </a:cubicBezTo>
                  <a:cubicBezTo>
                    <a:pt x="2808" y="21113"/>
                    <a:pt x="1264" y="25268"/>
                    <a:pt x="0" y="29451"/>
                  </a:cubicBezTo>
                  <a:cubicBezTo>
                    <a:pt x="1432" y="25296"/>
                    <a:pt x="3060" y="21169"/>
                    <a:pt x="3818" y="16817"/>
                  </a:cubicBezTo>
                  <a:cubicBezTo>
                    <a:pt x="4633" y="11343"/>
                    <a:pt x="5306" y="5503"/>
                    <a:pt x="589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47"/>
            <p:cNvSpPr/>
            <p:nvPr/>
          </p:nvSpPr>
          <p:spPr>
            <a:xfrm>
              <a:off x="7098412" y="2648770"/>
              <a:ext cx="209284" cy="498758"/>
            </a:xfrm>
            <a:custGeom>
              <a:avLst/>
              <a:gdLst/>
              <a:ahLst/>
              <a:cxnLst/>
              <a:rect l="l" t="t" r="r" b="b"/>
              <a:pathLst>
                <a:path w="7104" h="16930" extrusionOk="0">
                  <a:moveTo>
                    <a:pt x="0" y="1"/>
                  </a:moveTo>
                  <a:lnTo>
                    <a:pt x="0" y="1"/>
                  </a:lnTo>
                  <a:cubicBezTo>
                    <a:pt x="1" y="2"/>
                    <a:pt x="2415" y="8592"/>
                    <a:pt x="3847" y="11231"/>
                  </a:cubicBezTo>
                  <a:cubicBezTo>
                    <a:pt x="5307" y="13870"/>
                    <a:pt x="7103" y="16930"/>
                    <a:pt x="7103" y="16930"/>
                  </a:cubicBezTo>
                  <a:cubicBezTo>
                    <a:pt x="7103" y="16930"/>
                    <a:pt x="6121" y="11961"/>
                    <a:pt x="4296" y="7974"/>
                  </a:cubicBezTo>
                  <a:cubicBezTo>
                    <a:pt x="2499" y="3988"/>
                    <a:pt x="1" y="1"/>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47"/>
            <p:cNvSpPr/>
            <p:nvPr/>
          </p:nvSpPr>
          <p:spPr>
            <a:xfrm>
              <a:off x="7101712" y="2662027"/>
              <a:ext cx="205984" cy="485501"/>
            </a:xfrm>
            <a:custGeom>
              <a:avLst/>
              <a:gdLst/>
              <a:ahLst/>
              <a:cxnLst/>
              <a:rect l="l" t="t" r="r" b="b"/>
              <a:pathLst>
                <a:path w="6992" h="16480" extrusionOk="0">
                  <a:moveTo>
                    <a:pt x="1" y="0"/>
                  </a:moveTo>
                  <a:cubicBezTo>
                    <a:pt x="2387" y="5390"/>
                    <a:pt x="4998" y="10949"/>
                    <a:pt x="6991" y="16480"/>
                  </a:cubicBezTo>
                  <a:cubicBezTo>
                    <a:pt x="5307" y="10753"/>
                    <a:pt x="2752" y="530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47"/>
            <p:cNvSpPr/>
            <p:nvPr/>
          </p:nvSpPr>
          <p:spPr>
            <a:xfrm>
              <a:off x="6576537" y="1970661"/>
              <a:ext cx="578977" cy="332927"/>
            </a:xfrm>
            <a:custGeom>
              <a:avLst/>
              <a:gdLst/>
              <a:ahLst/>
              <a:cxnLst/>
              <a:rect l="l" t="t" r="r" b="b"/>
              <a:pathLst>
                <a:path w="19653" h="11301" extrusionOk="0">
                  <a:moveTo>
                    <a:pt x="445" y="1"/>
                  </a:moveTo>
                  <a:cubicBezTo>
                    <a:pt x="394" y="1"/>
                    <a:pt x="349" y="9"/>
                    <a:pt x="309" y="26"/>
                  </a:cubicBezTo>
                  <a:cubicBezTo>
                    <a:pt x="0" y="194"/>
                    <a:pt x="56" y="419"/>
                    <a:pt x="309" y="1233"/>
                  </a:cubicBezTo>
                  <a:cubicBezTo>
                    <a:pt x="590" y="2019"/>
                    <a:pt x="1264" y="3310"/>
                    <a:pt x="1853" y="4742"/>
                  </a:cubicBezTo>
                  <a:cubicBezTo>
                    <a:pt x="2443" y="6174"/>
                    <a:pt x="3594" y="7437"/>
                    <a:pt x="4352" y="8083"/>
                  </a:cubicBezTo>
                  <a:cubicBezTo>
                    <a:pt x="5110" y="8701"/>
                    <a:pt x="6570" y="8532"/>
                    <a:pt x="8282" y="9431"/>
                  </a:cubicBezTo>
                  <a:cubicBezTo>
                    <a:pt x="10023" y="10329"/>
                    <a:pt x="13195" y="11115"/>
                    <a:pt x="14964" y="11284"/>
                  </a:cubicBezTo>
                  <a:cubicBezTo>
                    <a:pt x="15085" y="11295"/>
                    <a:pt x="15211" y="11300"/>
                    <a:pt x="15341" y="11300"/>
                  </a:cubicBezTo>
                  <a:cubicBezTo>
                    <a:pt x="17117" y="11300"/>
                    <a:pt x="19653" y="10301"/>
                    <a:pt x="19653" y="10301"/>
                  </a:cubicBezTo>
                  <a:cubicBezTo>
                    <a:pt x="19625" y="10301"/>
                    <a:pt x="8647" y="4433"/>
                    <a:pt x="7440" y="3310"/>
                  </a:cubicBezTo>
                  <a:cubicBezTo>
                    <a:pt x="6205" y="2187"/>
                    <a:pt x="4661" y="2187"/>
                    <a:pt x="4296" y="2047"/>
                  </a:cubicBezTo>
                  <a:cubicBezTo>
                    <a:pt x="3931" y="1907"/>
                    <a:pt x="3706" y="1008"/>
                    <a:pt x="3173" y="784"/>
                  </a:cubicBezTo>
                  <a:cubicBezTo>
                    <a:pt x="3120" y="764"/>
                    <a:pt x="3069" y="756"/>
                    <a:pt x="3020" y="756"/>
                  </a:cubicBezTo>
                  <a:cubicBezTo>
                    <a:pt x="2571" y="756"/>
                    <a:pt x="2274" y="1485"/>
                    <a:pt x="2274" y="1485"/>
                  </a:cubicBezTo>
                  <a:cubicBezTo>
                    <a:pt x="1507" y="470"/>
                    <a:pt x="826" y="1"/>
                    <a:pt x="4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47"/>
            <p:cNvSpPr/>
            <p:nvPr/>
          </p:nvSpPr>
          <p:spPr>
            <a:xfrm>
              <a:off x="7185259" y="1713947"/>
              <a:ext cx="387104" cy="560182"/>
            </a:xfrm>
            <a:custGeom>
              <a:avLst/>
              <a:gdLst/>
              <a:ahLst/>
              <a:cxnLst/>
              <a:rect l="l" t="t" r="r" b="b"/>
              <a:pathLst>
                <a:path w="13140" h="19015" extrusionOk="0">
                  <a:moveTo>
                    <a:pt x="7370" y="0"/>
                  </a:moveTo>
                  <a:cubicBezTo>
                    <a:pt x="7305" y="0"/>
                    <a:pt x="7236" y="19"/>
                    <a:pt x="7159" y="64"/>
                  </a:cubicBezTo>
                  <a:cubicBezTo>
                    <a:pt x="6654" y="345"/>
                    <a:pt x="5419" y="1187"/>
                    <a:pt x="5054" y="2928"/>
                  </a:cubicBezTo>
                  <a:cubicBezTo>
                    <a:pt x="4689" y="4641"/>
                    <a:pt x="3622" y="12333"/>
                    <a:pt x="0" y="18987"/>
                  </a:cubicBezTo>
                  <a:lnTo>
                    <a:pt x="0" y="19015"/>
                  </a:lnTo>
                  <a:cubicBezTo>
                    <a:pt x="0" y="19015"/>
                    <a:pt x="4492" y="16825"/>
                    <a:pt x="7665" y="13962"/>
                  </a:cubicBezTo>
                  <a:cubicBezTo>
                    <a:pt x="10809" y="11126"/>
                    <a:pt x="12269" y="8992"/>
                    <a:pt x="12690" y="7364"/>
                  </a:cubicBezTo>
                  <a:cubicBezTo>
                    <a:pt x="13083" y="5736"/>
                    <a:pt x="13139" y="5511"/>
                    <a:pt x="12690" y="5174"/>
                  </a:cubicBezTo>
                  <a:cubicBezTo>
                    <a:pt x="12213" y="4865"/>
                    <a:pt x="11876" y="4641"/>
                    <a:pt x="11988" y="4276"/>
                  </a:cubicBezTo>
                  <a:cubicBezTo>
                    <a:pt x="12129" y="3911"/>
                    <a:pt x="12494" y="3602"/>
                    <a:pt x="11988" y="3153"/>
                  </a:cubicBezTo>
                  <a:cubicBezTo>
                    <a:pt x="11511" y="2704"/>
                    <a:pt x="11062" y="2507"/>
                    <a:pt x="10781" y="1889"/>
                  </a:cubicBezTo>
                  <a:cubicBezTo>
                    <a:pt x="10500" y="1244"/>
                    <a:pt x="10697" y="598"/>
                    <a:pt x="10135" y="570"/>
                  </a:cubicBezTo>
                  <a:cubicBezTo>
                    <a:pt x="9996" y="555"/>
                    <a:pt x="9839" y="550"/>
                    <a:pt x="9675" y="550"/>
                  </a:cubicBezTo>
                  <a:cubicBezTo>
                    <a:pt x="9306" y="550"/>
                    <a:pt x="8901" y="576"/>
                    <a:pt x="8573" y="576"/>
                  </a:cubicBezTo>
                  <a:cubicBezTo>
                    <a:pt x="8489" y="576"/>
                    <a:pt x="8410" y="574"/>
                    <a:pt x="8338" y="570"/>
                  </a:cubicBezTo>
                  <a:cubicBezTo>
                    <a:pt x="7914" y="523"/>
                    <a:pt x="7708" y="0"/>
                    <a:pt x="737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47"/>
            <p:cNvSpPr/>
            <p:nvPr/>
          </p:nvSpPr>
          <p:spPr>
            <a:xfrm>
              <a:off x="7172032" y="1729885"/>
              <a:ext cx="373847" cy="556676"/>
            </a:xfrm>
            <a:custGeom>
              <a:avLst/>
              <a:gdLst/>
              <a:ahLst/>
              <a:cxnLst/>
              <a:rect l="l" t="t" r="r" b="b"/>
              <a:pathLst>
                <a:path w="12690" h="18896" extrusionOk="0">
                  <a:moveTo>
                    <a:pt x="8647" y="1"/>
                  </a:moveTo>
                  <a:lnTo>
                    <a:pt x="8647" y="1"/>
                  </a:lnTo>
                  <a:cubicBezTo>
                    <a:pt x="7131" y="6795"/>
                    <a:pt x="4127" y="13280"/>
                    <a:pt x="0" y="18895"/>
                  </a:cubicBezTo>
                  <a:cubicBezTo>
                    <a:pt x="177" y="18773"/>
                    <a:pt x="354" y="18651"/>
                    <a:pt x="531" y="18528"/>
                  </a:cubicBezTo>
                  <a:lnTo>
                    <a:pt x="531" y="18528"/>
                  </a:lnTo>
                  <a:lnTo>
                    <a:pt x="534" y="18530"/>
                  </a:lnTo>
                  <a:cubicBezTo>
                    <a:pt x="535" y="18528"/>
                    <a:pt x="537" y="18525"/>
                    <a:pt x="539" y="18523"/>
                  </a:cubicBezTo>
                  <a:lnTo>
                    <a:pt x="539" y="18523"/>
                  </a:lnTo>
                  <a:cubicBezTo>
                    <a:pt x="2154" y="17400"/>
                    <a:pt x="3751" y="16220"/>
                    <a:pt x="5166" y="14880"/>
                  </a:cubicBezTo>
                  <a:cubicBezTo>
                    <a:pt x="8338" y="11904"/>
                    <a:pt x="11090" y="8367"/>
                    <a:pt x="12690" y="4324"/>
                  </a:cubicBezTo>
                  <a:lnTo>
                    <a:pt x="12690" y="4324"/>
                  </a:lnTo>
                  <a:cubicBezTo>
                    <a:pt x="10977" y="8311"/>
                    <a:pt x="8226" y="11820"/>
                    <a:pt x="5082" y="14768"/>
                  </a:cubicBezTo>
                  <a:cubicBezTo>
                    <a:pt x="4211" y="15526"/>
                    <a:pt x="3257" y="16340"/>
                    <a:pt x="2330" y="17014"/>
                  </a:cubicBezTo>
                  <a:cubicBezTo>
                    <a:pt x="1857" y="17380"/>
                    <a:pt x="1351" y="17729"/>
                    <a:pt x="850" y="18074"/>
                  </a:cubicBezTo>
                  <a:lnTo>
                    <a:pt x="850" y="18074"/>
                  </a:lnTo>
                  <a:cubicBezTo>
                    <a:pt x="4592" y="12627"/>
                    <a:pt x="7364" y="6473"/>
                    <a:pt x="86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47"/>
            <p:cNvSpPr/>
            <p:nvPr/>
          </p:nvSpPr>
          <p:spPr>
            <a:xfrm>
              <a:off x="7185259" y="1769597"/>
              <a:ext cx="317608" cy="504532"/>
            </a:xfrm>
            <a:custGeom>
              <a:avLst/>
              <a:gdLst/>
              <a:ahLst/>
              <a:cxnLst/>
              <a:rect l="l" t="t" r="r" b="b"/>
              <a:pathLst>
                <a:path w="10781" h="17126" extrusionOk="0">
                  <a:moveTo>
                    <a:pt x="10781" y="0"/>
                  </a:moveTo>
                  <a:lnTo>
                    <a:pt x="10781" y="0"/>
                  </a:lnTo>
                  <a:cubicBezTo>
                    <a:pt x="8479" y="6373"/>
                    <a:pt x="4661" y="12185"/>
                    <a:pt x="0" y="17126"/>
                  </a:cubicBezTo>
                  <a:cubicBezTo>
                    <a:pt x="590" y="16508"/>
                    <a:pt x="1207" y="15919"/>
                    <a:pt x="1769" y="15301"/>
                  </a:cubicBezTo>
                  <a:cubicBezTo>
                    <a:pt x="5784" y="10893"/>
                    <a:pt x="8984" y="5671"/>
                    <a:pt x="107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47"/>
            <p:cNvSpPr/>
            <p:nvPr/>
          </p:nvSpPr>
          <p:spPr>
            <a:xfrm>
              <a:off x="6638549" y="1747178"/>
              <a:ext cx="538470" cy="518761"/>
            </a:xfrm>
            <a:custGeom>
              <a:avLst/>
              <a:gdLst/>
              <a:ahLst/>
              <a:cxnLst/>
              <a:rect l="l" t="t" r="r" b="b"/>
              <a:pathLst>
                <a:path w="18278" h="17609" extrusionOk="0">
                  <a:moveTo>
                    <a:pt x="5373" y="0"/>
                  </a:moveTo>
                  <a:cubicBezTo>
                    <a:pt x="4948" y="0"/>
                    <a:pt x="4664" y="299"/>
                    <a:pt x="4521" y="537"/>
                  </a:cubicBezTo>
                  <a:cubicBezTo>
                    <a:pt x="4423" y="663"/>
                    <a:pt x="4317" y="670"/>
                    <a:pt x="4188" y="670"/>
                  </a:cubicBezTo>
                  <a:cubicBezTo>
                    <a:pt x="4171" y="670"/>
                    <a:pt x="4155" y="670"/>
                    <a:pt x="4138" y="670"/>
                  </a:cubicBezTo>
                  <a:cubicBezTo>
                    <a:pt x="4018" y="670"/>
                    <a:pt x="3879" y="675"/>
                    <a:pt x="3707" y="761"/>
                  </a:cubicBezTo>
                  <a:cubicBezTo>
                    <a:pt x="3286" y="930"/>
                    <a:pt x="2836" y="1014"/>
                    <a:pt x="2443" y="1744"/>
                  </a:cubicBezTo>
                  <a:cubicBezTo>
                    <a:pt x="2022" y="2474"/>
                    <a:pt x="2107" y="2390"/>
                    <a:pt x="1629" y="2642"/>
                  </a:cubicBezTo>
                  <a:cubicBezTo>
                    <a:pt x="1124" y="2923"/>
                    <a:pt x="759" y="3204"/>
                    <a:pt x="675" y="3962"/>
                  </a:cubicBezTo>
                  <a:cubicBezTo>
                    <a:pt x="591" y="4748"/>
                    <a:pt x="1" y="6180"/>
                    <a:pt x="1349" y="7612"/>
                  </a:cubicBezTo>
                  <a:cubicBezTo>
                    <a:pt x="2696" y="9043"/>
                    <a:pt x="4886" y="11907"/>
                    <a:pt x="6093" y="12805"/>
                  </a:cubicBezTo>
                  <a:cubicBezTo>
                    <a:pt x="7328" y="13704"/>
                    <a:pt x="9631" y="14602"/>
                    <a:pt x="11175" y="15697"/>
                  </a:cubicBezTo>
                  <a:cubicBezTo>
                    <a:pt x="12671" y="16758"/>
                    <a:pt x="14933" y="17609"/>
                    <a:pt x="17986" y="17609"/>
                  </a:cubicBezTo>
                  <a:cubicBezTo>
                    <a:pt x="18082" y="17609"/>
                    <a:pt x="18179" y="17608"/>
                    <a:pt x="18278" y="17606"/>
                  </a:cubicBezTo>
                  <a:cubicBezTo>
                    <a:pt x="18278" y="17606"/>
                    <a:pt x="16565" y="13395"/>
                    <a:pt x="14852" y="9914"/>
                  </a:cubicBezTo>
                  <a:cubicBezTo>
                    <a:pt x="13112" y="6404"/>
                    <a:pt x="12494" y="5703"/>
                    <a:pt x="10529" y="3513"/>
                  </a:cubicBezTo>
                  <a:cubicBezTo>
                    <a:pt x="8592" y="1351"/>
                    <a:pt x="8423" y="874"/>
                    <a:pt x="7721" y="761"/>
                  </a:cubicBezTo>
                  <a:cubicBezTo>
                    <a:pt x="7048" y="621"/>
                    <a:pt x="6149" y="172"/>
                    <a:pt x="5616" y="31"/>
                  </a:cubicBezTo>
                  <a:cubicBezTo>
                    <a:pt x="5530" y="10"/>
                    <a:pt x="5449" y="0"/>
                    <a:pt x="5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47"/>
            <p:cNvSpPr/>
            <p:nvPr/>
          </p:nvSpPr>
          <p:spPr>
            <a:xfrm>
              <a:off x="6656755" y="1762968"/>
              <a:ext cx="525213" cy="507036"/>
            </a:xfrm>
            <a:custGeom>
              <a:avLst/>
              <a:gdLst/>
              <a:ahLst/>
              <a:cxnLst/>
              <a:rect l="l" t="t" r="r" b="b"/>
              <a:pathLst>
                <a:path w="17828" h="17211" extrusionOk="0">
                  <a:moveTo>
                    <a:pt x="3903" y="1"/>
                  </a:moveTo>
                  <a:cubicBezTo>
                    <a:pt x="9746" y="4397"/>
                    <a:pt x="14513" y="10254"/>
                    <a:pt x="17495" y="16945"/>
                  </a:cubicBezTo>
                  <a:lnTo>
                    <a:pt x="17495" y="16945"/>
                  </a:lnTo>
                  <a:cubicBezTo>
                    <a:pt x="16633" y="16758"/>
                    <a:pt x="15772" y="16545"/>
                    <a:pt x="14936" y="16284"/>
                  </a:cubicBezTo>
                  <a:cubicBezTo>
                    <a:pt x="14038" y="15975"/>
                    <a:pt x="13168" y="15638"/>
                    <a:pt x="12353" y="15189"/>
                  </a:cubicBezTo>
                  <a:cubicBezTo>
                    <a:pt x="11511" y="14740"/>
                    <a:pt x="10809" y="14094"/>
                    <a:pt x="10051" y="13533"/>
                  </a:cubicBezTo>
                  <a:cubicBezTo>
                    <a:pt x="7721" y="11904"/>
                    <a:pt x="5251" y="10473"/>
                    <a:pt x="3398" y="8283"/>
                  </a:cubicBezTo>
                  <a:cubicBezTo>
                    <a:pt x="2134" y="6879"/>
                    <a:pt x="1039" y="5335"/>
                    <a:pt x="1" y="3735"/>
                  </a:cubicBezTo>
                  <a:lnTo>
                    <a:pt x="1" y="3735"/>
                  </a:lnTo>
                  <a:cubicBezTo>
                    <a:pt x="1011" y="5335"/>
                    <a:pt x="2078" y="6907"/>
                    <a:pt x="3313" y="8339"/>
                  </a:cubicBezTo>
                  <a:cubicBezTo>
                    <a:pt x="5166" y="10557"/>
                    <a:pt x="7637" y="12017"/>
                    <a:pt x="9967" y="13673"/>
                  </a:cubicBezTo>
                  <a:cubicBezTo>
                    <a:pt x="10725" y="14207"/>
                    <a:pt x="11427" y="14880"/>
                    <a:pt x="12269" y="15330"/>
                  </a:cubicBezTo>
                  <a:cubicBezTo>
                    <a:pt x="13926" y="16256"/>
                    <a:pt x="15779" y="16818"/>
                    <a:pt x="17660" y="17183"/>
                  </a:cubicBezTo>
                  <a:lnTo>
                    <a:pt x="17828" y="17211"/>
                  </a:lnTo>
                  <a:lnTo>
                    <a:pt x="17828" y="17211"/>
                  </a:lnTo>
                  <a:lnTo>
                    <a:pt x="17744" y="17042"/>
                  </a:lnTo>
                  <a:cubicBezTo>
                    <a:pt x="14712" y="10304"/>
                    <a:pt x="9911" y="4324"/>
                    <a:pt x="390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47"/>
            <p:cNvSpPr/>
            <p:nvPr/>
          </p:nvSpPr>
          <p:spPr>
            <a:xfrm>
              <a:off x="6686539" y="1777050"/>
              <a:ext cx="511985" cy="502057"/>
            </a:xfrm>
            <a:custGeom>
              <a:avLst/>
              <a:gdLst/>
              <a:ahLst/>
              <a:cxnLst/>
              <a:rect l="l" t="t" r="r" b="b"/>
              <a:pathLst>
                <a:path w="17379" h="17042" extrusionOk="0">
                  <a:moveTo>
                    <a:pt x="1488" y="0"/>
                  </a:moveTo>
                  <a:lnTo>
                    <a:pt x="1488" y="0"/>
                  </a:lnTo>
                  <a:cubicBezTo>
                    <a:pt x="4240" y="2555"/>
                    <a:pt x="6879" y="5278"/>
                    <a:pt x="8872" y="8479"/>
                  </a:cubicBezTo>
                  <a:cubicBezTo>
                    <a:pt x="10747" y="11447"/>
                    <a:pt x="13322" y="13884"/>
                    <a:pt x="15970" y="16148"/>
                  </a:cubicBezTo>
                  <a:lnTo>
                    <a:pt x="15970" y="16148"/>
                  </a:lnTo>
                  <a:cubicBezTo>
                    <a:pt x="12844" y="14583"/>
                    <a:pt x="9892" y="12659"/>
                    <a:pt x="7496" y="10107"/>
                  </a:cubicBezTo>
                  <a:cubicBezTo>
                    <a:pt x="4913" y="7356"/>
                    <a:pt x="2415" y="4520"/>
                    <a:pt x="0" y="1628"/>
                  </a:cubicBezTo>
                  <a:lnTo>
                    <a:pt x="0" y="1628"/>
                  </a:lnTo>
                  <a:cubicBezTo>
                    <a:pt x="3004" y="5250"/>
                    <a:pt x="5924" y="9012"/>
                    <a:pt x="9433" y="12156"/>
                  </a:cubicBezTo>
                  <a:cubicBezTo>
                    <a:pt x="11605" y="13966"/>
                    <a:pt x="14025" y="15444"/>
                    <a:pt x="16556" y="16646"/>
                  </a:cubicBezTo>
                  <a:lnTo>
                    <a:pt x="16556" y="16646"/>
                  </a:lnTo>
                  <a:cubicBezTo>
                    <a:pt x="16568" y="16656"/>
                    <a:pt x="16580" y="16666"/>
                    <a:pt x="16592" y="16676"/>
                  </a:cubicBezTo>
                  <a:lnTo>
                    <a:pt x="16599" y="16666"/>
                  </a:lnTo>
                  <a:lnTo>
                    <a:pt x="16599" y="16666"/>
                  </a:lnTo>
                  <a:cubicBezTo>
                    <a:pt x="16606" y="16670"/>
                    <a:pt x="16613" y="16673"/>
                    <a:pt x="16620" y="16676"/>
                  </a:cubicBezTo>
                  <a:lnTo>
                    <a:pt x="17378" y="17041"/>
                  </a:lnTo>
                  <a:cubicBezTo>
                    <a:pt x="15694" y="15694"/>
                    <a:pt x="14066" y="14290"/>
                    <a:pt x="12550" y="12746"/>
                  </a:cubicBezTo>
                  <a:cubicBezTo>
                    <a:pt x="11230" y="11398"/>
                    <a:pt x="9967" y="9995"/>
                    <a:pt x="8984" y="8422"/>
                  </a:cubicBezTo>
                  <a:cubicBezTo>
                    <a:pt x="6991" y="5194"/>
                    <a:pt x="4296" y="2499"/>
                    <a:pt x="14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47"/>
            <p:cNvSpPr/>
            <p:nvPr/>
          </p:nvSpPr>
          <p:spPr>
            <a:xfrm>
              <a:off x="7224941" y="1882900"/>
              <a:ext cx="454096" cy="382980"/>
            </a:xfrm>
            <a:custGeom>
              <a:avLst/>
              <a:gdLst/>
              <a:ahLst/>
              <a:cxnLst/>
              <a:rect l="l" t="t" r="r" b="b"/>
              <a:pathLst>
                <a:path w="15414" h="13000" extrusionOk="0">
                  <a:moveTo>
                    <a:pt x="15189" y="0"/>
                  </a:moveTo>
                  <a:cubicBezTo>
                    <a:pt x="14970" y="0"/>
                    <a:pt x="14524" y="287"/>
                    <a:pt x="14038" y="871"/>
                  </a:cubicBezTo>
                  <a:cubicBezTo>
                    <a:pt x="13364" y="1685"/>
                    <a:pt x="10922" y="3791"/>
                    <a:pt x="8985" y="4717"/>
                  </a:cubicBezTo>
                  <a:cubicBezTo>
                    <a:pt x="7020" y="5644"/>
                    <a:pt x="1" y="12999"/>
                    <a:pt x="1" y="12999"/>
                  </a:cubicBezTo>
                  <a:cubicBezTo>
                    <a:pt x="1" y="12999"/>
                    <a:pt x="5026" y="9995"/>
                    <a:pt x="7890" y="9321"/>
                  </a:cubicBezTo>
                  <a:cubicBezTo>
                    <a:pt x="10753" y="8648"/>
                    <a:pt x="12691" y="7833"/>
                    <a:pt x="13112" y="7300"/>
                  </a:cubicBezTo>
                  <a:cubicBezTo>
                    <a:pt x="13505" y="6739"/>
                    <a:pt x="13196" y="5700"/>
                    <a:pt x="13561" y="5475"/>
                  </a:cubicBezTo>
                  <a:cubicBezTo>
                    <a:pt x="13926" y="5251"/>
                    <a:pt x="15217" y="4633"/>
                    <a:pt x="15330" y="4212"/>
                  </a:cubicBezTo>
                  <a:cubicBezTo>
                    <a:pt x="15414" y="3763"/>
                    <a:pt x="15133" y="3145"/>
                    <a:pt x="15133" y="2696"/>
                  </a:cubicBezTo>
                  <a:cubicBezTo>
                    <a:pt x="15133" y="2219"/>
                    <a:pt x="15302" y="534"/>
                    <a:pt x="15330" y="169"/>
                  </a:cubicBezTo>
                  <a:cubicBezTo>
                    <a:pt x="15338" y="57"/>
                    <a:pt x="15286" y="0"/>
                    <a:pt x="151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47"/>
            <p:cNvSpPr/>
            <p:nvPr/>
          </p:nvSpPr>
          <p:spPr>
            <a:xfrm>
              <a:off x="7223291" y="1954870"/>
              <a:ext cx="448322" cy="313484"/>
            </a:xfrm>
            <a:custGeom>
              <a:avLst/>
              <a:gdLst/>
              <a:ahLst/>
              <a:cxnLst/>
              <a:rect l="l" t="t" r="r" b="b"/>
              <a:pathLst>
                <a:path w="15218" h="10641" extrusionOk="0">
                  <a:moveTo>
                    <a:pt x="15217" y="0"/>
                  </a:moveTo>
                  <a:cubicBezTo>
                    <a:pt x="14038" y="983"/>
                    <a:pt x="12803" y="1937"/>
                    <a:pt x="11455" y="2695"/>
                  </a:cubicBezTo>
                  <a:cubicBezTo>
                    <a:pt x="10781" y="3116"/>
                    <a:pt x="10051" y="3313"/>
                    <a:pt x="9350" y="3650"/>
                  </a:cubicBezTo>
                  <a:cubicBezTo>
                    <a:pt x="8648" y="3959"/>
                    <a:pt x="7974" y="4352"/>
                    <a:pt x="7300" y="4745"/>
                  </a:cubicBezTo>
                  <a:cubicBezTo>
                    <a:pt x="4661" y="6373"/>
                    <a:pt x="2191" y="8282"/>
                    <a:pt x="1" y="10500"/>
                  </a:cubicBezTo>
                  <a:lnTo>
                    <a:pt x="141" y="10640"/>
                  </a:lnTo>
                  <a:cubicBezTo>
                    <a:pt x="2219" y="9152"/>
                    <a:pt x="4352" y="7721"/>
                    <a:pt x="6654" y="6542"/>
                  </a:cubicBezTo>
                  <a:cubicBezTo>
                    <a:pt x="7777" y="5868"/>
                    <a:pt x="9069" y="5699"/>
                    <a:pt x="10248" y="5194"/>
                  </a:cubicBezTo>
                  <a:cubicBezTo>
                    <a:pt x="11427" y="4661"/>
                    <a:pt x="12522" y="3959"/>
                    <a:pt x="13505" y="3144"/>
                  </a:cubicBezTo>
                  <a:lnTo>
                    <a:pt x="13505" y="3144"/>
                  </a:lnTo>
                  <a:cubicBezTo>
                    <a:pt x="11989" y="4352"/>
                    <a:pt x="10276" y="5278"/>
                    <a:pt x="8367" y="5671"/>
                  </a:cubicBezTo>
                  <a:cubicBezTo>
                    <a:pt x="6514" y="6289"/>
                    <a:pt x="4886" y="7328"/>
                    <a:pt x="3229" y="8338"/>
                  </a:cubicBezTo>
                  <a:cubicBezTo>
                    <a:pt x="2460" y="8832"/>
                    <a:pt x="1704" y="9325"/>
                    <a:pt x="962" y="9828"/>
                  </a:cubicBezTo>
                  <a:lnTo>
                    <a:pt x="962" y="9828"/>
                  </a:lnTo>
                  <a:cubicBezTo>
                    <a:pt x="1807" y="9036"/>
                    <a:pt x="2685" y="8264"/>
                    <a:pt x="3594" y="7524"/>
                  </a:cubicBezTo>
                  <a:cubicBezTo>
                    <a:pt x="5391" y="6120"/>
                    <a:pt x="7300" y="4773"/>
                    <a:pt x="9378" y="3762"/>
                  </a:cubicBezTo>
                  <a:cubicBezTo>
                    <a:pt x="11596" y="2976"/>
                    <a:pt x="13477" y="1544"/>
                    <a:pt x="1521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47"/>
            <p:cNvSpPr/>
            <p:nvPr/>
          </p:nvSpPr>
          <p:spPr>
            <a:xfrm>
              <a:off x="6576537" y="1970661"/>
              <a:ext cx="578152" cy="333075"/>
            </a:xfrm>
            <a:custGeom>
              <a:avLst/>
              <a:gdLst/>
              <a:ahLst/>
              <a:cxnLst/>
              <a:rect l="l" t="t" r="r" b="b"/>
              <a:pathLst>
                <a:path w="19625" h="11306" extrusionOk="0">
                  <a:moveTo>
                    <a:pt x="445" y="1"/>
                  </a:moveTo>
                  <a:cubicBezTo>
                    <a:pt x="394" y="1"/>
                    <a:pt x="349" y="9"/>
                    <a:pt x="309" y="26"/>
                  </a:cubicBezTo>
                  <a:cubicBezTo>
                    <a:pt x="0" y="194"/>
                    <a:pt x="56" y="419"/>
                    <a:pt x="309" y="1233"/>
                  </a:cubicBezTo>
                  <a:cubicBezTo>
                    <a:pt x="590" y="2019"/>
                    <a:pt x="1264" y="3310"/>
                    <a:pt x="1853" y="4742"/>
                  </a:cubicBezTo>
                  <a:cubicBezTo>
                    <a:pt x="2443" y="6174"/>
                    <a:pt x="3594" y="7437"/>
                    <a:pt x="4352" y="8083"/>
                  </a:cubicBezTo>
                  <a:cubicBezTo>
                    <a:pt x="5110" y="8701"/>
                    <a:pt x="6570" y="8532"/>
                    <a:pt x="8282" y="9431"/>
                  </a:cubicBezTo>
                  <a:cubicBezTo>
                    <a:pt x="10023" y="10329"/>
                    <a:pt x="13195" y="11115"/>
                    <a:pt x="14964" y="11284"/>
                  </a:cubicBezTo>
                  <a:lnTo>
                    <a:pt x="14936" y="11284"/>
                  </a:lnTo>
                  <a:cubicBezTo>
                    <a:pt x="15072" y="11299"/>
                    <a:pt x="15215" y="11306"/>
                    <a:pt x="15363" y="11306"/>
                  </a:cubicBezTo>
                  <a:cubicBezTo>
                    <a:pt x="17137" y="11306"/>
                    <a:pt x="19625" y="10301"/>
                    <a:pt x="19625" y="10301"/>
                  </a:cubicBezTo>
                  <a:cubicBezTo>
                    <a:pt x="13532" y="8448"/>
                    <a:pt x="9209" y="6707"/>
                    <a:pt x="7889" y="6539"/>
                  </a:cubicBezTo>
                  <a:cubicBezTo>
                    <a:pt x="6581" y="6344"/>
                    <a:pt x="4831" y="4742"/>
                    <a:pt x="4719" y="4742"/>
                  </a:cubicBezTo>
                  <a:cubicBezTo>
                    <a:pt x="4718" y="4742"/>
                    <a:pt x="4718" y="4742"/>
                    <a:pt x="4717" y="4742"/>
                  </a:cubicBezTo>
                  <a:cubicBezTo>
                    <a:pt x="4716" y="4743"/>
                    <a:pt x="4715" y="4743"/>
                    <a:pt x="4714" y="4743"/>
                  </a:cubicBezTo>
                  <a:cubicBezTo>
                    <a:pt x="4633" y="4743"/>
                    <a:pt x="4630" y="3729"/>
                    <a:pt x="4436" y="3535"/>
                  </a:cubicBezTo>
                  <a:cubicBezTo>
                    <a:pt x="4281" y="3354"/>
                    <a:pt x="3582" y="3079"/>
                    <a:pt x="3295" y="3079"/>
                  </a:cubicBezTo>
                  <a:cubicBezTo>
                    <a:pt x="3269" y="3079"/>
                    <a:pt x="3247" y="3081"/>
                    <a:pt x="3229" y="3086"/>
                  </a:cubicBezTo>
                  <a:cubicBezTo>
                    <a:pt x="3222" y="3088"/>
                    <a:pt x="3214" y="3088"/>
                    <a:pt x="3206" y="3088"/>
                  </a:cubicBezTo>
                  <a:cubicBezTo>
                    <a:pt x="2980" y="3088"/>
                    <a:pt x="2627" y="2300"/>
                    <a:pt x="2274" y="1485"/>
                  </a:cubicBezTo>
                  <a:cubicBezTo>
                    <a:pt x="1507" y="470"/>
                    <a:pt x="826" y="1"/>
                    <a:pt x="4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47"/>
            <p:cNvSpPr/>
            <p:nvPr/>
          </p:nvSpPr>
          <p:spPr>
            <a:xfrm>
              <a:off x="6626147" y="1993728"/>
              <a:ext cx="529367" cy="280400"/>
            </a:xfrm>
            <a:custGeom>
              <a:avLst/>
              <a:gdLst/>
              <a:ahLst/>
              <a:cxnLst/>
              <a:rect l="l" t="t" r="r" b="b"/>
              <a:pathLst>
                <a:path w="17969" h="9518" extrusionOk="0">
                  <a:moveTo>
                    <a:pt x="1" y="1"/>
                  </a:moveTo>
                  <a:lnTo>
                    <a:pt x="1" y="1"/>
                  </a:lnTo>
                  <a:cubicBezTo>
                    <a:pt x="169" y="927"/>
                    <a:pt x="366" y="1825"/>
                    <a:pt x="675" y="2696"/>
                  </a:cubicBezTo>
                  <a:cubicBezTo>
                    <a:pt x="2078" y="6514"/>
                    <a:pt x="3847" y="6177"/>
                    <a:pt x="7132" y="7300"/>
                  </a:cubicBezTo>
                  <a:cubicBezTo>
                    <a:pt x="8451" y="7749"/>
                    <a:pt x="9715" y="8367"/>
                    <a:pt x="11034" y="8788"/>
                  </a:cubicBezTo>
                  <a:cubicBezTo>
                    <a:pt x="13280" y="9378"/>
                    <a:pt x="15638" y="9462"/>
                    <a:pt x="17969" y="9518"/>
                  </a:cubicBezTo>
                  <a:cubicBezTo>
                    <a:pt x="15666" y="9378"/>
                    <a:pt x="13336" y="9209"/>
                    <a:pt x="11090" y="8620"/>
                  </a:cubicBezTo>
                  <a:cubicBezTo>
                    <a:pt x="9771" y="8198"/>
                    <a:pt x="8536" y="7553"/>
                    <a:pt x="7216" y="7104"/>
                  </a:cubicBezTo>
                  <a:cubicBezTo>
                    <a:pt x="3987" y="6009"/>
                    <a:pt x="2219" y="6374"/>
                    <a:pt x="787" y="2668"/>
                  </a:cubicBezTo>
                  <a:cubicBezTo>
                    <a:pt x="450" y="1797"/>
                    <a:pt x="197" y="927"/>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47"/>
            <p:cNvSpPr/>
            <p:nvPr/>
          </p:nvSpPr>
          <p:spPr>
            <a:xfrm>
              <a:off x="6989235" y="1650225"/>
              <a:ext cx="369723" cy="623904"/>
            </a:xfrm>
            <a:custGeom>
              <a:avLst/>
              <a:gdLst/>
              <a:ahLst/>
              <a:cxnLst/>
              <a:rect l="l" t="t" r="r" b="b"/>
              <a:pathLst>
                <a:path w="12550" h="21178" extrusionOk="0">
                  <a:moveTo>
                    <a:pt x="5852" y="1"/>
                  </a:moveTo>
                  <a:cubicBezTo>
                    <a:pt x="5820" y="1"/>
                    <a:pt x="5788" y="4"/>
                    <a:pt x="5756" y="10"/>
                  </a:cubicBezTo>
                  <a:cubicBezTo>
                    <a:pt x="5290" y="92"/>
                    <a:pt x="4770" y="656"/>
                    <a:pt x="4406" y="656"/>
                  </a:cubicBezTo>
                  <a:cubicBezTo>
                    <a:pt x="4397" y="656"/>
                    <a:pt x="4389" y="656"/>
                    <a:pt x="4380" y="655"/>
                  </a:cubicBezTo>
                  <a:cubicBezTo>
                    <a:pt x="4259" y="637"/>
                    <a:pt x="4143" y="624"/>
                    <a:pt x="4037" y="624"/>
                  </a:cubicBezTo>
                  <a:cubicBezTo>
                    <a:pt x="3825" y="624"/>
                    <a:pt x="3650" y="674"/>
                    <a:pt x="3538" y="824"/>
                  </a:cubicBezTo>
                  <a:cubicBezTo>
                    <a:pt x="3347" y="1042"/>
                    <a:pt x="3262" y="2005"/>
                    <a:pt x="2844" y="2005"/>
                  </a:cubicBezTo>
                  <a:cubicBezTo>
                    <a:pt x="2832" y="2005"/>
                    <a:pt x="2820" y="2004"/>
                    <a:pt x="2808" y="2003"/>
                  </a:cubicBezTo>
                  <a:cubicBezTo>
                    <a:pt x="2359" y="1975"/>
                    <a:pt x="1854" y="1245"/>
                    <a:pt x="1629" y="1105"/>
                  </a:cubicBezTo>
                  <a:cubicBezTo>
                    <a:pt x="1594" y="1083"/>
                    <a:pt x="1558" y="1072"/>
                    <a:pt x="1521" y="1072"/>
                  </a:cubicBezTo>
                  <a:cubicBezTo>
                    <a:pt x="1321" y="1072"/>
                    <a:pt x="1102" y="1399"/>
                    <a:pt x="983" y="2087"/>
                  </a:cubicBezTo>
                  <a:cubicBezTo>
                    <a:pt x="843" y="2901"/>
                    <a:pt x="1" y="3407"/>
                    <a:pt x="253" y="5540"/>
                  </a:cubicBezTo>
                  <a:cubicBezTo>
                    <a:pt x="534" y="7674"/>
                    <a:pt x="1657" y="11520"/>
                    <a:pt x="3033" y="15114"/>
                  </a:cubicBezTo>
                  <a:cubicBezTo>
                    <a:pt x="4717" y="19606"/>
                    <a:pt x="6654" y="21178"/>
                    <a:pt x="6654" y="21178"/>
                  </a:cubicBezTo>
                  <a:cubicBezTo>
                    <a:pt x="6654" y="21178"/>
                    <a:pt x="9153" y="16461"/>
                    <a:pt x="10332" y="13879"/>
                  </a:cubicBezTo>
                  <a:cubicBezTo>
                    <a:pt x="11511" y="11296"/>
                    <a:pt x="12550" y="8123"/>
                    <a:pt x="12550" y="6354"/>
                  </a:cubicBezTo>
                  <a:cubicBezTo>
                    <a:pt x="12550" y="4586"/>
                    <a:pt x="11960" y="1834"/>
                    <a:pt x="11680" y="1105"/>
                  </a:cubicBezTo>
                  <a:cubicBezTo>
                    <a:pt x="11490" y="613"/>
                    <a:pt x="11085" y="414"/>
                    <a:pt x="10746" y="414"/>
                  </a:cubicBezTo>
                  <a:cubicBezTo>
                    <a:pt x="10581" y="414"/>
                    <a:pt x="10433" y="461"/>
                    <a:pt x="10332" y="543"/>
                  </a:cubicBezTo>
                  <a:cubicBezTo>
                    <a:pt x="10041" y="785"/>
                    <a:pt x="9604" y="1132"/>
                    <a:pt x="9363" y="1132"/>
                  </a:cubicBezTo>
                  <a:cubicBezTo>
                    <a:pt x="9325" y="1132"/>
                    <a:pt x="9292" y="1124"/>
                    <a:pt x="9265" y="1105"/>
                  </a:cubicBezTo>
                  <a:cubicBezTo>
                    <a:pt x="9097" y="964"/>
                    <a:pt x="8816" y="403"/>
                    <a:pt x="8367" y="403"/>
                  </a:cubicBezTo>
                  <a:cubicBezTo>
                    <a:pt x="7996" y="426"/>
                    <a:pt x="7416" y="697"/>
                    <a:pt x="7066" y="697"/>
                  </a:cubicBezTo>
                  <a:cubicBezTo>
                    <a:pt x="6992" y="697"/>
                    <a:pt x="6928" y="685"/>
                    <a:pt x="6879" y="655"/>
                  </a:cubicBezTo>
                  <a:cubicBezTo>
                    <a:pt x="6618" y="473"/>
                    <a:pt x="6261" y="1"/>
                    <a:pt x="58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47"/>
            <p:cNvSpPr/>
            <p:nvPr/>
          </p:nvSpPr>
          <p:spPr>
            <a:xfrm>
              <a:off x="7033071" y="1682749"/>
              <a:ext cx="250646" cy="599658"/>
            </a:xfrm>
            <a:custGeom>
              <a:avLst/>
              <a:gdLst/>
              <a:ahLst/>
              <a:cxnLst/>
              <a:rect l="l" t="t" r="r" b="b"/>
              <a:pathLst>
                <a:path w="8508" h="20355" extrusionOk="0">
                  <a:moveTo>
                    <a:pt x="7974" y="1"/>
                  </a:moveTo>
                  <a:lnTo>
                    <a:pt x="7974" y="1"/>
                  </a:lnTo>
                  <a:cubicBezTo>
                    <a:pt x="8311" y="2527"/>
                    <a:pt x="8367" y="5110"/>
                    <a:pt x="8114" y="7637"/>
                  </a:cubicBezTo>
                  <a:cubicBezTo>
                    <a:pt x="7592" y="11789"/>
                    <a:pt x="6342" y="15779"/>
                    <a:pt x="5130" y="19766"/>
                  </a:cubicBezTo>
                  <a:lnTo>
                    <a:pt x="5130" y="19766"/>
                  </a:lnTo>
                  <a:cubicBezTo>
                    <a:pt x="4452" y="18331"/>
                    <a:pt x="3870" y="16871"/>
                    <a:pt x="3313" y="15385"/>
                  </a:cubicBezTo>
                  <a:cubicBezTo>
                    <a:pt x="1629" y="10669"/>
                    <a:pt x="281" y="5672"/>
                    <a:pt x="787" y="618"/>
                  </a:cubicBezTo>
                  <a:lnTo>
                    <a:pt x="787" y="618"/>
                  </a:lnTo>
                  <a:cubicBezTo>
                    <a:pt x="1" y="7188"/>
                    <a:pt x="2415" y="14178"/>
                    <a:pt x="5082" y="20102"/>
                  </a:cubicBezTo>
                  <a:lnTo>
                    <a:pt x="5194" y="20355"/>
                  </a:lnTo>
                  <a:cubicBezTo>
                    <a:pt x="5700" y="18614"/>
                    <a:pt x="6205" y="16902"/>
                    <a:pt x="6654" y="15161"/>
                  </a:cubicBezTo>
                  <a:cubicBezTo>
                    <a:pt x="7300" y="12690"/>
                    <a:pt x="7974" y="10220"/>
                    <a:pt x="8255" y="7665"/>
                  </a:cubicBezTo>
                  <a:cubicBezTo>
                    <a:pt x="8507" y="5110"/>
                    <a:pt x="8367" y="2527"/>
                    <a:pt x="797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47"/>
            <p:cNvSpPr/>
            <p:nvPr/>
          </p:nvSpPr>
          <p:spPr>
            <a:xfrm>
              <a:off x="7084360" y="1669521"/>
              <a:ext cx="139788" cy="616215"/>
            </a:xfrm>
            <a:custGeom>
              <a:avLst/>
              <a:gdLst/>
              <a:ahLst/>
              <a:cxnLst/>
              <a:rect l="l" t="t" r="r" b="b"/>
              <a:pathLst>
                <a:path w="4745" h="20917" extrusionOk="0">
                  <a:moveTo>
                    <a:pt x="3650" y="0"/>
                  </a:moveTo>
                  <a:lnTo>
                    <a:pt x="3650" y="0"/>
                  </a:lnTo>
                  <a:cubicBezTo>
                    <a:pt x="4448" y="6660"/>
                    <a:pt x="4599" y="13481"/>
                    <a:pt x="3415" y="20094"/>
                  </a:cubicBezTo>
                  <a:lnTo>
                    <a:pt x="3415" y="20094"/>
                  </a:lnTo>
                  <a:cubicBezTo>
                    <a:pt x="2382" y="16925"/>
                    <a:pt x="1609" y="13656"/>
                    <a:pt x="1123" y="10360"/>
                  </a:cubicBezTo>
                  <a:cubicBezTo>
                    <a:pt x="590" y="6935"/>
                    <a:pt x="365" y="3454"/>
                    <a:pt x="618" y="0"/>
                  </a:cubicBezTo>
                  <a:lnTo>
                    <a:pt x="618" y="0"/>
                  </a:lnTo>
                  <a:cubicBezTo>
                    <a:pt x="0" y="6935"/>
                    <a:pt x="1235" y="13925"/>
                    <a:pt x="3341" y="20551"/>
                  </a:cubicBezTo>
                  <a:lnTo>
                    <a:pt x="3453" y="20916"/>
                  </a:lnTo>
                  <a:lnTo>
                    <a:pt x="3538" y="20523"/>
                  </a:lnTo>
                  <a:cubicBezTo>
                    <a:pt x="4745" y="13757"/>
                    <a:pt x="4604" y="6794"/>
                    <a:pt x="36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47"/>
            <p:cNvSpPr/>
            <p:nvPr/>
          </p:nvSpPr>
          <p:spPr>
            <a:xfrm>
              <a:off x="6955710" y="2090504"/>
              <a:ext cx="456188" cy="1029745"/>
            </a:xfrm>
            <a:custGeom>
              <a:avLst/>
              <a:gdLst/>
              <a:ahLst/>
              <a:cxnLst/>
              <a:rect l="l" t="t" r="r" b="b"/>
              <a:pathLst>
                <a:path w="15485" h="34954" extrusionOk="0">
                  <a:moveTo>
                    <a:pt x="10965" y="0"/>
                  </a:moveTo>
                  <a:lnTo>
                    <a:pt x="10965" y="0"/>
                  </a:lnTo>
                  <a:cubicBezTo>
                    <a:pt x="10964" y="1"/>
                    <a:pt x="9645" y="3454"/>
                    <a:pt x="9140" y="4212"/>
                  </a:cubicBezTo>
                  <a:cubicBezTo>
                    <a:pt x="8663" y="4998"/>
                    <a:pt x="7961" y="5728"/>
                    <a:pt x="7961" y="5728"/>
                  </a:cubicBezTo>
                  <a:cubicBezTo>
                    <a:pt x="7961" y="5728"/>
                    <a:pt x="7652" y="4408"/>
                    <a:pt x="7118" y="3201"/>
                  </a:cubicBezTo>
                  <a:cubicBezTo>
                    <a:pt x="6557" y="1966"/>
                    <a:pt x="5378" y="225"/>
                    <a:pt x="5378" y="225"/>
                  </a:cubicBezTo>
                  <a:lnTo>
                    <a:pt x="5378" y="225"/>
                  </a:lnTo>
                  <a:cubicBezTo>
                    <a:pt x="5378" y="225"/>
                    <a:pt x="5967" y="2752"/>
                    <a:pt x="6276" y="3425"/>
                  </a:cubicBezTo>
                  <a:cubicBezTo>
                    <a:pt x="6613" y="4071"/>
                    <a:pt x="6754" y="5812"/>
                    <a:pt x="6754" y="5812"/>
                  </a:cubicBezTo>
                  <a:cubicBezTo>
                    <a:pt x="6754" y="5812"/>
                    <a:pt x="4834" y="5305"/>
                    <a:pt x="3905" y="5305"/>
                  </a:cubicBezTo>
                  <a:cubicBezTo>
                    <a:pt x="3881" y="5305"/>
                    <a:pt x="3857" y="5306"/>
                    <a:pt x="3834" y="5306"/>
                  </a:cubicBezTo>
                  <a:cubicBezTo>
                    <a:pt x="2907" y="5306"/>
                    <a:pt x="577" y="5138"/>
                    <a:pt x="100" y="4998"/>
                  </a:cubicBezTo>
                  <a:cubicBezTo>
                    <a:pt x="72" y="4990"/>
                    <a:pt x="56" y="4986"/>
                    <a:pt x="53" y="4986"/>
                  </a:cubicBezTo>
                  <a:cubicBezTo>
                    <a:pt x="1" y="4986"/>
                    <a:pt x="3357" y="6047"/>
                    <a:pt x="4311" y="6233"/>
                  </a:cubicBezTo>
                  <a:cubicBezTo>
                    <a:pt x="5294" y="6401"/>
                    <a:pt x="5967" y="6514"/>
                    <a:pt x="5967" y="6514"/>
                  </a:cubicBezTo>
                  <a:cubicBezTo>
                    <a:pt x="5967" y="6514"/>
                    <a:pt x="4058" y="6823"/>
                    <a:pt x="2907" y="7216"/>
                  </a:cubicBezTo>
                  <a:cubicBezTo>
                    <a:pt x="1756" y="7637"/>
                    <a:pt x="409" y="8170"/>
                    <a:pt x="409" y="8170"/>
                  </a:cubicBezTo>
                  <a:cubicBezTo>
                    <a:pt x="409" y="8170"/>
                    <a:pt x="2542" y="7889"/>
                    <a:pt x="3750" y="7721"/>
                  </a:cubicBezTo>
                  <a:cubicBezTo>
                    <a:pt x="4618" y="7583"/>
                    <a:pt x="5404" y="7431"/>
                    <a:pt x="5940" y="7431"/>
                  </a:cubicBezTo>
                  <a:cubicBezTo>
                    <a:pt x="6166" y="7431"/>
                    <a:pt x="6348" y="7458"/>
                    <a:pt x="6473" y="7524"/>
                  </a:cubicBezTo>
                  <a:cubicBezTo>
                    <a:pt x="6866" y="7777"/>
                    <a:pt x="8101" y="9181"/>
                    <a:pt x="8691" y="11174"/>
                  </a:cubicBezTo>
                  <a:cubicBezTo>
                    <a:pt x="9280" y="13167"/>
                    <a:pt x="10965" y="19737"/>
                    <a:pt x="11189" y="21702"/>
                  </a:cubicBezTo>
                  <a:cubicBezTo>
                    <a:pt x="11414" y="23695"/>
                    <a:pt x="11947" y="28412"/>
                    <a:pt x="12032" y="30461"/>
                  </a:cubicBezTo>
                  <a:cubicBezTo>
                    <a:pt x="12144" y="32483"/>
                    <a:pt x="11807" y="34953"/>
                    <a:pt x="11807" y="34953"/>
                  </a:cubicBezTo>
                  <a:lnTo>
                    <a:pt x="13183" y="34953"/>
                  </a:lnTo>
                  <a:cubicBezTo>
                    <a:pt x="13183" y="34953"/>
                    <a:pt x="13267" y="30461"/>
                    <a:pt x="12705" y="26924"/>
                  </a:cubicBezTo>
                  <a:cubicBezTo>
                    <a:pt x="12172" y="23387"/>
                    <a:pt x="11807" y="20298"/>
                    <a:pt x="10937" y="17042"/>
                  </a:cubicBezTo>
                  <a:cubicBezTo>
                    <a:pt x="10094" y="13785"/>
                    <a:pt x="8466" y="8788"/>
                    <a:pt x="8691" y="7805"/>
                  </a:cubicBezTo>
                  <a:cubicBezTo>
                    <a:pt x="8691" y="7805"/>
                    <a:pt x="9786" y="6598"/>
                    <a:pt x="10656" y="5952"/>
                  </a:cubicBezTo>
                  <a:cubicBezTo>
                    <a:pt x="11498" y="5306"/>
                    <a:pt x="11863" y="5138"/>
                    <a:pt x="12986" y="4857"/>
                  </a:cubicBezTo>
                  <a:cubicBezTo>
                    <a:pt x="14137" y="4577"/>
                    <a:pt x="15485" y="4127"/>
                    <a:pt x="15485" y="4127"/>
                  </a:cubicBezTo>
                  <a:lnTo>
                    <a:pt x="15485" y="4127"/>
                  </a:lnTo>
                  <a:cubicBezTo>
                    <a:pt x="15484" y="4127"/>
                    <a:pt x="13323" y="4380"/>
                    <a:pt x="12088" y="4689"/>
                  </a:cubicBezTo>
                  <a:cubicBezTo>
                    <a:pt x="10881" y="4970"/>
                    <a:pt x="9589" y="5868"/>
                    <a:pt x="9140" y="6233"/>
                  </a:cubicBezTo>
                  <a:cubicBezTo>
                    <a:pt x="9114" y="6252"/>
                    <a:pt x="9094" y="6262"/>
                    <a:pt x="9080" y="6262"/>
                  </a:cubicBezTo>
                  <a:cubicBezTo>
                    <a:pt x="8849" y="6262"/>
                    <a:pt x="10103" y="3798"/>
                    <a:pt x="10235" y="3004"/>
                  </a:cubicBezTo>
                  <a:cubicBezTo>
                    <a:pt x="10375" y="2162"/>
                    <a:pt x="10965" y="1"/>
                    <a:pt x="1096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97" name="Google Shape;3097;p47"/>
          <p:cNvGrpSpPr/>
          <p:nvPr/>
        </p:nvGrpSpPr>
        <p:grpSpPr>
          <a:xfrm>
            <a:off x="6082878" y="3612305"/>
            <a:ext cx="451305" cy="1541081"/>
            <a:chOff x="4864845" y="1806137"/>
            <a:chExt cx="880939" cy="3008160"/>
          </a:xfrm>
        </p:grpSpPr>
        <p:sp>
          <p:nvSpPr>
            <p:cNvPr id="3098" name="Google Shape;3098;p47"/>
            <p:cNvSpPr/>
            <p:nvPr/>
          </p:nvSpPr>
          <p:spPr>
            <a:xfrm>
              <a:off x="5441971" y="3203860"/>
              <a:ext cx="303813" cy="999322"/>
            </a:xfrm>
            <a:custGeom>
              <a:avLst/>
              <a:gdLst/>
              <a:ahLst/>
              <a:cxnLst/>
              <a:rect l="l" t="t" r="r" b="b"/>
              <a:pathLst>
                <a:path w="6226" h="20480" extrusionOk="0">
                  <a:moveTo>
                    <a:pt x="5480" y="0"/>
                  </a:moveTo>
                  <a:cubicBezTo>
                    <a:pt x="4735" y="0"/>
                    <a:pt x="2310" y="3458"/>
                    <a:pt x="1144" y="8043"/>
                  </a:cubicBezTo>
                  <a:cubicBezTo>
                    <a:pt x="1" y="12536"/>
                    <a:pt x="897" y="19674"/>
                    <a:pt x="995" y="20417"/>
                  </a:cubicBezTo>
                  <a:lnTo>
                    <a:pt x="995" y="20417"/>
                  </a:lnTo>
                  <a:cubicBezTo>
                    <a:pt x="1249" y="19601"/>
                    <a:pt x="3893" y="11092"/>
                    <a:pt x="4401" y="8660"/>
                  </a:cubicBezTo>
                  <a:cubicBezTo>
                    <a:pt x="4962" y="6077"/>
                    <a:pt x="6225" y="238"/>
                    <a:pt x="5552" y="13"/>
                  </a:cubicBezTo>
                  <a:cubicBezTo>
                    <a:pt x="5530" y="5"/>
                    <a:pt x="5506" y="0"/>
                    <a:pt x="5480" y="0"/>
                  </a:cubicBezTo>
                  <a:close/>
                  <a:moveTo>
                    <a:pt x="995" y="20417"/>
                  </a:moveTo>
                  <a:cubicBezTo>
                    <a:pt x="982" y="20458"/>
                    <a:pt x="975" y="20480"/>
                    <a:pt x="975" y="20480"/>
                  </a:cubicBezTo>
                  <a:lnTo>
                    <a:pt x="1004" y="20480"/>
                  </a:lnTo>
                  <a:cubicBezTo>
                    <a:pt x="1004" y="20480"/>
                    <a:pt x="1001" y="20458"/>
                    <a:pt x="995" y="204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47"/>
            <p:cNvSpPr/>
            <p:nvPr/>
          </p:nvSpPr>
          <p:spPr>
            <a:xfrm>
              <a:off x="5334763" y="2546937"/>
              <a:ext cx="267020" cy="983610"/>
            </a:xfrm>
            <a:custGeom>
              <a:avLst/>
              <a:gdLst/>
              <a:ahLst/>
              <a:cxnLst/>
              <a:rect l="l" t="t" r="r" b="b"/>
              <a:pathLst>
                <a:path w="5472" h="20158" extrusionOk="0">
                  <a:moveTo>
                    <a:pt x="5028" y="0"/>
                  </a:moveTo>
                  <a:cubicBezTo>
                    <a:pt x="5027" y="0"/>
                    <a:pt x="5026" y="0"/>
                    <a:pt x="5025" y="0"/>
                  </a:cubicBezTo>
                  <a:cubicBezTo>
                    <a:pt x="4604" y="0"/>
                    <a:pt x="2527" y="2948"/>
                    <a:pt x="1263" y="8367"/>
                  </a:cubicBezTo>
                  <a:cubicBezTo>
                    <a:pt x="0" y="13785"/>
                    <a:pt x="702" y="20158"/>
                    <a:pt x="702" y="20158"/>
                  </a:cubicBezTo>
                  <a:cubicBezTo>
                    <a:pt x="702" y="20158"/>
                    <a:pt x="2106" y="15133"/>
                    <a:pt x="3313" y="11399"/>
                  </a:cubicBezTo>
                  <a:cubicBezTo>
                    <a:pt x="4518" y="7672"/>
                    <a:pt x="5471" y="0"/>
                    <a:pt x="5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47"/>
            <p:cNvSpPr/>
            <p:nvPr/>
          </p:nvSpPr>
          <p:spPr>
            <a:xfrm>
              <a:off x="5323784" y="2109640"/>
              <a:ext cx="290492" cy="727777"/>
            </a:xfrm>
            <a:custGeom>
              <a:avLst/>
              <a:gdLst/>
              <a:ahLst/>
              <a:cxnLst/>
              <a:rect l="l" t="t" r="r" b="b"/>
              <a:pathLst>
                <a:path w="5953" h="14915" extrusionOk="0">
                  <a:moveTo>
                    <a:pt x="4975" y="0"/>
                  </a:moveTo>
                  <a:cubicBezTo>
                    <a:pt x="4183" y="0"/>
                    <a:pt x="2896" y="1215"/>
                    <a:pt x="1516" y="4639"/>
                  </a:cubicBezTo>
                  <a:cubicBezTo>
                    <a:pt x="0" y="8429"/>
                    <a:pt x="365" y="14914"/>
                    <a:pt x="365" y="14914"/>
                  </a:cubicBezTo>
                  <a:cubicBezTo>
                    <a:pt x="1460" y="11040"/>
                    <a:pt x="5952" y="315"/>
                    <a:pt x="5194" y="35"/>
                  </a:cubicBezTo>
                  <a:cubicBezTo>
                    <a:pt x="5126" y="12"/>
                    <a:pt x="5053" y="0"/>
                    <a:pt x="4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47"/>
            <p:cNvSpPr/>
            <p:nvPr/>
          </p:nvSpPr>
          <p:spPr>
            <a:xfrm>
              <a:off x="4864845" y="3484868"/>
              <a:ext cx="561757" cy="799165"/>
            </a:xfrm>
            <a:custGeom>
              <a:avLst/>
              <a:gdLst/>
              <a:ahLst/>
              <a:cxnLst/>
              <a:rect l="l" t="t" r="r" b="b"/>
              <a:pathLst>
                <a:path w="11512" h="16378" extrusionOk="0">
                  <a:moveTo>
                    <a:pt x="505" y="0"/>
                  </a:moveTo>
                  <a:cubicBezTo>
                    <a:pt x="494" y="0"/>
                    <a:pt x="485" y="3"/>
                    <a:pt x="478" y="10"/>
                  </a:cubicBezTo>
                  <a:cubicBezTo>
                    <a:pt x="0" y="403"/>
                    <a:pt x="1881" y="5989"/>
                    <a:pt x="4605" y="9976"/>
                  </a:cubicBezTo>
                  <a:cubicBezTo>
                    <a:pt x="7356" y="13963"/>
                    <a:pt x="11511" y="16377"/>
                    <a:pt x="11511" y="16377"/>
                  </a:cubicBezTo>
                  <a:cubicBezTo>
                    <a:pt x="8885" y="12093"/>
                    <a:pt x="1199"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47"/>
            <p:cNvSpPr/>
            <p:nvPr/>
          </p:nvSpPr>
          <p:spPr>
            <a:xfrm>
              <a:off x="4956633" y="2884792"/>
              <a:ext cx="389111" cy="878652"/>
            </a:xfrm>
            <a:custGeom>
              <a:avLst/>
              <a:gdLst/>
              <a:ahLst/>
              <a:cxnLst/>
              <a:rect l="l" t="t" r="r" b="b"/>
              <a:pathLst>
                <a:path w="7974" h="18007" extrusionOk="0">
                  <a:moveTo>
                    <a:pt x="519" y="1"/>
                  </a:moveTo>
                  <a:cubicBezTo>
                    <a:pt x="503" y="1"/>
                    <a:pt x="490" y="4"/>
                    <a:pt x="478" y="11"/>
                  </a:cubicBezTo>
                  <a:cubicBezTo>
                    <a:pt x="0" y="320"/>
                    <a:pt x="534" y="4222"/>
                    <a:pt x="2246" y="8798"/>
                  </a:cubicBezTo>
                  <a:cubicBezTo>
                    <a:pt x="3959" y="13346"/>
                    <a:pt x="7974" y="18007"/>
                    <a:pt x="7974" y="18007"/>
                  </a:cubicBezTo>
                  <a:cubicBezTo>
                    <a:pt x="7974" y="18007"/>
                    <a:pt x="6794" y="11353"/>
                    <a:pt x="5700" y="8433"/>
                  </a:cubicBezTo>
                  <a:cubicBezTo>
                    <a:pt x="4630" y="5582"/>
                    <a:pt x="1152" y="1"/>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47"/>
            <p:cNvSpPr/>
            <p:nvPr/>
          </p:nvSpPr>
          <p:spPr>
            <a:xfrm>
              <a:off x="5118298" y="2268857"/>
              <a:ext cx="176745" cy="832931"/>
            </a:xfrm>
            <a:custGeom>
              <a:avLst/>
              <a:gdLst/>
              <a:ahLst/>
              <a:cxnLst/>
              <a:rect l="l" t="t" r="r" b="b"/>
              <a:pathLst>
                <a:path w="3622" h="17070" extrusionOk="0">
                  <a:moveTo>
                    <a:pt x="1123" y="0"/>
                  </a:moveTo>
                  <a:cubicBezTo>
                    <a:pt x="618" y="0"/>
                    <a:pt x="0" y="3762"/>
                    <a:pt x="506" y="7973"/>
                  </a:cubicBezTo>
                  <a:cubicBezTo>
                    <a:pt x="983" y="12157"/>
                    <a:pt x="3622" y="17070"/>
                    <a:pt x="3622" y="17070"/>
                  </a:cubicBezTo>
                  <a:cubicBezTo>
                    <a:pt x="3341" y="11623"/>
                    <a:pt x="1629" y="0"/>
                    <a:pt x="1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47"/>
            <p:cNvSpPr/>
            <p:nvPr/>
          </p:nvSpPr>
          <p:spPr>
            <a:xfrm>
              <a:off x="5255272" y="1806137"/>
              <a:ext cx="184991" cy="816194"/>
            </a:xfrm>
            <a:custGeom>
              <a:avLst/>
              <a:gdLst/>
              <a:ahLst/>
              <a:cxnLst/>
              <a:rect l="l" t="t" r="r" b="b"/>
              <a:pathLst>
                <a:path w="3791" h="16727" extrusionOk="0">
                  <a:moveTo>
                    <a:pt x="3521" y="1"/>
                  </a:moveTo>
                  <a:cubicBezTo>
                    <a:pt x="3204" y="1"/>
                    <a:pt x="1828" y="2009"/>
                    <a:pt x="927" y="6142"/>
                  </a:cubicBezTo>
                  <a:cubicBezTo>
                    <a:pt x="1" y="10550"/>
                    <a:pt x="1320" y="16726"/>
                    <a:pt x="1320" y="16726"/>
                  </a:cubicBezTo>
                  <a:cubicBezTo>
                    <a:pt x="2499" y="9764"/>
                    <a:pt x="3791" y="275"/>
                    <a:pt x="3566" y="22"/>
                  </a:cubicBezTo>
                  <a:cubicBezTo>
                    <a:pt x="3555" y="8"/>
                    <a:pt x="3540" y="1"/>
                    <a:pt x="3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47"/>
            <p:cNvSpPr/>
            <p:nvPr/>
          </p:nvSpPr>
          <p:spPr>
            <a:xfrm>
              <a:off x="5308705" y="2163509"/>
              <a:ext cx="342705" cy="2650788"/>
            </a:xfrm>
            <a:custGeom>
              <a:avLst/>
              <a:gdLst/>
              <a:ahLst/>
              <a:cxnLst/>
              <a:rect l="l" t="t" r="r" b="b"/>
              <a:pathLst>
                <a:path w="7023" h="54325" extrusionOk="0">
                  <a:moveTo>
                    <a:pt x="777" y="1"/>
                  </a:moveTo>
                  <a:cubicBezTo>
                    <a:pt x="708" y="1"/>
                    <a:pt x="633" y="50"/>
                    <a:pt x="618" y="138"/>
                  </a:cubicBezTo>
                  <a:lnTo>
                    <a:pt x="618" y="110"/>
                  </a:lnTo>
                  <a:cubicBezTo>
                    <a:pt x="506" y="1289"/>
                    <a:pt x="422" y="2468"/>
                    <a:pt x="338" y="3647"/>
                  </a:cubicBezTo>
                  <a:cubicBezTo>
                    <a:pt x="169" y="6679"/>
                    <a:pt x="57" y="9711"/>
                    <a:pt x="29" y="12743"/>
                  </a:cubicBezTo>
                  <a:cubicBezTo>
                    <a:pt x="1" y="16983"/>
                    <a:pt x="113" y="21194"/>
                    <a:pt x="394" y="25405"/>
                  </a:cubicBezTo>
                  <a:cubicBezTo>
                    <a:pt x="731" y="30094"/>
                    <a:pt x="1264" y="34782"/>
                    <a:pt x="2162" y="39386"/>
                  </a:cubicBezTo>
                  <a:cubicBezTo>
                    <a:pt x="3033" y="43962"/>
                    <a:pt x="4268" y="48483"/>
                    <a:pt x="6065" y="52778"/>
                  </a:cubicBezTo>
                  <a:cubicBezTo>
                    <a:pt x="6289" y="53283"/>
                    <a:pt x="6514" y="53761"/>
                    <a:pt x="6739" y="54266"/>
                  </a:cubicBezTo>
                  <a:cubicBezTo>
                    <a:pt x="6755" y="54307"/>
                    <a:pt x="6788" y="54324"/>
                    <a:pt x="6825" y="54324"/>
                  </a:cubicBezTo>
                  <a:cubicBezTo>
                    <a:pt x="6914" y="54324"/>
                    <a:pt x="7023" y="54225"/>
                    <a:pt x="6963" y="54126"/>
                  </a:cubicBezTo>
                  <a:cubicBezTo>
                    <a:pt x="5026" y="49914"/>
                    <a:pt x="3706" y="45450"/>
                    <a:pt x="2752" y="40958"/>
                  </a:cubicBezTo>
                  <a:cubicBezTo>
                    <a:pt x="1797" y="36438"/>
                    <a:pt x="1152" y="31582"/>
                    <a:pt x="787" y="26865"/>
                  </a:cubicBezTo>
                  <a:cubicBezTo>
                    <a:pt x="450" y="22598"/>
                    <a:pt x="281" y="18330"/>
                    <a:pt x="309" y="14035"/>
                  </a:cubicBezTo>
                  <a:cubicBezTo>
                    <a:pt x="309" y="10834"/>
                    <a:pt x="394" y="7662"/>
                    <a:pt x="562" y="4461"/>
                  </a:cubicBezTo>
                  <a:cubicBezTo>
                    <a:pt x="618" y="3479"/>
                    <a:pt x="702" y="2496"/>
                    <a:pt x="759" y="1513"/>
                  </a:cubicBezTo>
                  <a:cubicBezTo>
                    <a:pt x="815" y="1092"/>
                    <a:pt x="871" y="615"/>
                    <a:pt x="871" y="194"/>
                  </a:cubicBezTo>
                  <a:cubicBezTo>
                    <a:pt x="871" y="166"/>
                    <a:pt x="899" y="138"/>
                    <a:pt x="899" y="138"/>
                  </a:cubicBezTo>
                  <a:cubicBezTo>
                    <a:pt x="899" y="43"/>
                    <a:pt x="841" y="1"/>
                    <a:pt x="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47"/>
            <p:cNvSpPr/>
            <p:nvPr/>
          </p:nvSpPr>
          <p:spPr>
            <a:xfrm>
              <a:off x="5453926" y="3383961"/>
              <a:ext cx="191823" cy="1049385"/>
            </a:xfrm>
            <a:custGeom>
              <a:avLst/>
              <a:gdLst/>
              <a:ahLst/>
              <a:cxnLst/>
              <a:rect l="l" t="t" r="r" b="b"/>
              <a:pathLst>
                <a:path w="3931" h="21506" extrusionOk="0">
                  <a:moveTo>
                    <a:pt x="3931" y="0"/>
                  </a:moveTo>
                  <a:lnTo>
                    <a:pt x="3931" y="0"/>
                  </a:lnTo>
                  <a:cubicBezTo>
                    <a:pt x="1348" y="6794"/>
                    <a:pt x="1" y="14262"/>
                    <a:pt x="1039" y="21505"/>
                  </a:cubicBezTo>
                  <a:lnTo>
                    <a:pt x="927" y="20130"/>
                  </a:lnTo>
                  <a:cubicBezTo>
                    <a:pt x="450" y="13307"/>
                    <a:pt x="1769" y="6457"/>
                    <a:pt x="3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47"/>
            <p:cNvSpPr/>
            <p:nvPr/>
          </p:nvSpPr>
          <p:spPr>
            <a:xfrm>
              <a:off x="5337496" y="2670241"/>
              <a:ext cx="208268" cy="1123358"/>
            </a:xfrm>
            <a:custGeom>
              <a:avLst/>
              <a:gdLst/>
              <a:ahLst/>
              <a:cxnLst/>
              <a:rect l="l" t="t" r="r" b="b"/>
              <a:pathLst>
                <a:path w="4268" h="23022" extrusionOk="0">
                  <a:moveTo>
                    <a:pt x="4268" y="0"/>
                  </a:moveTo>
                  <a:lnTo>
                    <a:pt x="4268" y="0"/>
                  </a:lnTo>
                  <a:cubicBezTo>
                    <a:pt x="1600" y="7328"/>
                    <a:pt x="0" y="15217"/>
                    <a:pt x="758" y="23021"/>
                  </a:cubicBezTo>
                  <a:cubicBezTo>
                    <a:pt x="702" y="22039"/>
                    <a:pt x="618" y="21056"/>
                    <a:pt x="674" y="20102"/>
                  </a:cubicBezTo>
                  <a:cubicBezTo>
                    <a:pt x="702" y="13251"/>
                    <a:pt x="2162" y="6485"/>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47"/>
            <p:cNvSpPr/>
            <p:nvPr/>
          </p:nvSpPr>
          <p:spPr>
            <a:xfrm>
              <a:off x="5318318" y="2281153"/>
              <a:ext cx="160300" cy="746661"/>
            </a:xfrm>
            <a:custGeom>
              <a:avLst/>
              <a:gdLst/>
              <a:ahLst/>
              <a:cxnLst/>
              <a:rect l="l" t="t" r="r" b="b"/>
              <a:pathLst>
                <a:path w="3285" h="15302" extrusionOk="0">
                  <a:moveTo>
                    <a:pt x="3285" y="1"/>
                  </a:moveTo>
                  <a:lnTo>
                    <a:pt x="3285" y="1"/>
                  </a:lnTo>
                  <a:cubicBezTo>
                    <a:pt x="1207" y="4830"/>
                    <a:pt x="449" y="10108"/>
                    <a:pt x="0" y="15302"/>
                  </a:cubicBezTo>
                  <a:cubicBezTo>
                    <a:pt x="730" y="10136"/>
                    <a:pt x="1488" y="4914"/>
                    <a:pt x="3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47"/>
            <p:cNvSpPr/>
            <p:nvPr/>
          </p:nvSpPr>
          <p:spPr>
            <a:xfrm>
              <a:off x="5051153" y="3086655"/>
              <a:ext cx="330213" cy="765838"/>
            </a:xfrm>
            <a:custGeom>
              <a:avLst/>
              <a:gdLst/>
              <a:ahLst/>
              <a:cxnLst/>
              <a:rect l="l" t="t" r="r" b="b"/>
              <a:pathLst>
                <a:path w="6767" h="15695" extrusionOk="0">
                  <a:moveTo>
                    <a:pt x="1" y="1"/>
                  </a:moveTo>
                  <a:cubicBezTo>
                    <a:pt x="1994" y="4437"/>
                    <a:pt x="4829" y="11146"/>
                    <a:pt x="6767" y="15695"/>
                  </a:cubicBezTo>
                  <a:cubicBezTo>
                    <a:pt x="4773" y="10360"/>
                    <a:pt x="2583" y="508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47"/>
            <p:cNvSpPr/>
            <p:nvPr/>
          </p:nvSpPr>
          <p:spPr>
            <a:xfrm>
              <a:off x="5011432" y="3730501"/>
              <a:ext cx="467187" cy="608327"/>
            </a:xfrm>
            <a:custGeom>
              <a:avLst/>
              <a:gdLst/>
              <a:ahLst/>
              <a:cxnLst/>
              <a:rect l="l" t="t" r="r" b="b"/>
              <a:pathLst>
                <a:path w="9574" h="12467" extrusionOk="0">
                  <a:moveTo>
                    <a:pt x="0" y="1"/>
                  </a:moveTo>
                  <a:cubicBezTo>
                    <a:pt x="2668" y="4521"/>
                    <a:pt x="5840" y="8760"/>
                    <a:pt x="9574" y="12466"/>
                  </a:cubicBezTo>
                  <a:cubicBezTo>
                    <a:pt x="6065" y="8592"/>
                    <a:pt x="2920" y="4353"/>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47"/>
            <p:cNvSpPr/>
            <p:nvPr/>
          </p:nvSpPr>
          <p:spPr>
            <a:xfrm>
              <a:off x="5184028" y="2461986"/>
              <a:ext cx="139805" cy="741196"/>
            </a:xfrm>
            <a:custGeom>
              <a:avLst/>
              <a:gdLst/>
              <a:ahLst/>
              <a:cxnLst/>
              <a:rect l="l" t="t" r="r" b="b"/>
              <a:pathLst>
                <a:path w="2865" h="15190" extrusionOk="0">
                  <a:moveTo>
                    <a:pt x="1" y="1"/>
                  </a:moveTo>
                  <a:lnTo>
                    <a:pt x="1" y="1"/>
                  </a:lnTo>
                  <a:cubicBezTo>
                    <a:pt x="422" y="5138"/>
                    <a:pt x="1264" y="10276"/>
                    <a:pt x="2864" y="15189"/>
                  </a:cubicBezTo>
                  <a:cubicBezTo>
                    <a:pt x="1545" y="10192"/>
                    <a:pt x="703" y="51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2" name="Google Shape;3112;p47"/>
          <p:cNvGrpSpPr/>
          <p:nvPr/>
        </p:nvGrpSpPr>
        <p:grpSpPr>
          <a:xfrm>
            <a:off x="5010003" y="3612305"/>
            <a:ext cx="451305" cy="1541081"/>
            <a:chOff x="4864845" y="1806137"/>
            <a:chExt cx="880939" cy="3008160"/>
          </a:xfrm>
        </p:grpSpPr>
        <p:sp>
          <p:nvSpPr>
            <p:cNvPr id="3113" name="Google Shape;3113;p47"/>
            <p:cNvSpPr/>
            <p:nvPr/>
          </p:nvSpPr>
          <p:spPr>
            <a:xfrm>
              <a:off x="5441971" y="3203860"/>
              <a:ext cx="303813" cy="999322"/>
            </a:xfrm>
            <a:custGeom>
              <a:avLst/>
              <a:gdLst/>
              <a:ahLst/>
              <a:cxnLst/>
              <a:rect l="l" t="t" r="r" b="b"/>
              <a:pathLst>
                <a:path w="6226" h="20480" extrusionOk="0">
                  <a:moveTo>
                    <a:pt x="5480" y="0"/>
                  </a:moveTo>
                  <a:cubicBezTo>
                    <a:pt x="4735" y="0"/>
                    <a:pt x="2310" y="3458"/>
                    <a:pt x="1144" y="8043"/>
                  </a:cubicBezTo>
                  <a:cubicBezTo>
                    <a:pt x="1" y="12536"/>
                    <a:pt x="897" y="19674"/>
                    <a:pt x="995" y="20417"/>
                  </a:cubicBezTo>
                  <a:lnTo>
                    <a:pt x="995" y="20417"/>
                  </a:lnTo>
                  <a:cubicBezTo>
                    <a:pt x="1249" y="19601"/>
                    <a:pt x="3893" y="11092"/>
                    <a:pt x="4401" y="8660"/>
                  </a:cubicBezTo>
                  <a:cubicBezTo>
                    <a:pt x="4962" y="6077"/>
                    <a:pt x="6225" y="238"/>
                    <a:pt x="5552" y="13"/>
                  </a:cubicBezTo>
                  <a:cubicBezTo>
                    <a:pt x="5530" y="5"/>
                    <a:pt x="5506" y="0"/>
                    <a:pt x="5480" y="0"/>
                  </a:cubicBezTo>
                  <a:close/>
                  <a:moveTo>
                    <a:pt x="995" y="20417"/>
                  </a:moveTo>
                  <a:cubicBezTo>
                    <a:pt x="982" y="20458"/>
                    <a:pt x="975" y="20480"/>
                    <a:pt x="975" y="20480"/>
                  </a:cubicBezTo>
                  <a:lnTo>
                    <a:pt x="1004" y="20480"/>
                  </a:lnTo>
                  <a:cubicBezTo>
                    <a:pt x="1004" y="20480"/>
                    <a:pt x="1001" y="20458"/>
                    <a:pt x="995" y="20417"/>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47"/>
            <p:cNvSpPr/>
            <p:nvPr/>
          </p:nvSpPr>
          <p:spPr>
            <a:xfrm>
              <a:off x="5334763" y="2546937"/>
              <a:ext cx="267020" cy="983610"/>
            </a:xfrm>
            <a:custGeom>
              <a:avLst/>
              <a:gdLst/>
              <a:ahLst/>
              <a:cxnLst/>
              <a:rect l="l" t="t" r="r" b="b"/>
              <a:pathLst>
                <a:path w="5472" h="20158" extrusionOk="0">
                  <a:moveTo>
                    <a:pt x="5028" y="0"/>
                  </a:moveTo>
                  <a:cubicBezTo>
                    <a:pt x="5027" y="0"/>
                    <a:pt x="5026" y="0"/>
                    <a:pt x="5025" y="0"/>
                  </a:cubicBezTo>
                  <a:cubicBezTo>
                    <a:pt x="4604" y="0"/>
                    <a:pt x="2527" y="2948"/>
                    <a:pt x="1263" y="8367"/>
                  </a:cubicBezTo>
                  <a:cubicBezTo>
                    <a:pt x="0" y="13785"/>
                    <a:pt x="702" y="20158"/>
                    <a:pt x="702" y="20158"/>
                  </a:cubicBezTo>
                  <a:cubicBezTo>
                    <a:pt x="702" y="20158"/>
                    <a:pt x="2106" y="15133"/>
                    <a:pt x="3313" y="11399"/>
                  </a:cubicBezTo>
                  <a:cubicBezTo>
                    <a:pt x="4518" y="7672"/>
                    <a:pt x="5471" y="0"/>
                    <a:pt x="502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47"/>
            <p:cNvSpPr/>
            <p:nvPr/>
          </p:nvSpPr>
          <p:spPr>
            <a:xfrm>
              <a:off x="5323784" y="2109640"/>
              <a:ext cx="290492" cy="727777"/>
            </a:xfrm>
            <a:custGeom>
              <a:avLst/>
              <a:gdLst/>
              <a:ahLst/>
              <a:cxnLst/>
              <a:rect l="l" t="t" r="r" b="b"/>
              <a:pathLst>
                <a:path w="5953" h="14915" extrusionOk="0">
                  <a:moveTo>
                    <a:pt x="4975" y="0"/>
                  </a:moveTo>
                  <a:cubicBezTo>
                    <a:pt x="4183" y="0"/>
                    <a:pt x="2896" y="1215"/>
                    <a:pt x="1516" y="4639"/>
                  </a:cubicBezTo>
                  <a:cubicBezTo>
                    <a:pt x="0" y="8429"/>
                    <a:pt x="365" y="14914"/>
                    <a:pt x="365" y="14914"/>
                  </a:cubicBezTo>
                  <a:cubicBezTo>
                    <a:pt x="1460" y="11040"/>
                    <a:pt x="5952" y="315"/>
                    <a:pt x="5194" y="35"/>
                  </a:cubicBezTo>
                  <a:cubicBezTo>
                    <a:pt x="5126" y="12"/>
                    <a:pt x="5053" y="0"/>
                    <a:pt x="49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47"/>
            <p:cNvSpPr/>
            <p:nvPr/>
          </p:nvSpPr>
          <p:spPr>
            <a:xfrm>
              <a:off x="4864845" y="3484868"/>
              <a:ext cx="561757" cy="799165"/>
            </a:xfrm>
            <a:custGeom>
              <a:avLst/>
              <a:gdLst/>
              <a:ahLst/>
              <a:cxnLst/>
              <a:rect l="l" t="t" r="r" b="b"/>
              <a:pathLst>
                <a:path w="11512" h="16378" extrusionOk="0">
                  <a:moveTo>
                    <a:pt x="505" y="0"/>
                  </a:moveTo>
                  <a:cubicBezTo>
                    <a:pt x="494" y="0"/>
                    <a:pt x="485" y="3"/>
                    <a:pt x="478" y="10"/>
                  </a:cubicBezTo>
                  <a:cubicBezTo>
                    <a:pt x="0" y="403"/>
                    <a:pt x="1881" y="5989"/>
                    <a:pt x="4605" y="9976"/>
                  </a:cubicBezTo>
                  <a:cubicBezTo>
                    <a:pt x="7356" y="13963"/>
                    <a:pt x="11511" y="16377"/>
                    <a:pt x="11511" y="16377"/>
                  </a:cubicBezTo>
                  <a:cubicBezTo>
                    <a:pt x="8885" y="12093"/>
                    <a:pt x="1199"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47"/>
            <p:cNvSpPr/>
            <p:nvPr/>
          </p:nvSpPr>
          <p:spPr>
            <a:xfrm>
              <a:off x="4956633" y="2884792"/>
              <a:ext cx="389111" cy="878652"/>
            </a:xfrm>
            <a:custGeom>
              <a:avLst/>
              <a:gdLst/>
              <a:ahLst/>
              <a:cxnLst/>
              <a:rect l="l" t="t" r="r" b="b"/>
              <a:pathLst>
                <a:path w="7974" h="18007" extrusionOk="0">
                  <a:moveTo>
                    <a:pt x="519" y="1"/>
                  </a:moveTo>
                  <a:cubicBezTo>
                    <a:pt x="503" y="1"/>
                    <a:pt x="490" y="4"/>
                    <a:pt x="478" y="11"/>
                  </a:cubicBezTo>
                  <a:cubicBezTo>
                    <a:pt x="0" y="320"/>
                    <a:pt x="534" y="4222"/>
                    <a:pt x="2246" y="8798"/>
                  </a:cubicBezTo>
                  <a:cubicBezTo>
                    <a:pt x="3959" y="13346"/>
                    <a:pt x="7974" y="18007"/>
                    <a:pt x="7974" y="18007"/>
                  </a:cubicBezTo>
                  <a:cubicBezTo>
                    <a:pt x="7974" y="18007"/>
                    <a:pt x="6794" y="11353"/>
                    <a:pt x="5700" y="8433"/>
                  </a:cubicBezTo>
                  <a:cubicBezTo>
                    <a:pt x="4630" y="5582"/>
                    <a:pt x="1152" y="1"/>
                    <a:pt x="51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47"/>
            <p:cNvSpPr/>
            <p:nvPr/>
          </p:nvSpPr>
          <p:spPr>
            <a:xfrm>
              <a:off x="5118298" y="2268857"/>
              <a:ext cx="176745" cy="832931"/>
            </a:xfrm>
            <a:custGeom>
              <a:avLst/>
              <a:gdLst/>
              <a:ahLst/>
              <a:cxnLst/>
              <a:rect l="l" t="t" r="r" b="b"/>
              <a:pathLst>
                <a:path w="3622" h="17070" extrusionOk="0">
                  <a:moveTo>
                    <a:pt x="1123" y="0"/>
                  </a:moveTo>
                  <a:cubicBezTo>
                    <a:pt x="618" y="0"/>
                    <a:pt x="0" y="3762"/>
                    <a:pt x="506" y="7973"/>
                  </a:cubicBezTo>
                  <a:cubicBezTo>
                    <a:pt x="983" y="12157"/>
                    <a:pt x="3622" y="17070"/>
                    <a:pt x="3622" y="17070"/>
                  </a:cubicBezTo>
                  <a:cubicBezTo>
                    <a:pt x="3341" y="11623"/>
                    <a:pt x="1629" y="0"/>
                    <a:pt x="112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47"/>
            <p:cNvSpPr/>
            <p:nvPr/>
          </p:nvSpPr>
          <p:spPr>
            <a:xfrm>
              <a:off x="5255272" y="1806137"/>
              <a:ext cx="184991" cy="816194"/>
            </a:xfrm>
            <a:custGeom>
              <a:avLst/>
              <a:gdLst/>
              <a:ahLst/>
              <a:cxnLst/>
              <a:rect l="l" t="t" r="r" b="b"/>
              <a:pathLst>
                <a:path w="3791" h="16727" extrusionOk="0">
                  <a:moveTo>
                    <a:pt x="3521" y="1"/>
                  </a:moveTo>
                  <a:cubicBezTo>
                    <a:pt x="3204" y="1"/>
                    <a:pt x="1828" y="2009"/>
                    <a:pt x="927" y="6142"/>
                  </a:cubicBezTo>
                  <a:cubicBezTo>
                    <a:pt x="1" y="10550"/>
                    <a:pt x="1320" y="16726"/>
                    <a:pt x="1320" y="16726"/>
                  </a:cubicBezTo>
                  <a:cubicBezTo>
                    <a:pt x="2499" y="9764"/>
                    <a:pt x="3791" y="275"/>
                    <a:pt x="3566" y="22"/>
                  </a:cubicBezTo>
                  <a:cubicBezTo>
                    <a:pt x="3555" y="8"/>
                    <a:pt x="3540" y="1"/>
                    <a:pt x="35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47"/>
            <p:cNvSpPr/>
            <p:nvPr/>
          </p:nvSpPr>
          <p:spPr>
            <a:xfrm>
              <a:off x="5308705" y="2163509"/>
              <a:ext cx="342705" cy="2650788"/>
            </a:xfrm>
            <a:custGeom>
              <a:avLst/>
              <a:gdLst/>
              <a:ahLst/>
              <a:cxnLst/>
              <a:rect l="l" t="t" r="r" b="b"/>
              <a:pathLst>
                <a:path w="7023" h="54325" extrusionOk="0">
                  <a:moveTo>
                    <a:pt x="777" y="1"/>
                  </a:moveTo>
                  <a:cubicBezTo>
                    <a:pt x="708" y="1"/>
                    <a:pt x="633" y="50"/>
                    <a:pt x="618" y="138"/>
                  </a:cubicBezTo>
                  <a:lnTo>
                    <a:pt x="618" y="110"/>
                  </a:lnTo>
                  <a:cubicBezTo>
                    <a:pt x="506" y="1289"/>
                    <a:pt x="422" y="2468"/>
                    <a:pt x="338" y="3647"/>
                  </a:cubicBezTo>
                  <a:cubicBezTo>
                    <a:pt x="169" y="6679"/>
                    <a:pt x="57" y="9711"/>
                    <a:pt x="29" y="12743"/>
                  </a:cubicBezTo>
                  <a:cubicBezTo>
                    <a:pt x="1" y="16983"/>
                    <a:pt x="113" y="21194"/>
                    <a:pt x="394" y="25405"/>
                  </a:cubicBezTo>
                  <a:cubicBezTo>
                    <a:pt x="731" y="30094"/>
                    <a:pt x="1264" y="34782"/>
                    <a:pt x="2162" y="39386"/>
                  </a:cubicBezTo>
                  <a:cubicBezTo>
                    <a:pt x="3033" y="43962"/>
                    <a:pt x="4268" y="48483"/>
                    <a:pt x="6065" y="52778"/>
                  </a:cubicBezTo>
                  <a:cubicBezTo>
                    <a:pt x="6289" y="53283"/>
                    <a:pt x="6514" y="53761"/>
                    <a:pt x="6739" y="54266"/>
                  </a:cubicBezTo>
                  <a:cubicBezTo>
                    <a:pt x="6755" y="54307"/>
                    <a:pt x="6788" y="54324"/>
                    <a:pt x="6825" y="54324"/>
                  </a:cubicBezTo>
                  <a:cubicBezTo>
                    <a:pt x="6914" y="54324"/>
                    <a:pt x="7023" y="54225"/>
                    <a:pt x="6963" y="54126"/>
                  </a:cubicBezTo>
                  <a:cubicBezTo>
                    <a:pt x="5026" y="49914"/>
                    <a:pt x="3706" y="45450"/>
                    <a:pt x="2752" y="40958"/>
                  </a:cubicBezTo>
                  <a:cubicBezTo>
                    <a:pt x="1797" y="36438"/>
                    <a:pt x="1152" y="31582"/>
                    <a:pt x="787" y="26865"/>
                  </a:cubicBezTo>
                  <a:cubicBezTo>
                    <a:pt x="450" y="22598"/>
                    <a:pt x="281" y="18330"/>
                    <a:pt x="309" y="14035"/>
                  </a:cubicBezTo>
                  <a:cubicBezTo>
                    <a:pt x="309" y="10834"/>
                    <a:pt x="394" y="7662"/>
                    <a:pt x="562" y="4461"/>
                  </a:cubicBezTo>
                  <a:cubicBezTo>
                    <a:pt x="618" y="3479"/>
                    <a:pt x="702" y="2496"/>
                    <a:pt x="759" y="1513"/>
                  </a:cubicBezTo>
                  <a:cubicBezTo>
                    <a:pt x="815" y="1092"/>
                    <a:pt x="871" y="615"/>
                    <a:pt x="871" y="194"/>
                  </a:cubicBezTo>
                  <a:cubicBezTo>
                    <a:pt x="871" y="166"/>
                    <a:pt x="899" y="138"/>
                    <a:pt x="899" y="138"/>
                  </a:cubicBezTo>
                  <a:cubicBezTo>
                    <a:pt x="899" y="43"/>
                    <a:pt x="841" y="1"/>
                    <a:pt x="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47"/>
            <p:cNvSpPr/>
            <p:nvPr/>
          </p:nvSpPr>
          <p:spPr>
            <a:xfrm>
              <a:off x="5453926" y="3383961"/>
              <a:ext cx="191823" cy="1049385"/>
            </a:xfrm>
            <a:custGeom>
              <a:avLst/>
              <a:gdLst/>
              <a:ahLst/>
              <a:cxnLst/>
              <a:rect l="l" t="t" r="r" b="b"/>
              <a:pathLst>
                <a:path w="3931" h="21506" extrusionOk="0">
                  <a:moveTo>
                    <a:pt x="3931" y="0"/>
                  </a:moveTo>
                  <a:lnTo>
                    <a:pt x="3931" y="0"/>
                  </a:lnTo>
                  <a:cubicBezTo>
                    <a:pt x="1348" y="6794"/>
                    <a:pt x="1" y="14262"/>
                    <a:pt x="1039" y="21505"/>
                  </a:cubicBezTo>
                  <a:lnTo>
                    <a:pt x="927" y="20130"/>
                  </a:lnTo>
                  <a:cubicBezTo>
                    <a:pt x="450" y="13307"/>
                    <a:pt x="1769" y="6457"/>
                    <a:pt x="3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47"/>
            <p:cNvSpPr/>
            <p:nvPr/>
          </p:nvSpPr>
          <p:spPr>
            <a:xfrm>
              <a:off x="5337496" y="2670241"/>
              <a:ext cx="208268" cy="1123358"/>
            </a:xfrm>
            <a:custGeom>
              <a:avLst/>
              <a:gdLst/>
              <a:ahLst/>
              <a:cxnLst/>
              <a:rect l="l" t="t" r="r" b="b"/>
              <a:pathLst>
                <a:path w="4268" h="23022" extrusionOk="0">
                  <a:moveTo>
                    <a:pt x="4268" y="0"/>
                  </a:moveTo>
                  <a:lnTo>
                    <a:pt x="4268" y="0"/>
                  </a:lnTo>
                  <a:cubicBezTo>
                    <a:pt x="1600" y="7328"/>
                    <a:pt x="0" y="15217"/>
                    <a:pt x="758" y="23021"/>
                  </a:cubicBezTo>
                  <a:cubicBezTo>
                    <a:pt x="702" y="22039"/>
                    <a:pt x="618" y="21056"/>
                    <a:pt x="674" y="20102"/>
                  </a:cubicBezTo>
                  <a:cubicBezTo>
                    <a:pt x="702" y="13251"/>
                    <a:pt x="2162" y="6485"/>
                    <a:pt x="4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47"/>
            <p:cNvSpPr/>
            <p:nvPr/>
          </p:nvSpPr>
          <p:spPr>
            <a:xfrm>
              <a:off x="5318318" y="2281153"/>
              <a:ext cx="160300" cy="746661"/>
            </a:xfrm>
            <a:custGeom>
              <a:avLst/>
              <a:gdLst/>
              <a:ahLst/>
              <a:cxnLst/>
              <a:rect l="l" t="t" r="r" b="b"/>
              <a:pathLst>
                <a:path w="3285" h="15302" extrusionOk="0">
                  <a:moveTo>
                    <a:pt x="3285" y="1"/>
                  </a:moveTo>
                  <a:lnTo>
                    <a:pt x="3285" y="1"/>
                  </a:lnTo>
                  <a:cubicBezTo>
                    <a:pt x="1207" y="4830"/>
                    <a:pt x="449" y="10108"/>
                    <a:pt x="0" y="15302"/>
                  </a:cubicBezTo>
                  <a:cubicBezTo>
                    <a:pt x="730" y="10136"/>
                    <a:pt x="1488" y="4914"/>
                    <a:pt x="32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47"/>
            <p:cNvSpPr/>
            <p:nvPr/>
          </p:nvSpPr>
          <p:spPr>
            <a:xfrm>
              <a:off x="5051153" y="3086655"/>
              <a:ext cx="330213" cy="765838"/>
            </a:xfrm>
            <a:custGeom>
              <a:avLst/>
              <a:gdLst/>
              <a:ahLst/>
              <a:cxnLst/>
              <a:rect l="l" t="t" r="r" b="b"/>
              <a:pathLst>
                <a:path w="6767" h="15695" extrusionOk="0">
                  <a:moveTo>
                    <a:pt x="1" y="1"/>
                  </a:moveTo>
                  <a:cubicBezTo>
                    <a:pt x="1994" y="4437"/>
                    <a:pt x="4829" y="11146"/>
                    <a:pt x="6767" y="15695"/>
                  </a:cubicBezTo>
                  <a:cubicBezTo>
                    <a:pt x="4773" y="10360"/>
                    <a:pt x="2583" y="508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47"/>
            <p:cNvSpPr/>
            <p:nvPr/>
          </p:nvSpPr>
          <p:spPr>
            <a:xfrm>
              <a:off x="5011432" y="3730501"/>
              <a:ext cx="467187" cy="608327"/>
            </a:xfrm>
            <a:custGeom>
              <a:avLst/>
              <a:gdLst/>
              <a:ahLst/>
              <a:cxnLst/>
              <a:rect l="l" t="t" r="r" b="b"/>
              <a:pathLst>
                <a:path w="9574" h="12467" extrusionOk="0">
                  <a:moveTo>
                    <a:pt x="0" y="1"/>
                  </a:moveTo>
                  <a:cubicBezTo>
                    <a:pt x="2668" y="4521"/>
                    <a:pt x="5840" y="8760"/>
                    <a:pt x="9574" y="12466"/>
                  </a:cubicBezTo>
                  <a:cubicBezTo>
                    <a:pt x="6065" y="8592"/>
                    <a:pt x="2920" y="4353"/>
                    <a:pt x="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47"/>
            <p:cNvSpPr/>
            <p:nvPr/>
          </p:nvSpPr>
          <p:spPr>
            <a:xfrm>
              <a:off x="5184028" y="2461986"/>
              <a:ext cx="139805" cy="741196"/>
            </a:xfrm>
            <a:custGeom>
              <a:avLst/>
              <a:gdLst/>
              <a:ahLst/>
              <a:cxnLst/>
              <a:rect l="l" t="t" r="r" b="b"/>
              <a:pathLst>
                <a:path w="2865" h="15190" extrusionOk="0">
                  <a:moveTo>
                    <a:pt x="1" y="1"/>
                  </a:moveTo>
                  <a:lnTo>
                    <a:pt x="1" y="1"/>
                  </a:lnTo>
                  <a:cubicBezTo>
                    <a:pt x="422" y="5138"/>
                    <a:pt x="1264" y="10276"/>
                    <a:pt x="2864" y="15189"/>
                  </a:cubicBezTo>
                  <a:cubicBezTo>
                    <a:pt x="1545" y="10192"/>
                    <a:pt x="703" y="5110"/>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27" name="Google Shape;3127;p47"/>
          <p:cNvGrpSpPr/>
          <p:nvPr/>
        </p:nvGrpSpPr>
        <p:grpSpPr>
          <a:xfrm>
            <a:off x="5113690" y="2267058"/>
            <a:ext cx="2568600" cy="1555900"/>
            <a:chOff x="4660775" y="2360975"/>
            <a:chExt cx="2568600" cy="1555900"/>
          </a:xfrm>
        </p:grpSpPr>
        <p:sp>
          <p:nvSpPr>
            <p:cNvPr id="3128" name="Google Shape;3128;p47"/>
            <p:cNvSpPr/>
            <p:nvPr/>
          </p:nvSpPr>
          <p:spPr>
            <a:xfrm rot="10800000">
              <a:off x="4660775" y="387277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47"/>
            <p:cNvSpPr/>
            <p:nvPr/>
          </p:nvSpPr>
          <p:spPr>
            <a:xfrm rot="10800000">
              <a:off x="7185275" y="2549700"/>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47"/>
            <p:cNvSpPr/>
            <p:nvPr/>
          </p:nvSpPr>
          <p:spPr>
            <a:xfrm rot="10800000">
              <a:off x="5431525" y="2360975"/>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47"/>
            <p:cNvSpPr/>
            <p:nvPr/>
          </p:nvSpPr>
          <p:spPr>
            <a:xfrm rot="10800000">
              <a:off x="5232700" y="3297650"/>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47"/>
            <p:cNvSpPr/>
            <p:nvPr/>
          </p:nvSpPr>
          <p:spPr>
            <a:xfrm rot="10800000">
              <a:off x="6798013" y="2851338"/>
              <a:ext cx="44100" cy="44100"/>
            </a:xfrm>
            <a:prstGeom prst="ellips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xmlns="" id="{0BE3E5B7-8D59-24AB-EAAF-0571E8786461}"/>
              </a:ext>
            </a:extLst>
          </p:cNvPr>
          <p:cNvSpPr txBox="1"/>
          <p:nvPr/>
        </p:nvSpPr>
        <p:spPr>
          <a:xfrm>
            <a:off x="1118382" y="288388"/>
            <a:ext cx="5556738" cy="1138773"/>
          </a:xfrm>
          <a:prstGeom prst="rect">
            <a:avLst/>
          </a:prstGeom>
          <a:noFill/>
        </p:spPr>
        <p:txBody>
          <a:bodyPr wrap="square" rtlCol="0">
            <a:spAutoFit/>
          </a:bodyPr>
          <a:lstStyle/>
          <a:p>
            <a:r>
              <a:rPr lang="en-US" sz="3400" u="sng" spc="25" dirty="0">
                <a:latin typeface="DejaVu Serif Condensed" panose="020B0604020202020204" charset="0"/>
                <a:ea typeface="DejaVu Serif Condensed" panose="020B0604020202020204" charset="0"/>
                <a:cs typeface="DejaVu Serif Condensed" panose="020B0604020202020204" charset="0"/>
              </a:rPr>
              <a:t>W</a:t>
            </a:r>
            <a:r>
              <a:rPr lang="en-US" sz="3400" u="sng" spc="-20" dirty="0">
                <a:latin typeface="DejaVu Serif Condensed" panose="020B0604020202020204" charset="0"/>
                <a:ea typeface="DejaVu Serif Condensed" panose="020B0604020202020204" charset="0"/>
                <a:cs typeface="DejaVu Serif Condensed" panose="020B0604020202020204" charset="0"/>
              </a:rPr>
              <a:t>H</a:t>
            </a:r>
            <a:r>
              <a:rPr lang="en-US" sz="3400" u="sng" spc="20" dirty="0">
                <a:latin typeface="DejaVu Serif Condensed" panose="020B0604020202020204" charset="0"/>
                <a:ea typeface="DejaVu Serif Condensed" panose="020B0604020202020204" charset="0"/>
                <a:cs typeface="DejaVu Serif Condensed" panose="020B0604020202020204" charset="0"/>
              </a:rPr>
              <a:t>O</a:t>
            </a:r>
            <a:r>
              <a:rPr lang="en-US" sz="3400" u="sng" spc="-235" dirty="0">
                <a:latin typeface="DejaVu Serif Condensed" panose="020B0604020202020204" charset="0"/>
                <a:ea typeface="DejaVu Serif Condensed" panose="020B0604020202020204" charset="0"/>
                <a:cs typeface="DejaVu Serif Condensed" panose="020B0604020202020204" charset="0"/>
              </a:rPr>
              <a:t> </a:t>
            </a:r>
            <a:r>
              <a:rPr lang="en-US" sz="3400" u="sng" spc="-10" dirty="0">
                <a:latin typeface="DejaVu Serif Condensed" panose="020B0604020202020204" charset="0"/>
                <a:ea typeface="DejaVu Serif Condensed" panose="020B0604020202020204" charset="0"/>
                <a:cs typeface="DejaVu Serif Condensed" panose="020B0604020202020204" charset="0"/>
              </a:rPr>
              <a:t>AR</a:t>
            </a:r>
            <a:r>
              <a:rPr lang="en-US" sz="3400" u="sng" spc="15" dirty="0">
                <a:latin typeface="DejaVu Serif Condensed" panose="020B0604020202020204" charset="0"/>
                <a:ea typeface="DejaVu Serif Condensed" panose="020B0604020202020204" charset="0"/>
                <a:cs typeface="DejaVu Serif Condensed" panose="020B0604020202020204" charset="0"/>
              </a:rPr>
              <a:t>E</a:t>
            </a:r>
            <a:r>
              <a:rPr lang="en-US" sz="3400" u="sng" spc="-35" dirty="0">
                <a:latin typeface="DejaVu Serif Condensed" panose="020B0604020202020204" charset="0"/>
                <a:ea typeface="DejaVu Serif Condensed" panose="020B0604020202020204" charset="0"/>
                <a:cs typeface="DejaVu Serif Condensed" panose="020B0604020202020204" charset="0"/>
              </a:rPr>
              <a:t> </a:t>
            </a:r>
            <a:r>
              <a:rPr lang="en-US" sz="3400" u="sng" spc="-10" dirty="0">
                <a:latin typeface="DejaVu Serif Condensed" panose="020B0604020202020204" charset="0"/>
                <a:ea typeface="DejaVu Serif Condensed" panose="020B0604020202020204" charset="0"/>
                <a:cs typeface="DejaVu Serif Condensed" panose="020B0604020202020204" charset="0"/>
              </a:rPr>
              <a:t>T</a:t>
            </a:r>
            <a:r>
              <a:rPr lang="en-US" sz="3400" u="sng" spc="-15" dirty="0">
                <a:latin typeface="DejaVu Serif Condensed" panose="020B0604020202020204" charset="0"/>
                <a:ea typeface="DejaVu Serif Condensed" panose="020B0604020202020204" charset="0"/>
                <a:cs typeface="DejaVu Serif Condensed" panose="020B0604020202020204" charset="0"/>
              </a:rPr>
              <a:t>H</a:t>
            </a:r>
            <a:r>
              <a:rPr lang="en-US" sz="3400" u="sng" spc="15" dirty="0">
                <a:latin typeface="DejaVu Serif Condensed" panose="020B0604020202020204" charset="0"/>
                <a:ea typeface="DejaVu Serif Condensed" panose="020B0604020202020204" charset="0"/>
                <a:cs typeface="DejaVu Serif Condensed" panose="020B0604020202020204" charset="0"/>
              </a:rPr>
              <a:t>E</a:t>
            </a:r>
            <a:r>
              <a:rPr lang="en-US" sz="3400" u="sng" spc="-35" dirty="0">
                <a:latin typeface="DejaVu Serif Condensed" panose="020B0604020202020204" charset="0"/>
                <a:ea typeface="DejaVu Serif Condensed" panose="020B0604020202020204" charset="0"/>
                <a:cs typeface="DejaVu Serif Condensed" panose="020B0604020202020204" charset="0"/>
              </a:rPr>
              <a:t> </a:t>
            </a:r>
            <a:r>
              <a:rPr lang="en-US" sz="3400" u="sng" spc="-20" dirty="0">
                <a:latin typeface="DejaVu Serif Condensed" panose="020B0604020202020204" charset="0"/>
                <a:ea typeface="DejaVu Serif Condensed" panose="020B0604020202020204" charset="0"/>
                <a:cs typeface="DejaVu Serif Condensed" panose="020B0604020202020204" charset="0"/>
              </a:rPr>
              <a:t>E</a:t>
            </a:r>
            <a:r>
              <a:rPr lang="en-US" sz="3400" u="sng" spc="30" dirty="0">
                <a:latin typeface="DejaVu Serif Condensed" panose="020B0604020202020204" charset="0"/>
                <a:ea typeface="DejaVu Serif Condensed" panose="020B0604020202020204" charset="0"/>
                <a:cs typeface="DejaVu Serif Condensed" panose="020B0604020202020204" charset="0"/>
              </a:rPr>
              <a:t>N</a:t>
            </a:r>
            <a:r>
              <a:rPr lang="en-US" sz="3400" u="sng" spc="15" dirty="0">
                <a:latin typeface="DejaVu Serif Condensed" panose="020B0604020202020204" charset="0"/>
                <a:ea typeface="DejaVu Serif Condensed" panose="020B0604020202020204" charset="0"/>
                <a:cs typeface="DejaVu Serif Condensed" panose="020B0604020202020204" charset="0"/>
              </a:rPr>
              <a:t>D</a:t>
            </a:r>
            <a:r>
              <a:rPr lang="en-US" sz="3400" u="sng" spc="-45" dirty="0">
                <a:latin typeface="DejaVu Serif Condensed" panose="020B0604020202020204" charset="0"/>
                <a:ea typeface="DejaVu Serif Condensed" panose="020B0604020202020204" charset="0"/>
                <a:cs typeface="DejaVu Serif Condensed" panose="020B0604020202020204" charset="0"/>
              </a:rPr>
              <a:t> </a:t>
            </a:r>
            <a:r>
              <a:rPr lang="en-US" sz="3400" u="sng" dirty="0">
                <a:latin typeface="DejaVu Serif Condensed" panose="020B0604020202020204" charset="0"/>
                <a:ea typeface="DejaVu Serif Condensed" panose="020B0604020202020204" charset="0"/>
                <a:cs typeface="DejaVu Serif Condensed" panose="020B0604020202020204" charset="0"/>
              </a:rPr>
              <a:t>U</a:t>
            </a:r>
            <a:r>
              <a:rPr lang="en-US" sz="3400" u="sng" spc="10" dirty="0">
                <a:latin typeface="DejaVu Serif Condensed" panose="020B0604020202020204" charset="0"/>
                <a:ea typeface="DejaVu Serif Condensed" panose="020B0604020202020204" charset="0"/>
                <a:cs typeface="DejaVu Serif Condensed" panose="020B0604020202020204" charset="0"/>
              </a:rPr>
              <a:t>S</a:t>
            </a:r>
            <a:r>
              <a:rPr lang="en-US" sz="3400" u="sng" spc="-25" dirty="0">
                <a:latin typeface="DejaVu Serif Condensed" panose="020B0604020202020204" charset="0"/>
                <a:ea typeface="DejaVu Serif Condensed" panose="020B0604020202020204" charset="0"/>
                <a:cs typeface="DejaVu Serif Condensed" panose="020B0604020202020204" charset="0"/>
              </a:rPr>
              <a:t>E</a:t>
            </a:r>
            <a:r>
              <a:rPr lang="en-US" sz="3400" u="sng" spc="-10" dirty="0">
                <a:latin typeface="DejaVu Serif Condensed" panose="020B0604020202020204" charset="0"/>
                <a:ea typeface="DejaVu Serif Condensed" panose="020B0604020202020204" charset="0"/>
                <a:cs typeface="DejaVu Serif Condensed" panose="020B0604020202020204" charset="0"/>
              </a:rPr>
              <a:t>R</a:t>
            </a:r>
            <a:r>
              <a:rPr lang="en-US" sz="3400" u="sng" spc="5" dirty="0">
                <a:latin typeface="DejaVu Serif Condensed" panose="020B0604020202020204" charset="0"/>
                <a:ea typeface="DejaVu Serif Condensed" panose="020B0604020202020204" charset="0"/>
                <a:cs typeface="DejaVu Serif Condensed" panose="020B0604020202020204" charset="0"/>
              </a:rPr>
              <a:t>S?</a:t>
            </a:r>
            <a:endParaRPr lang="en-IN" sz="3400" u="sng" dirty="0">
              <a:latin typeface="DejaVu Serif Condensed" panose="020B0604020202020204" charset="0"/>
              <a:ea typeface="DejaVu Serif Condensed" panose="020B0604020202020204" charset="0"/>
              <a:cs typeface="DejaVu Serif Condensed" panose="020B0604020202020204" charset="0"/>
            </a:endParaRPr>
          </a:p>
        </p:txBody>
      </p:sp>
      <p:sp>
        <p:nvSpPr>
          <p:cNvPr id="3" name="TextBox 2">
            <a:extLst>
              <a:ext uri="{FF2B5EF4-FFF2-40B4-BE49-F238E27FC236}">
                <a16:creationId xmlns:a16="http://schemas.microsoft.com/office/drawing/2014/main" xmlns="" id="{0D558312-DA97-C134-650F-67EB02CF405E}"/>
              </a:ext>
            </a:extLst>
          </p:cNvPr>
          <p:cNvSpPr txBox="1"/>
          <p:nvPr/>
        </p:nvSpPr>
        <p:spPr>
          <a:xfrm>
            <a:off x="1196633" y="1561514"/>
            <a:ext cx="3043898" cy="1569660"/>
          </a:xfrm>
          <a:prstGeom prst="rect">
            <a:avLst/>
          </a:prstGeom>
          <a:noFill/>
        </p:spPr>
        <p:txBody>
          <a:bodyPr wrap="square" rtlCol="0">
            <a:spAutoFit/>
          </a:bodyPr>
          <a:lstStyle/>
          <a:p>
            <a:r>
              <a:rPr lang="en-US" sz="2400" dirty="0">
                <a:latin typeface="Sacramento" panose="02000507000000020000" pitchFamily="2" charset="0"/>
              </a:rPr>
              <a:t>•Students (academic projects, resumes).</a:t>
            </a:r>
          </a:p>
          <a:p>
            <a:r>
              <a:rPr lang="en-US" sz="2400" dirty="0">
                <a:latin typeface="Sacramento" panose="02000507000000020000" pitchFamily="2" charset="0"/>
              </a:rPr>
              <a:t>•Job seekers (to share with recruiters).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6"/>
        <p:cNvGrpSpPr/>
        <p:nvPr/>
      </p:nvGrpSpPr>
      <p:grpSpPr>
        <a:xfrm>
          <a:off x="0" y="0"/>
          <a:ext cx="0" cy="0"/>
          <a:chOff x="0" y="0"/>
          <a:chExt cx="0" cy="0"/>
        </a:xfrm>
      </p:grpSpPr>
      <p:grpSp>
        <p:nvGrpSpPr>
          <p:cNvPr id="3142" name="Google Shape;3142;p48"/>
          <p:cNvGrpSpPr/>
          <p:nvPr/>
        </p:nvGrpSpPr>
        <p:grpSpPr>
          <a:xfrm rot="-2318932">
            <a:off x="5700371" y="4346111"/>
            <a:ext cx="250159" cy="515774"/>
            <a:chOff x="1417650" y="671710"/>
            <a:chExt cx="611492" cy="1260761"/>
          </a:xfrm>
        </p:grpSpPr>
        <p:sp>
          <p:nvSpPr>
            <p:cNvPr id="3143" name="Google Shape;3143;p48"/>
            <p:cNvSpPr/>
            <p:nvPr/>
          </p:nvSpPr>
          <p:spPr>
            <a:xfrm flipH="1">
              <a:off x="1417650" y="671710"/>
              <a:ext cx="611492" cy="93762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8"/>
            <p:cNvSpPr/>
            <p:nvPr/>
          </p:nvSpPr>
          <p:spPr>
            <a:xfrm flipH="1">
              <a:off x="1690513" y="872811"/>
              <a:ext cx="57510" cy="311884"/>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8"/>
            <p:cNvSpPr/>
            <p:nvPr/>
          </p:nvSpPr>
          <p:spPr>
            <a:xfrm flipH="1">
              <a:off x="1507972" y="1121045"/>
              <a:ext cx="188826" cy="328326"/>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8"/>
            <p:cNvSpPr/>
            <p:nvPr/>
          </p:nvSpPr>
          <p:spPr>
            <a:xfrm flipH="1">
              <a:off x="1733627" y="936386"/>
              <a:ext cx="147758" cy="318022"/>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8"/>
            <p:cNvSpPr/>
            <p:nvPr/>
          </p:nvSpPr>
          <p:spPr>
            <a:xfrm flipH="1">
              <a:off x="1686420" y="1178482"/>
              <a:ext cx="242171" cy="326280"/>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8"/>
            <p:cNvSpPr/>
            <p:nvPr/>
          </p:nvSpPr>
          <p:spPr>
            <a:xfrm flipH="1">
              <a:off x="1639214" y="1019180"/>
              <a:ext cx="159230" cy="913291"/>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9" name="Google Shape;3149;p48"/>
          <p:cNvGrpSpPr/>
          <p:nvPr/>
        </p:nvGrpSpPr>
        <p:grpSpPr>
          <a:xfrm rot="2318932" flipH="1">
            <a:off x="1135796" y="1341761"/>
            <a:ext cx="250159" cy="515774"/>
            <a:chOff x="1417650" y="671710"/>
            <a:chExt cx="611492" cy="1260761"/>
          </a:xfrm>
        </p:grpSpPr>
        <p:sp>
          <p:nvSpPr>
            <p:cNvPr id="3150" name="Google Shape;3150;p48"/>
            <p:cNvSpPr/>
            <p:nvPr/>
          </p:nvSpPr>
          <p:spPr>
            <a:xfrm flipH="1">
              <a:off x="1417650" y="671710"/>
              <a:ext cx="611492" cy="93762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8"/>
            <p:cNvSpPr/>
            <p:nvPr/>
          </p:nvSpPr>
          <p:spPr>
            <a:xfrm flipH="1">
              <a:off x="1690513" y="872811"/>
              <a:ext cx="57510" cy="311884"/>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8"/>
            <p:cNvSpPr/>
            <p:nvPr/>
          </p:nvSpPr>
          <p:spPr>
            <a:xfrm flipH="1">
              <a:off x="1507972" y="1121045"/>
              <a:ext cx="188826" cy="328326"/>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8"/>
            <p:cNvSpPr/>
            <p:nvPr/>
          </p:nvSpPr>
          <p:spPr>
            <a:xfrm flipH="1">
              <a:off x="1733627" y="936386"/>
              <a:ext cx="147758" cy="318022"/>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8"/>
            <p:cNvSpPr/>
            <p:nvPr/>
          </p:nvSpPr>
          <p:spPr>
            <a:xfrm flipH="1">
              <a:off x="1686420" y="1178482"/>
              <a:ext cx="242171" cy="326280"/>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8"/>
            <p:cNvSpPr/>
            <p:nvPr/>
          </p:nvSpPr>
          <p:spPr>
            <a:xfrm flipH="1">
              <a:off x="1639214" y="1019180"/>
              <a:ext cx="159230" cy="913291"/>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xmlns="" id="{25975570-A05E-528C-283C-D36AD67BDD6C}"/>
              </a:ext>
            </a:extLst>
          </p:cNvPr>
          <p:cNvSpPr txBox="1"/>
          <p:nvPr/>
        </p:nvSpPr>
        <p:spPr>
          <a:xfrm>
            <a:off x="1302156" y="376357"/>
            <a:ext cx="6386732" cy="615553"/>
          </a:xfrm>
          <a:prstGeom prst="rect">
            <a:avLst/>
          </a:prstGeom>
          <a:noFill/>
        </p:spPr>
        <p:txBody>
          <a:bodyPr wrap="square" rtlCol="0">
            <a:spAutoFit/>
          </a:bodyPr>
          <a:lstStyle/>
          <a:p>
            <a:r>
              <a:rPr lang="en-IN" sz="3400" u="sng" dirty="0">
                <a:latin typeface="DejaVu Serif Condensed" panose="020B0604020202020204" charset="0"/>
                <a:ea typeface="DejaVu Serif Condensed" panose="020B0604020202020204" charset="0"/>
                <a:cs typeface="DejaVu Serif Condensed" panose="020B0604020202020204" charset="0"/>
              </a:rPr>
              <a:t>TOOLS AND TECHNIQUES</a:t>
            </a:r>
          </a:p>
        </p:txBody>
      </p:sp>
      <p:sp>
        <p:nvSpPr>
          <p:cNvPr id="3" name="TextBox 2">
            <a:extLst>
              <a:ext uri="{FF2B5EF4-FFF2-40B4-BE49-F238E27FC236}">
                <a16:creationId xmlns:a16="http://schemas.microsoft.com/office/drawing/2014/main" xmlns="" id="{754A8697-DE36-19D4-A3CC-CB54E3C6D610}"/>
              </a:ext>
            </a:extLst>
          </p:cNvPr>
          <p:cNvSpPr txBox="1"/>
          <p:nvPr/>
        </p:nvSpPr>
        <p:spPr>
          <a:xfrm>
            <a:off x="2447799" y="1358570"/>
            <a:ext cx="4775962" cy="1938992"/>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Sacramento" panose="02000507000000020000" pitchFamily="2" charset="0"/>
              </a:rPr>
              <a:t>Html</a:t>
            </a:r>
          </a:p>
          <a:p>
            <a:pPr marL="342900" indent="-342900">
              <a:buFont typeface="Arial" panose="020B0604020202020204" pitchFamily="34" charset="0"/>
              <a:buChar char="•"/>
            </a:pPr>
            <a:r>
              <a:rPr lang="en-IN" sz="2400" dirty="0">
                <a:latin typeface="Sacramento" panose="02000507000000020000" pitchFamily="2" charset="0"/>
              </a:rPr>
              <a:t>CSS</a:t>
            </a:r>
          </a:p>
          <a:p>
            <a:pPr marL="342900" indent="-342900">
              <a:buFont typeface="Arial" panose="020B0604020202020204" pitchFamily="34" charset="0"/>
              <a:buChar char="•"/>
            </a:pPr>
            <a:r>
              <a:rPr lang="en-IN" sz="2400" dirty="0">
                <a:latin typeface="Sacramento" panose="02000507000000020000" pitchFamily="2" charset="0"/>
              </a:rPr>
              <a:t>JavaScript → Interactivity (mobile navigation menu toggle)</a:t>
            </a:r>
          </a:p>
          <a:p>
            <a:pPr marL="342900" indent="-342900">
              <a:buFont typeface="Arial" panose="020B0604020202020204" pitchFamily="34" charset="0"/>
              <a:buChar char="•"/>
            </a:pPr>
            <a:r>
              <a:rPr lang="en-IN" sz="2400" dirty="0">
                <a:latin typeface="Sacramento" panose="02000507000000020000" pitchFamily="2" charset="0"/>
              </a:rPr>
              <a:t>Visual Studio 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36"/>
        <p:cNvGrpSpPr/>
        <p:nvPr/>
      </p:nvGrpSpPr>
      <p:grpSpPr>
        <a:xfrm>
          <a:off x="0" y="0"/>
          <a:ext cx="0" cy="0"/>
          <a:chOff x="0" y="0"/>
          <a:chExt cx="0" cy="0"/>
        </a:xfrm>
      </p:grpSpPr>
      <p:grpSp>
        <p:nvGrpSpPr>
          <p:cNvPr id="3142" name="Google Shape;3142;p48"/>
          <p:cNvGrpSpPr/>
          <p:nvPr/>
        </p:nvGrpSpPr>
        <p:grpSpPr>
          <a:xfrm rot="-2318932">
            <a:off x="5700371" y="4346111"/>
            <a:ext cx="250159" cy="515774"/>
            <a:chOff x="1417650" y="671710"/>
            <a:chExt cx="611492" cy="1260761"/>
          </a:xfrm>
        </p:grpSpPr>
        <p:sp>
          <p:nvSpPr>
            <p:cNvPr id="3143" name="Google Shape;3143;p48"/>
            <p:cNvSpPr/>
            <p:nvPr/>
          </p:nvSpPr>
          <p:spPr>
            <a:xfrm flipH="1">
              <a:off x="1417650" y="671710"/>
              <a:ext cx="611492" cy="93762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8"/>
            <p:cNvSpPr/>
            <p:nvPr/>
          </p:nvSpPr>
          <p:spPr>
            <a:xfrm flipH="1">
              <a:off x="1690513" y="872811"/>
              <a:ext cx="57510" cy="311884"/>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8"/>
            <p:cNvSpPr/>
            <p:nvPr/>
          </p:nvSpPr>
          <p:spPr>
            <a:xfrm flipH="1">
              <a:off x="1507972" y="1121045"/>
              <a:ext cx="188826" cy="328326"/>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8"/>
            <p:cNvSpPr/>
            <p:nvPr/>
          </p:nvSpPr>
          <p:spPr>
            <a:xfrm flipH="1">
              <a:off x="1733627" y="936386"/>
              <a:ext cx="147758" cy="318022"/>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8"/>
            <p:cNvSpPr/>
            <p:nvPr/>
          </p:nvSpPr>
          <p:spPr>
            <a:xfrm flipH="1">
              <a:off x="1686420" y="1178482"/>
              <a:ext cx="242171" cy="326280"/>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8"/>
            <p:cNvSpPr/>
            <p:nvPr/>
          </p:nvSpPr>
          <p:spPr>
            <a:xfrm flipH="1">
              <a:off x="1639214" y="1019180"/>
              <a:ext cx="159230" cy="913291"/>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9" name="Google Shape;3149;p48"/>
          <p:cNvGrpSpPr/>
          <p:nvPr/>
        </p:nvGrpSpPr>
        <p:grpSpPr>
          <a:xfrm rot="2318932" flipH="1">
            <a:off x="1135796" y="1341761"/>
            <a:ext cx="250159" cy="515774"/>
            <a:chOff x="1417650" y="671710"/>
            <a:chExt cx="611492" cy="1260761"/>
          </a:xfrm>
        </p:grpSpPr>
        <p:sp>
          <p:nvSpPr>
            <p:cNvPr id="3150" name="Google Shape;3150;p48"/>
            <p:cNvSpPr/>
            <p:nvPr/>
          </p:nvSpPr>
          <p:spPr>
            <a:xfrm flipH="1">
              <a:off x="1417650" y="671710"/>
              <a:ext cx="611492" cy="93762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8"/>
            <p:cNvSpPr/>
            <p:nvPr/>
          </p:nvSpPr>
          <p:spPr>
            <a:xfrm flipH="1">
              <a:off x="1690513" y="872811"/>
              <a:ext cx="57510" cy="311884"/>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8"/>
            <p:cNvSpPr/>
            <p:nvPr/>
          </p:nvSpPr>
          <p:spPr>
            <a:xfrm flipH="1">
              <a:off x="1507972" y="1121045"/>
              <a:ext cx="188826" cy="328326"/>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8"/>
            <p:cNvSpPr/>
            <p:nvPr/>
          </p:nvSpPr>
          <p:spPr>
            <a:xfrm flipH="1">
              <a:off x="1733627" y="936386"/>
              <a:ext cx="147758" cy="318022"/>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8"/>
            <p:cNvSpPr/>
            <p:nvPr/>
          </p:nvSpPr>
          <p:spPr>
            <a:xfrm flipH="1">
              <a:off x="1686420" y="1178482"/>
              <a:ext cx="242171" cy="326280"/>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8"/>
            <p:cNvSpPr/>
            <p:nvPr/>
          </p:nvSpPr>
          <p:spPr>
            <a:xfrm flipH="1">
              <a:off x="1639214" y="1019180"/>
              <a:ext cx="159230" cy="913291"/>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xmlns="" id="{E8C63A4C-2AA2-39B0-729C-7C67A6584BD3}"/>
              </a:ext>
            </a:extLst>
          </p:cNvPr>
          <p:cNvSpPr txBox="1"/>
          <p:nvPr/>
        </p:nvSpPr>
        <p:spPr>
          <a:xfrm>
            <a:off x="1881725" y="1270923"/>
            <a:ext cx="4684542" cy="3477875"/>
          </a:xfrm>
          <a:prstGeom prst="rect">
            <a:avLst/>
          </a:prstGeom>
          <a:noFill/>
        </p:spPr>
        <p:txBody>
          <a:bodyPr wrap="square" rtlCol="0">
            <a:spAutoFit/>
          </a:bodyPr>
          <a:lstStyle/>
          <a:p>
            <a:r>
              <a:rPr lang="en-US" sz="2400" dirty="0">
                <a:latin typeface="Sacramento" panose="02000507000000020000" pitchFamily="2" charset="0"/>
              </a:rPr>
              <a:t>• Home</a:t>
            </a:r>
          </a:p>
          <a:p>
            <a:r>
              <a:rPr lang="en-US" sz="2400" dirty="0">
                <a:latin typeface="Sacramento" panose="02000507000000020000" pitchFamily="2" charset="0"/>
              </a:rPr>
              <a:t>• About Me</a:t>
            </a:r>
          </a:p>
          <a:p>
            <a:r>
              <a:rPr lang="en-US" sz="2400" dirty="0">
                <a:latin typeface="Sacramento" panose="02000507000000020000" pitchFamily="2" charset="0"/>
              </a:rPr>
              <a:t>• Skills</a:t>
            </a:r>
          </a:p>
          <a:p>
            <a:r>
              <a:rPr lang="en-US" sz="2400" dirty="0">
                <a:latin typeface="Sacramento" panose="02000507000000020000" pitchFamily="2" charset="0"/>
              </a:rPr>
              <a:t>• Projects</a:t>
            </a:r>
          </a:p>
          <a:p>
            <a:r>
              <a:rPr lang="en-US" sz="2400" dirty="0">
                <a:latin typeface="Sacramento" panose="02000507000000020000" pitchFamily="2" charset="0"/>
              </a:rPr>
              <a:t>• Achievements</a:t>
            </a:r>
          </a:p>
          <a:p>
            <a:r>
              <a:rPr lang="en-US" sz="2400" dirty="0">
                <a:latin typeface="Sacramento" panose="02000507000000020000" pitchFamily="2" charset="0"/>
              </a:rPr>
              <a:t>• Contact</a:t>
            </a:r>
          </a:p>
          <a:p>
            <a:r>
              <a:rPr lang="en-US" sz="2400" dirty="0">
                <a:latin typeface="Sacramento" panose="02000507000000020000" pitchFamily="2" charset="0"/>
              </a:rPr>
              <a:t>• Responsive navigation with hamburger menu</a:t>
            </a:r>
          </a:p>
          <a:p>
            <a:r>
              <a:rPr lang="en-US" sz="2400" dirty="0">
                <a:latin typeface="Sacramento" panose="02000507000000020000" pitchFamily="2" charset="0"/>
              </a:rPr>
              <a:t>•Responsive layout (mobile ,desktop view)</a:t>
            </a:r>
          </a:p>
          <a:p>
            <a:r>
              <a:rPr lang="en-US" dirty="0"/>
              <a:t/>
            </a:r>
            <a:br>
              <a:rPr lang="en-US" dirty="0"/>
            </a:br>
            <a:endParaRPr lang="en-IN" dirty="0"/>
          </a:p>
        </p:txBody>
      </p:sp>
      <p:sp>
        <p:nvSpPr>
          <p:cNvPr id="3" name="TextBox 2">
            <a:extLst>
              <a:ext uri="{FF2B5EF4-FFF2-40B4-BE49-F238E27FC236}">
                <a16:creationId xmlns:a16="http://schemas.microsoft.com/office/drawing/2014/main" xmlns="" id="{E795D4C4-B1FD-EE6E-25CE-D763CF5BB754}"/>
              </a:ext>
            </a:extLst>
          </p:cNvPr>
          <p:cNvSpPr txBox="1"/>
          <p:nvPr/>
        </p:nvSpPr>
        <p:spPr>
          <a:xfrm>
            <a:off x="379828" y="295740"/>
            <a:ext cx="7688337" cy="830997"/>
          </a:xfrm>
          <a:prstGeom prst="rect">
            <a:avLst/>
          </a:prstGeom>
          <a:noFill/>
        </p:spPr>
        <p:txBody>
          <a:bodyPr wrap="square" rtlCol="0">
            <a:spAutoFit/>
          </a:bodyPr>
          <a:lstStyle/>
          <a:p>
            <a:r>
              <a:rPr lang="en-US" sz="3400" u="sng" dirty="0">
                <a:latin typeface="DejaVu Serif Condensed" panose="020B0604020202020204" charset="0"/>
                <a:ea typeface="DejaVu Serif Condensed" panose="020B0604020202020204" charset="0"/>
                <a:cs typeface="DejaVu Serif Condensed" panose="020B0604020202020204" charset="0"/>
              </a:rPr>
              <a:t>PORTFOLIO DESIGN AND LAYOUT</a:t>
            </a:r>
          </a:p>
          <a:p>
            <a:endParaRPr lang="en-IN" dirty="0"/>
          </a:p>
        </p:txBody>
      </p:sp>
    </p:spTree>
    <p:extLst>
      <p:ext uri="{BB962C8B-B14F-4D97-AF65-F5344CB8AC3E}">
        <p14:creationId xmlns:p14="http://schemas.microsoft.com/office/powerpoint/2010/main" val="145581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36">
          <a:extLst>
            <a:ext uri="{FF2B5EF4-FFF2-40B4-BE49-F238E27FC236}">
              <a16:creationId xmlns:a16="http://schemas.microsoft.com/office/drawing/2014/main" xmlns="" id="{B2C18B01-0E82-80BA-7AFB-0B56E7E1AC87}"/>
            </a:ext>
          </a:extLst>
        </p:cNvPr>
        <p:cNvGrpSpPr/>
        <p:nvPr/>
      </p:nvGrpSpPr>
      <p:grpSpPr>
        <a:xfrm>
          <a:off x="0" y="0"/>
          <a:ext cx="0" cy="0"/>
          <a:chOff x="0" y="0"/>
          <a:chExt cx="0" cy="0"/>
        </a:xfrm>
      </p:grpSpPr>
      <p:grpSp>
        <p:nvGrpSpPr>
          <p:cNvPr id="3142" name="Google Shape;3142;p48">
            <a:extLst>
              <a:ext uri="{FF2B5EF4-FFF2-40B4-BE49-F238E27FC236}">
                <a16:creationId xmlns:a16="http://schemas.microsoft.com/office/drawing/2014/main" xmlns="" id="{946C295B-721F-C714-ABA9-4ABE3E0F1B71}"/>
              </a:ext>
            </a:extLst>
          </p:cNvPr>
          <p:cNvGrpSpPr/>
          <p:nvPr/>
        </p:nvGrpSpPr>
        <p:grpSpPr>
          <a:xfrm rot="-2318932">
            <a:off x="5700371" y="4346111"/>
            <a:ext cx="250159" cy="515774"/>
            <a:chOff x="1417650" y="671710"/>
            <a:chExt cx="611492" cy="1260761"/>
          </a:xfrm>
        </p:grpSpPr>
        <p:sp>
          <p:nvSpPr>
            <p:cNvPr id="3143" name="Google Shape;3143;p48">
              <a:extLst>
                <a:ext uri="{FF2B5EF4-FFF2-40B4-BE49-F238E27FC236}">
                  <a16:creationId xmlns:a16="http://schemas.microsoft.com/office/drawing/2014/main" xmlns="" id="{B25B844C-EDD8-636F-918E-22D14FFD4014}"/>
                </a:ext>
              </a:extLst>
            </p:cNvPr>
            <p:cNvSpPr/>
            <p:nvPr/>
          </p:nvSpPr>
          <p:spPr>
            <a:xfrm flipH="1">
              <a:off x="1417650" y="671710"/>
              <a:ext cx="611492" cy="93762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48">
              <a:extLst>
                <a:ext uri="{FF2B5EF4-FFF2-40B4-BE49-F238E27FC236}">
                  <a16:creationId xmlns:a16="http://schemas.microsoft.com/office/drawing/2014/main" xmlns="" id="{6F5FBEBC-0AD2-8407-F9D8-9087CC31A9EC}"/>
                </a:ext>
              </a:extLst>
            </p:cNvPr>
            <p:cNvSpPr/>
            <p:nvPr/>
          </p:nvSpPr>
          <p:spPr>
            <a:xfrm flipH="1">
              <a:off x="1690513" y="872811"/>
              <a:ext cx="57510" cy="311884"/>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48">
              <a:extLst>
                <a:ext uri="{FF2B5EF4-FFF2-40B4-BE49-F238E27FC236}">
                  <a16:creationId xmlns:a16="http://schemas.microsoft.com/office/drawing/2014/main" xmlns="" id="{A47E9E6F-BDB8-6661-5241-14EB6E2264CB}"/>
                </a:ext>
              </a:extLst>
            </p:cNvPr>
            <p:cNvSpPr/>
            <p:nvPr/>
          </p:nvSpPr>
          <p:spPr>
            <a:xfrm flipH="1">
              <a:off x="1507972" y="1121045"/>
              <a:ext cx="188826" cy="328326"/>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48">
              <a:extLst>
                <a:ext uri="{FF2B5EF4-FFF2-40B4-BE49-F238E27FC236}">
                  <a16:creationId xmlns:a16="http://schemas.microsoft.com/office/drawing/2014/main" xmlns="" id="{0DD5A508-AA54-56C6-EA3A-AEE47BA6D840}"/>
                </a:ext>
              </a:extLst>
            </p:cNvPr>
            <p:cNvSpPr/>
            <p:nvPr/>
          </p:nvSpPr>
          <p:spPr>
            <a:xfrm flipH="1">
              <a:off x="1733627" y="936386"/>
              <a:ext cx="147758" cy="318022"/>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48">
              <a:extLst>
                <a:ext uri="{FF2B5EF4-FFF2-40B4-BE49-F238E27FC236}">
                  <a16:creationId xmlns:a16="http://schemas.microsoft.com/office/drawing/2014/main" xmlns="" id="{4964615B-0CA7-934A-B2D6-9E4972FDCF2E}"/>
                </a:ext>
              </a:extLst>
            </p:cNvPr>
            <p:cNvSpPr/>
            <p:nvPr/>
          </p:nvSpPr>
          <p:spPr>
            <a:xfrm flipH="1">
              <a:off x="1686420" y="1178482"/>
              <a:ext cx="242171" cy="326280"/>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48">
              <a:extLst>
                <a:ext uri="{FF2B5EF4-FFF2-40B4-BE49-F238E27FC236}">
                  <a16:creationId xmlns:a16="http://schemas.microsoft.com/office/drawing/2014/main" xmlns="" id="{671A071C-7BB6-66F7-0285-AEDEE48A3DEC}"/>
                </a:ext>
              </a:extLst>
            </p:cNvPr>
            <p:cNvSpPr/>
            <p:nvPr/>
          </p:nvSpPr>
          <p:spPr>
            <a:xfrm flipH="1">
              <a:off x="1639214" y="1019180"/>
              <a:ext cx="159230" cy="913291"/>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49" name="Google Shape;3149;p48">
            <a:extLst>
              <a:ext uri="{FF2B5EF4-FFF2-40B4-BE49-F238E27FC236}">
                <a16:creationId xmlns:a16="http://schemas.microsoft.com/office/drawing/2014/main" xmlns="" id="{BD423861-00F5-73BC-8F44-E49F8B8C2EF1}"/>
              </a:ext>
            </a:extLst>
          </p:cNvPr>
          <p:cNvGrpSpPr/>
          <p:nvPr/>
        </p:nvGrpSpPr>
        <p:grpSpPr>
          <a:xfrm rot="2318932" flipH="1">
            <a:off x="1135796" y="1341761"/>
            <a:ext cx="250159" cy="515774"/>
            <a:chOff x="1417650" y="671710"/>
            <a:chExt cx="611492" cy="1260761"/>
          </a:xfrm>
        </p:grpSpPr>
        <p:sp>
          <p:nvSpPr>
            <p:cNvPr id="3150" name="Google Shape;3150;p48">
              <a:extLst>
                <a:ext uri="{FF2B5EF4-FFF2-40B4-BE49-F238E27FC236}">
                  <a16:creationId xmlns:a16="http://schemas.microsoft.com/office/drawing/2014/main" xmlns="" id="{A24F5D45-0877-4E1A-4802-29AFEE00FC0B}"/>
                </a:ext>
              </a:extLst>
            </p:cNvPr>
            <p:cNvSpPr/>
            <p:nvPr/>
          </p:nvSpPr>
          <p:spPr>
            <a:xfrm flipH="1">
              <a:off x="1417650" y="671710"/>
              <a:ext cx="611492" cy="937625"/>
            </a:xfrm>
            <a:custGeom>
              <a:avLst/>
              <a:gdLst/>
              <a:ahLst/>
              <a:cxnLst/>
              <a:rect l="l" t="t" r="r" b="b"/>
              <a:pathLst>
                <a:path w="8368" h="12831" extrusionOk="0">
                  <a:moveTo>
                    <a:pt x="2359" y="1"/>
                  </a:moveTo>
                  <a:cubicBezTo>
                    <a:pt x="2331" y="1068"/>
                    <a:pt x="1" y="4942"/>
                    <a:pt x="534" y="7777"/>
                  </a:cubicBezTo>
                  <a:cubicBezTo>
                    <a:pt x="1068" y="10613"/>
                    <a:pt x="4858" y="12831"/>
                    <a:pt x="4858" y="12831"/>
                  </a:cubicBezTo>
                  <a:cubicBezTo>
                    <a:pt x="4858" y="12831"/>
                    <a:pt x="8367" y="9715"/>
                    <a:pt x="7974" y="6486"/>
                  </a:cubicBezTo>
                  <a:cubicBezTo>
                    <a:pt x="7581" y="3229"/>
                    <a:pt x="2359" y="1"/>
                    <a:pt x="235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48">
              <a:extLst>
                <a:ext uri="{FF2B5EF4-FFF2-40B4-BE49-F238E27FC236}">
                  <a16:creationId xmlns:a16="http://schemas.microsoft.com/office/drawing/2014/main" xmlns="" id="{C170F0F4-4B9E-F740-8C0F-E7795CCFFB0B}"/>
                </a:ext>
              </a:extLst>
            </p:cNvPr>
            <p:cNvSpPr/>
            <p:nvPr/>
          </p:nvSpPr>
          <p:spPr>
            <a:xfrm flipH="1">
              <a:off x="1690513" y="872811"/>
              <a:ext cx="57510" cy="311884"/>
            </a:xfrm>
            <a:custGeom>
              <a:avLst/>
              <a:gdLst/>
              <a:ahLst/>
              <a:cxnLst/>
              <a:rect l="l" t="t" r="r" b="b"/>
              <a:pathLst>
                <a:path w="787" h="4268" extrusionOk="0">
                  <a:moveTo>
                    <a:pt x="786" y="0"/>
                  </a:moveTo>
                  <a:lnTo>
                    <a:pt x="786" y="0"/>
                  </a:lnTo>
                  <a:cubicBezTo>
                    <a:pt x="562" y="1432"/>
                    <a:pt x="337" y="2864"/>
                    <a:pt x="0" y="4267"/>
                  </a:cubicBezTo>
                  <a:cubicBezTo>
                    <a:pt x="505" y="2920"/>
                    <a:pt x="730" y="1460"/>
                    <a:pt x="7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48">
              <a:extLst>
                <a:ext uri="{FF2B5EF4-FFF2-40B4-BE49-F238E27FC236}">
                  <a16:creationId xmlns:a16="http://schemas.microsoft.com/office/drawing/2014/main" xmlns="" id="{224441A8-D245-304B-76A8-27F2D3B1EFA6}"/>
                </a:ext>
              </a:extLst>
            </p:cNvPr>
            <p:cNvSpPr/>
            <p:nvPr/>
          </p:nvSpPr>
          <p:spPr>
            <a:xfrm flipH="1">
              <a:off x="1507972" y="1121045"/>
              <a:ext cx="188826" cy="328326"/>
            </a:xfrm>
            <a:custGeom>
              <a:avLst/>
              <a:gdLst/>
              <a:ahLst/>
              <a:cxnLst/>
              <a:rect l="l" t="t" r="r" b="b"/>
              <a:pathLst>
                <a:path w="2584" h="4493" extrusionOk="0">
                  <a:moveTo>
                    <a:pt x="2584" y="0"/>
                  </a:moveTo>
                  <a:lnTo>
                    <a:pt x="2584" y="0"/>
                  </a:lnTo>
                  <a:cubicBezTo>
                    <a:pt x="1854" y="1292"/>
                    <a:pt x="759" y="3229"/>
                    <a:pt x="1" y="4492"/>
                  </a:cubicBezTo>
                  <a:cubicBezTo>
                    <a:pt x="1040" y="3116"/>
                    <a:pt x="1882" y="1600"/>
                    <a:pt x="258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48">
              <a:extLst>
                <a:ext uri="{FF2B5EF4-FFF2-40B4-BE49-F238E27FC236}">
                  <a16:creationId xmlns:a16="http://schemas.microsoft.com/office/drawing/2014/main" xmlns="" id="{36CD5DE1-F119-273D-754E-EBFB5AC38103}"/>
                </a:ext>
              </a:extLst>
            </p:cNvPr>
            <p:cNvSpPr/>
            <p:nvPr/>
          </p:nvSpPr>
          <p:spPr>
            <a:xfrm flipH="1">
              <a:off x="1733627" y="936386"/>
              <a:ext cx="147758" cy="318022"/>
            </a:xfrm>
            <a:custGeom>
              <a:avLst/>
              <a:gdLst/>
              <a:ahLst/>
              <a:cxnLst/>
              <a:rect l="l" t="t" r="r" b="b"/>
              <a:pathLst>
                <a:path w="2022" h="4352" extrusionOk="0">
                  <a:moveTo>
                    <a:pt x="0" y="0"/>
                  </a:moveTo>
                  <a:lnTo>
                    <a:pt x="0" y="0"/>
                  </a:lnTo>
                  <a:cubicBezTo>
                    <a:pt x="506" y="1516"/>
                    <a:pt x="1095" y="3032"/>
                    <a:pt x="2022" y="4352"/>
                  </a:cubicBezTo>
                  <a:cubicBezTo>
                    <a:pt x="1264" y="2948"/>
                    <a:pt x="674" y="1460"/>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48">
              <a:extLst>
                <a:ext uri="{FF2B5EF4-FFF2-40B4-BE49-F238E27FC236}">
                  <a16:creationId xmlns:a16="http://schemas.microsoft.com/office/drawing/2014/main" xmlns="" id="{7A09D01A-A73D-B71B-28CB-141454C73496}"/>
                </a:ext>
              </a:extLst>
            </p:cNvPr>
            <p:cNvSpPr/>
            <p:nvPr/>
          </p:nvSpPr>
          <p:spPr>
            <a:xfrm flipH="1">
              <a:off x="1686420" y="1178482"/>
              <a:ext cx="242171" cy="326280"/>
            </a:xfrm>
            <a:custGeom>
              <a:avLst/>
              <a:gdLst/>
              <a:ahLst/>
              <a:cxnLst/>
              <a:rect l="l" t="t" r="r" b="b"/>
              <a:pathLst>
                <a:path w="3314" h="4465" extrusionOk="0">
                  <a:moveTo>
                    <a:pt x="1" y="0"/>
                  </a:moveTo>
                  <a:lnTo>
                    <a:pt x="1" y="0"/>
                  </a:lnTo>
                  <a:cubicBezTo>
                    <a:pt x="815" y="1657"/>
                    <a:pt x="1882" y="3257"/>
                    <a:pt x="3313" y="4464"/>
                  </a:cubicBezTo>
                  <a:cubicBezTo>
                    <a:pt x="2022" y="3117"/>
                    <a:pt x="983" y="1572"/>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48">
              <a:extLst>
                <a:ext uri="{FF2B5EF4-FFF2-40B4-BE49-F238E27FC236}">
                  <a16:creationId xmlns:a16="http://schemas.microsoft.com/office/drawing/2014/main" xmlns="" id="{815CE5F5-6FD2-745E-721C-0D8134D17597}"/>
                </a:ext>
              </a:extLst>
            </p:cNvPr>
            <p:cNvSpPr/>
            <p:nvPr/>
          </p:nvSpPr>
          <p:spPr>
            <a:xfrm flipH="1">
              <a:off x="1639214" y="1019180"/>
              <a:ext cx="159230" cy="913291"/>
            </a:xfrm>
            <a:custGeom>
              <a:avLst/>
              <a:gdLst/>
              <a:ahLst/>
              <a:cxnLst/>
              <a:rect l="l" t="t" r="r" b="b"/>
              <a:pathLst>
                <a:path w="2179" h="12498" extrusionOk="0">
                  <a:moveTo>
                    <a:pt x="158" y="1"/>
                  </a:moveTo>
                  <a:cubicBezTo>
                    <a:pt x="79" y="1"/>
                    <a:pt x="0" y="61"/>
                    <a:pt x="16" y="159"/>
                  </a:cubicBezTo>
                  <a:lnTo>
                    <a:pt x="44" y="159"/>
                  </a:lnTo>
                  <a:cubicBezTo>
                    <a:pt x="297" y="1113"/>
                    <a:pt x="522" y="2096"/>
                    <a:pt x="718" y="3051"/>
                  </a:cubicBezTo>
                  <a:cubicBezTo>
                    <a:pt x="1167" y="5044"/>
                    <a:pt x="1504" y="7065"/>
                    <a:pt x="1673" y="9087"/>
                  </a:cubicBezTo>
                  <a:cubicBezTo>
                    <a:pt x="1757" y="10182"/>
                    <a:pt x="1813" y="11276"/>
                    <a:pt x="1673" y="12371"/>
                  </a:cubicBezTo>
                  <a:cubicBezTo>
                    <a:pt x="1673" y="12456"/>
                    <a:pt x="1736" y="12498"/>
                    <a:pt x="1803" y="12498"/>
                  </a:cubicBezTo>
                  <a:cubicBezTo>
                    <a:pt x="1869" y="12498"/>
                    <a:pt x="1939" y="12456"/>
                    <a:pt x="1953" y="12371"/>
                  </a:cubicBezTo>
                  <a:cubicBezTo>
                    <a:pt x="2178" y="10350"/>
                    <a:pt x="1897" y="8301"/>
                    <a:pt x="1588" y="6307"/>
                  </a:cubicBezTo>
                  <a:cubicBezTo>
                    <a:pt x="1336" y="4567"/>
                    <a:pt x="971" y="2826"/>
                    <a:pt x="550" y="1113"/>
                  </a:cubicBezTo>
                  <a:cubicBezTo>
                    <a:pt x="466" y="776"/>
                    <a:pt x="381" y="440"/>
                    <a:pt x="297" y="103"/>
                  </a:cubicBezTo>
                  <a:cubicBezTo>
                    <a:pt x="274" y="32"/>
                    <a:pt x="216" y="1"/>
                    <a:pt x="1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xmlns="" id="{EBE63844-D2C7-A85C-5100-CBBC370174C4}"/>
              </a:ext>
            </a:extLst>
          </p:cNvPr>
          <p:cNvSpPr txBox="1"/>
          <p:nvPr/>
        </p:nvSpPr>
        <p:spPr>
          <a:xfrm>
            <a:off x="907366" y="175846"/>
            <a:ext cx="6112412" cy="461665"/>
          </a:xfrm>
          <a:prstGeom prst="rect">
            <a:avLst/>
          </a:prstGeom>
          <a:noFill/>
        </p:spPr>
        <p:txBody>
          <a:bodyPr wrap="square" rtlCol="0">
            <a:spAutoFit/>
          </a:bodyPr>
          <a:lstStyle/>
          <a:p>
            <a:r>
              <a:rPr lang="en-IN" sz="2400" u="sng" dirty="0">
                <a:latin typeface="DejaVu Serif Condensed" panose="020B0604020202020204" charset="0"/>
                <a:ea typeface="DejaVu Serif Condensed" panose="020B0604020202020204" charset="0"/>
                <a:cs typeface="DejaVu Serif Condensed" panose="020B0604020202020204" charset="0"/>
              </a:rPr>
              <a:t>FEATURES AND FUNCTIONALITY</a:t>
            </a:r>
          </a:p>
        </p:txBody>
      </p:sp>
      <p:sp>
        <p:nvSpPr>
          <p:cNvPr id="5" name="TextBox 4">
            <a:extLst>
              <a:ext uri="{FF2B5EF4-FFF2-40B4-BE49-F238E27FC236}">
                <a16:creationId xmlns:a16="http://schemas.microsoft.com/office/drawing/2014/main" xmlns="" id="{91A87F0B-B4C2-CEDF-712F-8732CF0BA823}"/>
              </a:ext>
            </a:extLst>
          </p:cNvPr>
          <p:cNvSpPr txBox="1"/>
          <p:nvPr/>
        </p:nvSpPr>
        <p:spPr>
          <a:xfrm>
            <a:off x="2271932" y="858129"/>
            <a:ext cx="4600136" cy="2739211"/>
          </a:xfrm>
          <a:prstGeom prst="rect">
            <a:avLst/>
          </a:prstGeom>
          <a:noFill/>
        </p:spPr>
        <p:txBody>
          <a:bodyPr wrap="square" rtlCol="0">
            <a:spAutoFit/>
          </a:bodyPr>
          <a:lstStyle/>
          <a:p>
            <a:r>
              <a:rPr lang="en-US" sz="2400" dirty="0">
                <a:latin typeface="Sacramento" panose="02000507000000020000" pitchFamily="2" charset="0"/>
              </a:rPr>
              <a:t>• Responsive navigation bar with hamburger menu for mobile view</a:t>
            </a:r>
          </a:p>
          <a:p>
            <a:r>
              <a:rPr lang="en-US" sz="2400" dirty="0">
                <a:latin typeface="Sacramento" panose="02000507000000020000" pitchFamily="2" charset="0"/>
              </a:rPr>
              <a:t>• Skills section displayed using simple list </a:t>
            </a:r>
          </a:p>
          <a:p>
            <a:r>
              <a:rPr lang="en-US" sz="2400" dirty="0">
                <a:latin typeface="Sacramento" panose="02000507000000020000" pitchFamily="2" charset="0"/>
              </a:rPr>
              <a:t>•Certificates section displayed in grid format</a:t>
            </a:r>
          </a:p>
          <a:p>
            <a:r>
              <a:rPr lang="en-US" sz="2400" dirty="0">
                <a:latin typeface="Sacramento" panose="02000507000000020000" pitchFamily="2" charset="0"/>
              </a:rPr>
              <a:t>• Contact details with email,-phone number</a:t>
            </a:r>
          </a:p>
          <a:p>
            <a:r>
              <a:rPr lang="en-US" sz="2400" dirty="0">
                <a:latin typeface="Sacramento" panose="02000507000000020000" pitchFamily="2" charset="0"/>
              </a:rPr>
              <a:t>• Footer copyright</a:t>
            </a:r>
          </a:p>
          <a:p>
            <a:r>
              <a:rPr lang="en-US" dirty="0"/>
              <a:t/>
            </a:r>
            <a:br>
              <a:rPr lang="en-US" dirty="0"/>
            </a:br>
            <a:endParaRPr lang="en-IN" dirty="0"/>
          </a:p>
        </p:txBody>
      </p:sp>
    </p:spTree>
    <p:extLst>
      <p:ext uri="{BB962C8B-B14F-4D97-AF65-F5344CB8AC3E}">
        <p14:creationId xmlns:p14="http://schemas.microsoft.com/office/powerpoint/2010/main" val="2391247275"/>
      </p:ext>
    </p:extLst>
  </p:cSld>
  <p:clrMapOvr>
    <a:masterClrMapping/>
  </p:clrMapOvr>
</p:sld>
</file>

<file path=ppt/theme/theme1.xml><?xml version="1.0" encoding="utf-8"?>
<a:theme xmlns:a="http://schemas.openxmlformats.org/drawingml/2006/main" name="Science Subject for High School: Monarch Butterfly by Slidesgo">
  <a:themeElements>
    <a:clrScheme name="Simple Light">
      <a:dk1>
        <a:srgbClr val="FBF3E8"/>
      </a:dk1>
      <a:lt1>
        <a:srgbClr val="494949"/>
      </a:lt1>
      <a:dk2>
        <a:srgbClr val="F99071"/>
      </a:dk2>
      <a:lt2>
        <a:srgbClr val="FFFFFF"/>
      </a:lt2>
      <a:accent1>
        <a:srgbClr val="719F7B"/>
      </a:accent1>
      <a:accent2>
        <a:srgbClr val="A2BAAD"/>
      </a:accent2>
      <a:accent3>
        <a:srgbClr val="E3C3C9"/>
      </a:accent3>
      <a:accent4>
        <a:srgbClr val="E6DEDF"/>
      </a:accent4>
      <a:accent5>
        <a:srgbClr val="72B7BC"/>
      </a:accent5>
      <a:accent6>
        <a:srgbClr val="FFF099"/>
      </a:accent6>
      <a:hlink>
        <a:srgbClr val="49494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279</TotalTime>
  <Words>303</Words>
  <Application>Microsoft Office PowerPoint</Application>
  <PresentationFormat>On-screen Show (16:9)</PresentationFormat>
  <Paragraphs>56</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Times New Roman</vt:lpstr>
      <vt:lpstr>Nunito Light</vt:lpstr>
      <vt:lpstr>Arial Rounded MT Bold</vt:lpstr>
      <vt:lpstr>Arial</vt:lpstr>
      <vt:lpstr>Josefin Slab SemiBold</vt:lpstr>
      <vt:lpstr>Bebas Neue</vt:lpstr>
      <vt:lpstr>Sacramento</vt:lpstr>
      <vt:lpstr>DejaVu Serif Condensed</vt:lpstr>
      <vt:lpstr>Bell MT</vt:lpstr>
      <vt:lpstr>Science Subject for High School: Monarch Butterfly by Slidesgo</vt:lpstr>
      <vt:lpstr>Digital Portfolio</vt:lpstr>
      <vt:lpstr>: Interactive digital portfolio using front end development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Subject for High School: Monarch Butterfly</dc:title>
  <dc:creator>SYSTEM-016</dc:creator>
  <cp:lastModifiedBy>Microsoft account</cp:lastModifiedBy>
  <cp:revision>13</cp:revision>
  <dcterms:modified xsi:type="dcterms:W3CDTF">2025-09-20T05:55:19Z</dcterms:modified>
</cp:coreProperties>
</file>