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6" r:id="rId8"/>
    <p:sldId id="263" r:id="rId9"/>
    <p:sldId id="267" r:id="rId10"/>
    <p:sldId id="262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507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91D45-81DB-4E9A-8DAA-D5873623CD7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A9F556-2B5D-497B-925D-CBF3EF35FC0A}">
      <dgm:prSet/>
      <dgm:spPr/>
      <dgm:t>
        <a:bodyPr/>
        <a:lstStyle/>
        <a:p>
          <a:r>
            <a:rPr lang="en-US" b="1" dirty="0"/>
            <a:t>Longitud total</a:t>
          </a:r>
          <a:endParaRPr lang="en-US" dirty="0"/>
        </a:p>
      </dgm:t>
    </dgm:pt>
    <dgm:pt modelId="{44D684EC-555C-42AA-99EB-19A56D1B687F}" type="parTrans" cxnId="{7517D42A-BDB9-4374-A200-DAC799566D00}">
      <dgm:prSet/>
      <dgm:spPr/>
      <dgm:t>
        <a:bodyPr/>
        <a:lstStyle/>
        <a:p>
          <a:endParaRPr lang="en-US"/>
        </a:p>
      </dgm:t>
    </dgm:pt>
    <dgm:pt modelId="{E67D5B6F-8165-495A-8B7F-09F997587F21}" type="sibTrans" cxnId="{7517D42A-BDB9-4374-A200-DAC799566D00}">
      <dgm:prSet/>
      <dgm:spPr/>
      <dgm:t>
        <a:bodyPr/>
        <a:lstStyle/>
        <a:p>
          <a:endParaRPr lang="en-US"/>
        </a:p>
      </dgm:t>
    </dgm:pt>
    <dgm:pt modelId="{C427CD00-0B04-45C9-A758-7200C9FCBD36}">
      <dgm:prSet/>
      <dgm:spPr/>
      <dgm:t>
        <a:bodyPr/>
        <a:lstStyle/>
        <a:p>
          <a:r>
            <a:rPr lang="en-US" dirty="0"/>
            <a:t>500 metros</a:t>
          </a:r>
        </a:p>
      </dgm:t>
    </dgm:pt>
    <dgm:pt modelId="{7E27DABC-8EDB-4235-A953-D3525EC23DDB}" type="parTrans" cxnId="{CE560EF1-1419-4849-9A94-E1BF922CE256}">
      <dgm:prSet/>
      <dgm:spPr/>
      <dgm:t>
        <a:bodyPr/>
        <a:lstStyle/>
        <a:p>
          <a:endParaRPr lang="en-US"/>
        </a:p>
      </dgm:t>
    </dgm:pt>
    <dgm:pt modelId="{E084DC3F-E842-483E-AD4F-86A09D23030B}" type="sibTrans" cxnId="{CE560EF1-1419-4849-9A94-E1BF922CE256}">
      <dgm:prSet/>
      <dgm:spPr/>
      <dgm:t>
        <a:bodyPr/>
        <a:lstStyle/>
        <a:p>
          <a:endParaRPr lang="en-US"/>
        </a:p>
      </dgm:t>
    </dgm:pt>
    <dgm:pt modelId="{01A4917D-543A-45F6-B423-B71E0C32A462}">
      <dgm:prSet/>
      <dgm:spPr/>
      <dgm:t>
        <a:bodyPr/>
        <a:lstStyle/>
        <a:p>
          <a:r>
            <a:rPr lang="en-US" b="1" dirty="0"/>
            <a:t>Ancho </a:t>
          </a:r>
          <a:endParaRPr lang="en-US" dirty="0"/>
        </a:p>
      </dgm:t>
    </dgm:pt>
    <dgm:pt modelId="{8D17CB0C-DD56-48ED-9E45-DD38B9D268E4}" type="parTrans" cxnId="{B0FD6AFA-55A4-4C47-AF54-BFE21A0C0980}">
      <dgm:prSet/>
      <dgm:spPr/>
      <dgm:t>
        <a:bodyPr/>
        <a:lstStyle/>
        <a:p>
          <a:endParaRPr lang="en-US"/>
        </a:p>
      </dgm:t>
    </dgm:pt>
    <dgm:pt modelId="{4E1101A5-F2D1-40CB-BB79-B5AD144F5ED6}" type="sibTrans" cxnId="{B0FD6AFA-55A4-4C47-AF54-BFE21A0C0980}">
      <dgm:prSet/>
      <dgm:spPr/>
      <dgm:t>
        <a:bodyPr/>
        <a:lstStyle/>
        <a:p>
          <a:endParaRPr lang="en-US"/>
        </a:p>
      </dgm:t>
    </dgm:pt>
    <dgm:pt modelId="{C467C879-E112-40B8-8E68-1CDCF1F0F2F4}">
      <dgm:prSet/>
      <dgm:spPr/>
      <dgm:t>
        <a:bodyPr/>
        <a:lstStyle/>
        <a:p>
          <a:r>
            <a:rPr lang="en-US" dirty="0"/>
            <a:t>3.5 metros                 </a:t>
          </a:r>
        </a:p>
      </dgm:t>
    </dgm:pt>
    <dgm:pt modelId="{FD8D3290-4517-476B-A8CA-60399E04E959}" type="parTrans" cxnId="{0731A061-1345-4FC7-A344-B2B8CA89944A}">
      <dgm:prSet/>
      <dgm:spPr/>
      <dgm:t>
        <a:bodyPr/>
        <a:lstStyle/>
        <a:p>
          <a:endParaRPr lang="en-US"/>
        </a:p>
      </dgm:t>
    </dgm:pt>
    <dgm:pt modelId="{CB193E40-4664-4700-9077-3366F139CD87}" type="sibTrans" cxnId="{0731A061-1345-4FC7-A344-B2B8CA89944A}">
      <dgm:prSet/>
      <dgm:spPr/>
      <dgm:t>
        <a:bodyPr/>
        <a:lstStyle/>
        <a:p>
          <a:endParaRPr lang="en-US"/>
        </a:p>
      </dgm:t>
    </dgm:pt>
    <dgm:pt modelId="{CE289E73-BE18-4D54-B174-C715931F5662}">
      <dgm:prSet/>
      <dgm:spPr/>
      <dgm:t>
        <a:bodyPr/>
        <a:lstStyle/>
        <a:p>
          <a:r>
            <a:rPr lang="en-US" b="1" dirty="0"/>
            <a:t>Espesor </a:t>
          </a:r>
          <a:endParaRPr lang="en-US" dirty="0"/>
        </a:p>
      </dgm:t>
    </dgm:pt>
    <dgm:pt modelId="{20FE69B9-BF4E-4AF0-A972-279F1B95A01E}" type="parTrans" cxnId="{94A58F53-1E52-466F-8CE8-5D39C05FE3DA}">
      <dgm:prSet/>
      <dgm:spPr/>
      <dgm:t>
        <a:bodyPr/>
        <a:lstStyle/>
        <a:p>
          <a:endParaRPr lang="en-US"/>
        </a:p>
      </dgm:t>
    </dgm:pt>
    <dgm:pt modelId="{9A45246E-2B32-4A74-8D2E-FD1468111CF1}" type="sibTrans" cxnId="{94A58F53-1E52-466F-8CE8-5D39C05FE3DA}">
      <dgm:prSet/>
      <dgm:spPr/>
      <dgm:t>
        <a:bodyPr/>
        <a:lstStyle/>
        <a:p>
          <a:endParaRPr lang="en-US"/>
        </a:p>
      </dgm:t>
    </dgm:pt>
    <dgm:pt modelId="{10D6EEC5-49BC-4B57-956C-4FC2BD2729A4}">
      <dgm:prSet/>
      <dgm:spPr/>
      <dgm:t>
        <a:bodyPr/>
        <a:lstStyle/>
        <a:p>
          <a:r>
            <a:rPr lang="en-US" dirty="0"/>
            <a:t>0.30 m Concreto</a:t>
          </a:r>
        </a:p>
      </dgm:t>
    </dgm:pt>
    <dgm:pt modelId="{F479D2E0-7052-4D5A-87F8-E8A2E9B68DB2}" type="parTrans" cxnId="{07F1BB68-BF52-4BBA-A1B1-5FBEC2E2C854}">
      <dgm:prSet/>
      <dgm:spPr/>
      <dgm:t>
        <a:bodyPr/>
        <a:lstStyle/>
        <a:p>
          <a:endParaRPr lang="en-US"/>
        </a:p>
      </dgm:t>
    </dgm:pt>
    <dgm:pt modelId="{B0DBDB0A-9C6D-4387-8395-F58319ABB6B0}" type="sibTrans" cxnId="{07F1BB68-BF52-4BBA-A1B1-5FBEC2E2C854}">
      <dgm:prSet/>
      <dgm:spPr/>
      <dgm:t>
        <a:bodyPr/>
        <a:lstStyle/>
        <a:p>
          <a:endParaRPr lang="en-US"/>
        </a:p>
      </dgm:t>
    </dgm:pt>
    <dgm:pt modelId="{A51D371B-CD3A-41BD-A3B4-E48BD3AEF29B}">
      <dgm:prSet/>
      <dgm:spPr/>
      <dgm:t>
        <a:bodyPr/>
        <a:lstStyle/>
        <a:p>
          <a:r>
            <a:rPr lang="en-US" dirty="0"/>
            <a:t>0.50 m grava</a:t>
          </a:r>
        </a:p>
      </dgm:t>
    </dgm:pt>
    <dgm:pt modelId="{9AB460FA-D60D-4BD0-B65B-0CBD1C9072CB}" type="parTrans" cxnId="{931D3193-F212-41F2-874F-53E9DD316EC6}">
      <dgm:prSet/>
      <dgm:spPr/>
      <dgm:t>
        <a:bodyPr/>
        <a:lstStyle/>
        <a:p>
          <a:endParaRPr lang="en-US"/>
        </a:p>
      </dgm:t>
    </dgm:pt>
    <dgm:pt modelId="{9F475E66-AE57-45EA-8FE5-4B1BD3CB45A0}" type="sibTrans" cxnId="{931D3193-F212-41F2-874F-53E9DD316EC6}">
      <dgm:prSet/>
      <dgm:spPr/>
      <dgm:t>
        <a:bodyPr/>
        <a:lstStyle/>
        <a:p>
          <a:endParaRPr lang="en-US"/>
        </a:p>
      </dgm:t>
    </dgm:pt>
    <dgm:pt modelId="{E40EA3E5-BCA6-4395-9ADF-A94767D4ADC5}">
      <dgm:prSet/>
      <dgm:spPr/>
      <dgm:t>
        <a:bodyPr/>
        <a:lstStyle/>
        <a:p>
          <a:r>
            <a:rPr lang="en-US" dirty="0"/>
            <a:t>1.0 m arena</a:t>
          </a:r>
        </a:p>
      </dgm:t>
    </dgm:pt>
    <dgm:pt modelId="{6D753B6A-7673-4C4C-8A29-64E9D75E4E49}" type="parTrans" cxnId="{411C4B76-7D0F-4FA5-B578-99DC65FCB61C}">
      <dgm:prSet/>
      <dgm:spPr/>
      <dgm:t>
        <a:bodyPr/>
        <a:lstStyle/>
        <a:p>
          <a:endParaRPr lang="en-US"/>
        </a:p>
      </dgm:t>
    </dgm:pt>
    <dgm:pt modelId="{1EAA76E3-69BF-432E-8FC9-F0CBE51B90BD}" type="sibTrans" cxnId="{411C4B76-7D0F-4FA5-B578-99DC65FCB61C}">
      <dgm:prSet/>
      <dgm:spPr/>
      <dgm:t>
        <a:bodyPr/>
        <a:lstStyle/>
        <a:p>
          <a:endParaRPr lang="en-US"/>
        </a:p>
      </dgm:t>
    </dgm:pt>
    <dgm:pt modelId="{5CFB740C-6960-4FA5-A5CA-01E44F9B6482}" type="pres">
      <dgm:prSet presAssocID="{5DF91D45-81DB-4E9A-8DAA-D5873623CD75}" presName="vert0" presStyleCnt="0">
        <dgm:presLayoutVars>
          <dgm:dir/>
          <dgm:animOne val="branch"/>
          <dgm:animLvl val="lvl"/>
        </dgm:presLayoutVars>
      </dgm:prSet>
      <dgm:spPr/>
    </dgm:pt>
    <dgm:pt modelId="{3D4461D9-7F48-4185-A5A6-894561F59E1C}" type="pres">
      <dgm:prSet presAssocID="{2BA9F556-2B5D-497B-925D-CBF3EF35FC0A}" presName="thickLine" presStyleLbl="alignNode1" presStyleIdx="0" presStyleCnt="8"/>
      <dgm:spPr/>
    </dgm:pt>
    <dgm:pt modelId="{4DFA160A-8344-40EA-8ACE-8E987614482C}" type="pres">
      <dgm:prSet presAssocID="{2BA9F556-2B5D-497B-925D-CBF3EF35FC0A}" presName="horz1" presStyleCnt="0"/>
      <dgm:spPr/>
    </dgm:pt>
    <dgm:pt modelId="{5D7FF7D7-F168-422F-948A-D3F96A3E95D5}" type="pres">
      <dgm:prSet presAssocID="{2BA9F556-2B5D-497B-925D-CBF3EF35FC0A}" presName="tx1" presStyleLbl="revTx" presStyleIdx="0" presStyleCnt="8"/>
      <dgm:spPr/>
    </dgm:pt>
    <dgm:pt modelId="{A33C768E-B9F2-401D-8A9C-864100661D5F}" type="pres">
      <dgm:prSet presAssocID="{2BA9F556-2B5D-497B-925D-CBF3EF35FC0A}" presName="vert1" presStyleCnt="0"/>
      <dgm:spPr/>
    </dgm:pt>
    <dgm:pt modelId="{7D4BE22F-9B3D-45EF-9E40-97AF9D0BE942}" type="pres">
      <dgm:prSet presAssocID="{C427CD00-0B04-45C9-A758-7200C9FCBD36}" presName="thickLine" presStyleLbl="alignNode1" presStyleIdx="1" presStyleCnt="8"/>
      <dgm:spPr/>
    </dgm:pt>
    <dgm:pt modelId="{93EDCA9D-1645-4563-8D16-D3C5C2E69E16}" type="pres">
      <dgm:prSet presAssocID="{C427CD00-0B04-45C9-A758-7200C9FCBD36}" presName="horz1" presStyleCnt="0"/>
      <dgm:spPr/>
    </dgm:pt>
    <dgm:pt modelId="{F7F9C20F-EF14-4C61-842F-30B1B0912E1A}" type="pres">
      <dgm:prSet presAssocID="{C427CD00-0B04-45C9-A758-7200C9FCBD36}" presName="tx1" presStyleLbl="revTx" presStyleIdx="1" presStyleCnt="8"/>
      <dgm:spPr/>
    </dgm:pt>
    <dgm:pt modelId="{0959731F-6344-4660-9F22-3999907317EA}" type="pres">
      <dgm:prSet presAssocID="{C427CD00-0B04-45C9-A758-7200C9FCBD36}" presName="vert1" presStyleCnt="0"/>
      <dgm:spPr/>
    </dgm:pt>
    <dgm:pt modelId="{EFF698FF-95B3-4E1A-8197-A99ABDA167BD}" type="pres">
      <dgm:prSet presAssocID="{01A4917D-543A-45F6-B423-B71E0C32A462}" presName="thickLine" presStyleLbl="alignNode1" presStyleIdx="2" presStyleCnt="8"/>
      <dgm:spPr/>
    </dgm:pt>
    <dgm:pt modelId="{6C7A1DED-5C56-4766-8E5D-1406650C147F}" type="pres">
      <dgm:prSet presAssocID="{01A4917D-543A-45F6-B423-B71E0C32A462}" presName="horz1" presStyleCnt="0"/>
      <dgm:spPr/>
    </dgm:pt>
    <dgm:pt modelId="{F4FC736E-3C8D-4F4F-8366-221EE446F285}" type="pres">
      <dgm:prSet presAssocID="{01A4917D-543A-45F6-B423-B71E0C32A462}" presName="tx1" presStyleLbl="revTx" presStyleIdx="2" presStyleCnt="8"/>
      <dgm:spPr/>
    </dgm:pt>
    <dgm:pt modelId="{5D3D2199-4DF1-4E32-BDEC-D7829DF12D27}" type="pres">
      <dgm:prSet presAssocID="{01A4917D-543A-45F6-B423-B71E0C32A462}" presName="vert1" presStyleCnt="0"/>
      <dgm:spPr/>
    </dgm:pt>
    <dgm:pt modelId="{5A1A7F3C-64D2-44BA-A00B-83B262E1CC2D}" type="pres">
      <dgm:prSet presAssocID="{C467C879-E112-40B8-8E68-1CDCF1F0F2F4}" presName="thickLine" presStyleLbl="alignNode1" presStyleIdx="3" presStyleCnt="8"/>
      <dgm:spPr/>
    </dgm:pt>
    <dgm:pt modelId="{CB1555DE-E757-4A0E-A082-E41C1449F6C4}" type="pres">
      <dgm:prSet presAssocID="{C467C879-E112-40B8-8E68-1CDCF1F0F2F4}" presName="horz1" presStyleCnt="0"/>
      <dgm:spPr/>
    </dgm:pt>
    <dgm:pt modelId="{C5D7FEED-4566-4A4C-815B-7C55A0816671}" type="pres">
      <dgm:prSet presAssocID="{C467C879-E112-40B8-8E68-1CDCF1F0F2F4}" presName="tx1" presStyleLbl="revTx" presStyleIdx="3" presStyleCnt="8"/>
      <dgm:spPr/>
    </dgm:pt>
    <dgm:pt modelId="{7605D869-777A-46B1-8909-BFECFA1433CD}" type="pres">
      <dgm:prSet presAssocID="{C467C879-E112-40B8-8E68-1CDCF1F0F2F4}" presName="vert1" presStyleCnt="0"/>
      <dgm:spPr/>
    </dgm:pt>
    <dgm:pt modelId="{4533F495-7A64-486F-A799-BE675CB67B02}" type="pres">
      <dgm:prSet presAssocID="{CE289E73-BE18-4D54-B174-C715931F5662}" presName="thickLine" presStyleLbl="alignNode1" presStyleIdx="4" presStyleCnt="8"/>
      <dgm:spPr/>
    </dgm:pt>
    <dgm:pt modelId="{4E86331F-B45A-4813-B9E4-020AC0FA2CEF}" type="pres">
      <dgm:prSet presAssocID="{CE289E73-BE18-4D54-B174-C715931F5662}" presName="horz1" presStyleCnt="0"/>
      <dgm:spPr/>
    </dgm:pt>
    <dgm:pt modelId="{BBB50A01-9204-40C7-99F3-0145D4FB7741}" type="pres">
      <dgm:prSet presAssocID="{CE289E73-BE18-4D54-B174-C715931F5662}" presName="tx1" presStyleLbl="revTx" presStyleIdx="4" presStyleCnt="8"/>
      <dgm:spPr/>
    </dgm:pt>
    <dgm:pt modelId="{C47ABD32-1994-42FC-B501-AD40CDB93E6C}" type="pres">
      <dgm:prSet presAssocID="{CE289E73-BE18-4D54-B174-C715931F5662}" presName="vert1" presStyleCnt="0"/>
      <dgm:spPr/>
    </dgm:pt>
    <dgm:pt modelId="{69933195-7230-403D-9946-AD001C031504}" type="pres">
      <dgm:prSet presAssocID="{10D6EEC5-49BC-4B57-956C-4FC2BD2729A4}" presName="thickLine" presStyleLbl="alignNode1" presStyleIdx="5" presStyleCnt="8"/>
      <dgm:spPr/>
    </dgm:pt>
    <dgm:pt modelId="{DE90C876-2E7E-4A80-89FD-5DFB99349989}" type="pres">
      <dgm:prSet presAssocID="{10D6EEC5-49BC-4B57-956C-4FC2BD2729A4}" presName="horz1" presStyleCnt="0"/>
      <dgm:spPr/>
    </dgm:pt>
    <dgm:pt modelId="{85171D2F-7190-46BC-AF89-5748BC30C941}" type="pres">
      <dgm:prSet presAssocID="{10D6EEC5-49BC-4B57-956C-4FC2BD2729A4}" presName="tx1" presStyleLbl="revTx" presStyleIdx="5" presStyleCnt="8"/>
      <dgm:spPr/>
    </dgm:pt>
    <dgm:pt modelId="{5EF5B8DD-360F-45BC-AF3C-FAE25C3D930A}" type="pres">
      <dgm:prSet presAssocID="{10D6EEC5-49BC-4B57-956C-4FC2BD2729A4}" presName="vert1" presStyleCnt="0"/>
      <dgm:spPr/>
    </dgm:pt>
    <dgm:pt modelId="{43010B26-A3B3-40D1-A6D1-5EA473FA76BE}" type="pres">
      <dgm:prSet presAssocID="{A51D371B-CD3A-41BD-A3B4-E48BD3AEF29B}" presName="thickLine" presStyleLbl="alignNode1" presStyleIdx="6" presStyleCnt="8"/>
      <dgm:spPr/>
    </dgm:pt>
    <dgm:pt modelId="{3FB45F90-458A-4B13-8CC5-DA6D12FA34F5}" type="pres">
      <dgm:prSet presAssocID="{A51D371B-CD3A-41BD-A3B4-E48BD3AEF29B}" presName="horz1" presStyleCnt="0"/>
      <dgm:spPr/>
    </dgm:pt>
    <dgm:pt modelId="{7C6BD765-76FB-49CC-8120-EC4462AE34AC}" type="pres">
      <dgm:prSet presAssocID="{A51D371B-CD3A-41BD-A3B4-E48BD3AEF29B}" presName="tx1" presStyleLbl="revTx" presStyleIdx="6" presStyleCnt="8"/>
      <dgm:spPr/>
    </dgm:pt>
    <dgm:pt modelId="{54DB956F-7E5B-480A-B521-A24A3266F9F2}" type="pres">
      <dgm:prSet presAssocID="{A51D371B-CD3A-41BD-A3B4-E48BD3AEF29B}" presName="vert1" presStyleCnt="0"/>
      <dgm:spPr/>
    </dgm:pt>
    <dgm:pt modelId="{98109E10-544A-4C53-8F9F-9D19C0DB1B2F}" type="pres">
      <dgm:prSet presAssocID="{E40EA3E5-BCA6-4395-9ADF-A94767D4ADC5}" presName="thickLine" presStyleLbl="alignNode1" presStyleIdx="7" presStyleCnt="8"/>
      <dgm:spPr/>
    </dgm:pt>
    <dgm:pt modelId="{91CBE667-C3E4-4B14-A00C-1DDBD00CF54F}" type="pres">
      <dgm:prSet presAssocID="{E40EA3E5-BCA6-4395-9ADF-A94767D4ADC5}" presName="horz1" presStyleCnt="0"/>
      <dgm:spPr/>
    </dgm:pt>
    <dgm:pt modelId="{115547D8-C184-41D7-B4F4-F7B938340F3E}" type="pres">
      <dgm:prSet presAssocID="{E40EA3E5-BCA6-4395-9ADF-A94767D4ADC5}" presName="tx1" presStyleLbl="revTx" presStyleIdx="7" presStyleCnt="8"/>
      <dgm:spPr/>
    </dgm:pt>
    <dgm:pt modelId="{465EBB0C-59B5-4122-B357-FEB8841DC3E6}" type="pres">
      <dgm:prSet presAssocID="{E40EA3E5-BCA6-4395-9ADF-A94767D4ADC5}" presName="vert1" presStyleCnt="0"/>
      <dgm:spPr/>
    </dgm:pt>
  </dgm:ptLst>
  <dgm:cxnLst>
    <dgm:cxn modelId="{B7858629-5D8F-41EF-BCBC-BA9C12AFBE3F}" type="presOf" srcId="{5DF91D45-81DB-4E9A-8DAA-D5873623CD75}" destId="{5CFB740C-6960-4FA5-A5CA-01E44F9B6482}" srcOrd="0" destOrd="0" presId="urn:microsoft.com/office/officeart/2008/layout/LinedList"/>
    <dgm:cxn modelId="{7517D42A-BDB9-4374-A200-DAC799566D00}" srcId="{5DF91D45-81DB-4E9A-8DAA-D5873623CD75}" destId="{2BA9F556-2B5D-497B-925D-CBF3EF35FC0A}" srcOrd="0" destOrd="0" parTransId="{44D684EC-555C-42AA-99EB-19A56D1B687F}" sibTransId="{E67D5B6F-8165-495A-8B7F-09F997587F21}"/>
    <dgm:cxn modelId="{452A363A-56FB-4A96-B55E-F2FC47F8FAF8}" type="presOf" srcId="{A51D371B-CD3A-41BD-A3B4-E48BD3AEF29B}" destId="{7C6BD765-76FB-49CC-8120-EC4462AE34AC}" srcOrd="0" destOrd="0" presId="urn:microsoft.com/office/officeart/2008/layout/LinedList"/>
    <dgm:cxn modelId="{4F6A0C5D-072E-48F5-926C-0624A63E2523}" type="presOf" srcId="{10D6EEC5-49BC-4B57-956C-4FC2BD2729A4}" destId="{85171D2F-7190-46BC-AF89-5748BC30C941}" srcOrd="0" destOrd="0" presId="urn:microsoft.com/office/officeart/2008/layout/LinedList"/>
    <dgm:cxn modelId="{0731A061-1345-4FC7-A344-B2B8CA89944A}" srcId="{5DF91D45-81DB-4E9A-8DAA-D5873623CD75}" destId="{C467C879-E112-40B8-8E68-1CDCF1F0F2F4}" srcOrd="3" destOrd="0" parTransId="{FD8D3290-4517-476B-A8CA-60399E04E959}" sibTransId="{CB193E40-4664-4700-9077-3366F139CD87}"/>
    <dgm:cxn modelId="{762D6765-DA96-4B17-AFD9-BE6E51567B80}" type="presOf" srcId="{C427CD00-0B04-45C9-A758-7200C9FCBD36}" destId="{F7F9C20F-EF14-4C61-842F-30B1B0912E1A}" srcOrd="0" destOrd="0" presId="urn:microsoft.com/office/officeart/2008/layout/LinedList"/>
    <dgm:cxn modelId="{17040D68-BB83-4E1A-B8C1-93D5CF739E49}" type="presOf" srcId="{E40EA3E5-BCA6-4395-9ADF-A94767D4ADC5}" destId="{115547D8-C184-41D7-B4F4-F7B938340F3E}" srcOrd="0" destOrd="0" presId="urn:microsoft.com/office/officeart/2008/layout/LinedList"/>
    <dgm:cxn modelId="{07F1BB68-BF52-4BBA-A1B1-5FBEC2E2C854}" srcId="{5DF91D45-81DB-4E9A-8DAA-D5873623CD75}" destId="{10D6EEC5-49BC-4B57-956C-4FC2BD2729A4}" srcOrd="5" destOrd="0" parTransId="{F479D2E0-7052-4D5A-87F8-E8A2E9B68DB2}" sibTransId="{B0DBDB0A-9C6D-4387-8395-F58319ABB6B0}"/>
    <dgm:cxn modelId="{C9C4226D-800E-4F10-90B8-925F5E9EABAA}" type="presOf" srcId="{01A4917D-543A-45F6-B423-B71E0C32A462}" destId="{F4FC736E-3C8D-4F4F-8366-221EE446F285}" srcOrd="0" destOrd="0" presId="urn:microsoft.com/office/officeart/2008/layout/LinedList"/>
    <dgm:cxn modelId="{5CF20553-1E7F-42F0-9BA0-BBBACCB1AC22}" type="presOf" srcId="{C467C879-E112-40B8-8E68-1CDCF1F0F2F4}" destId="{C5D7FEED-4566-4A4C-815B-7C55A0816671}" srcOrd="0" destOrd="0" presId="urn:microsoft.com/office/officeart/2008/layout/LinedList"/>
    <dgm:cxn modelId="{94A58F53-1E52-466F-8CE8-5D39C05FE3DA}" srcId="{5DF91D45-81DB-4E9A-8DAA-D5873623CD75}" destId="{CE289E73-BE18-4D54-B174-C715931F5662}" srcOrd="4" destOrd="0" parTransId="{20FE69B9-BF4E-4AF0-A972-279F1B95A01E}" sibTransId="{9A45246E-2B32-4A74-8D2E-FD1468111CF1}"/>
    <dgm:cxn modelId="{411C4B76-7D0F-4FA5-B578-99DC65FCB61C}" srcId="{5DF91D45-81DB-4E9A-8DAA-D5873623CD75}" destId="{E40EA3E5-BCA6-4395-9ADF-A94767D4ADC5}" srcOrd="7" destOrd="0" parTransId="{6D753B6A-7673-4C4C-8A29-64E9D75E4E49}" sibTransId="{1EAA76E3-69BF-432E-8FC9-F0CBE51B90BD}"/>
    <dgm:cxn modelId="{931D3193-F212-41F2-874F-53E9DD316EC6}" srcId="{5DF91D45-81DB-4E9A-8DAA-D5873623CD75}" destId="{A51D371B-CD3A-41BD-A3B4-E48BD3AEF29B}" srcOrd="6" destOrd="0" parTransId="{9AB460FA-D60D-4BD0-B65B-0CBD1C9072CB}" sibTransId="{9F475E66-AE57-45EA-8FE5-4B1BD3CB45A0}"/>
    <dgm:cxn modelId="{D8A37CBD-46DE-48EF-8095-5E98980EEC28}" type="presOf" srcId="{CE289E73-BE18-4D54-B174-C715931F5662}" destId="{BBB50A01-9204-40C7-99F3-0145D4FB7741}" srcOrd="0" destOrd="0" presId="urn:microsoft.com/office/officeart/2008/layout/LinedList"/>
    <dgm:cxn modelId="{B54F40E8-AC77-4DF2-B404-3A3680BAE599}" type="presOf" srcId="{2BA9F556-2B5D-497B-925D-CBF3EF35FC0A}" destId="{5D7FF7D7-F168-422F-948A-D3F96A3E95D5}" srcOrd="0" destOrd="0" presId="urn:microsoft.com/office/officeart/2008/layout/LinedList"/>
    <dgm:cxn modelId="{CE560EF1-1419-4849-9A94-E1BF922CE256}" srcId="{5DF91D45-81DB-4E9A-8DAA-D5873623CD75}" destId="{C427CD00-0B04-45C9-A758-7200C9FCBD36}" srcOrd="1" destOrd="0" parTransId="{7E27DABC-8EDB-4235-A953-D3525EC23DDB}" sibTransId="{E084DC3F-E842-483E-AD4F-86A09D23030B}"/>
    <dgm:cxn modelId="{B0FD6AFA-55A4-4C47-AF54-BFE21A0C0980}" srcId="{5DF91D45-81DB-4E9A-8DAA-D5873623CD75}" destId="{01A4917D-543A-45F6-B423-B71E0C32A462}" srcOrd="2" destOrd="0" parTransId="{8D17CB0C-DD56-48ED-9E45-DD38B9D268E4}" sibTransId="{4E1101A5-F2D1-40CB-BB79-B5AD144F5ED6}"/>
    <dgm:cxn modelId="{05F0774B-C975-4B66-B380-D7F9E1351E47}" type="presParOf" srcId="{5CFB740C-6960-4FA5-A5CA-01E44F9B6482}" destId="{3D4461D9-7F48-4185-A5A6-894561F59E1C}" srcOrd="0" destOrd="0" presId="urn:microsoft.com/office/officeart/2008/layout/LinedList"/>
    <dgm:cxn modelId="{4032BF47-E405-451D-96CA-C75C7BF48F76}" type="presParOf" srcId="{5CFB740C-6960-4FA5-A5CA-01E44F9B6482}" destId="{4DFA160A-8344-40EA-8ACE-8E987614482C}" srcOrd="1" destOrd="0" presId="urn:microsoft.com/office/officeart/2008/layout/LinedList"/>
    <dgm:cxn modelId="{2A7C2423-0FAA-4742-A055-11543F53A879}" type="presParOf" srcId="{4DFA160A-8344-40EA-8ACE-8E987614482C}" destId="{5D7FF7D7-F168-422F-948A-D3F96A3E95D5}" srcOrd="0" destOrd="0" presId="urn:microsoft.com/office/officeart/2008/layout/LinedList"/>
    <dgm:cxn modelId="{BC393ED7-9893-4D78-BC85-8F8C2740E69C}" type="presParOf" srcId="{4DFA160A-8344-40EA-8ACE-8E987614482C}" destId="{A33C768E-B9F2-401D-8A9C-864100661D5F}" srcOrd="1" destOrd="0" presId="urn:microsoft.com/office/officeart/2008/layout/LinedList"/>
    <dgm:cxn modelId="{2E07498F-FEA5-41C3-AEBD-E0D8F9F73671}" type="presParOf" srcId="{5CFB740C-6960-4FA5-A5CA-01E44F9B6482}" destId="{7D4BE22F-9B3D-45EF-9E40-97AF9D0BE942}" srcOrd="2" destOrd="0" presId="urn:microsoft.com/office/officeart/2008/layout/LinedList"/>
    <dgm:cxn modelId="{EB9272DB-D0FA-4334-A5F0-2D14DF0A5F08}" type="presParOf" srcId="{5CFB740C-6960-4FA5-A5CA-01E44F9B6482}" destId="{93EDCA9D-1645-4563-8D16-D3C5C2E69E16}" srcOrd="3" destOrd="0" presId="urn:microsoft.com/office/officeart/2008/layout/LinedList"/>
    <dgm:cxn modelId="{A438728F-B326-4941-A00E-CFE6132EB80D}" type="presParOf" srcId="{93EDCA9D-1645-4563-8D16-D3C5C2E69E16}" destId="{F7F9C20F-EF14-4C61-842F-30B1B0912E1A}" srcOrd="0" destOrd="0" presId="urn:microsoft.com/office/officeart/2008/layout/LinedList"/>
    <dgm:cxn modelId="{8CB37577-5B91-4AD0-8313-17A9BBF0D68E}" type="presParOf" srcId="{93EDCA9D-1645-4563-8D16-D3C5C2E69E16}" destId="{0959731F-6344-4660-9F22-3999907317EA}" srcOrd="1" destOrd="0" presId="urn:microsoft.com/office/officeart/2008/layout/LinedList"/>
    <dgm:cxn modelId="{A789AA00-3103-427F-93E1-39454F9475C2}" type="presParOf" srcId="{5CFB740C-6960-4FA5-A5CA-01E44F9B6482}" destId="{EFF698FF-95B3-4E1A-8197-A99ABDA167BD}" srcOrd="4" destOrd="0" presId="urn:microsoft.com/office/officeart/2008/layout/LinedList"/>
    <dgm:cxn modelId="{1E5F2D81-B5E6-4EB2-AEAA-78FA5F9A7078}" type="presParOf" srcId="{5CFB740C-6960-4FA5-A5CA-01E44F9B6482}" destId="{6C7A1DED-5C56-4766-8E5D-1406650C147F}" srcOrd="5" destOrd="0" presId="urn:microsoft.com/office/officeart/2008/layout/LinedList"/>
    <dgm:cxn modelId="{94F3AE08-248E-4203-906A-0AB44B9223D5}" type="presParOf" srcId="{6C7A1DED-5C56-4766-8E5D-1406650C147F}" destId="{F4FC736E-3C8D-4F4F-8366-221EE446F285}" srcOrd="0" destOrd="0" presId="urn:microsoft.com/office/officeart/2008/layout/LinedList"/>
    <dgm:cxn modelId="{9538FACA-6740-4298-8894-87C7DC5B3083}" type="presParOf" srcId="{6C7A1DED-5C56-4766-8E5D-1406650C147F}" destId="{5D3D2199-4DF1-4E32-BDEC-D7829DF12D27}" srcOrd="1" destOrd="0" presId="urn:microsoft.com/office/officeart/2008/layout/LinedList"/>
    <dgm:cxn modelId="{EE7EFF81-497D-4ECB-821A-75D66E5CD686}" type="presParOf" srcId="{5CFB740C-6960-4FA5-A5CA-01E44F9B6482}" destId="{5A1A7F3C-64D2-44BA-A00B-83B262E1CC2D}" srcOrd="6" destOrd="0" presId="urn:microsoft.com/office/officeart/2008/layout/LinedList"/>
    <dgm:cxn modelId="{2839B49C-FE7B-4F9D-9340-A30940FE8548}" type="presParOf" srcId="{5CFB740C-6960-4FA5-A5CA-01E44F9B6482}" destId="{CB1555DE-E757-4A0E-A082-E41C1449F6C4}" srcOrd="7" destOrd="0" presId="urn:microsoft.com/office/officeart/2008/layout/LinedList"/>
    <dgm:cxn modelId="{4D4F7EB5-E041-4827-BC1C-B70163FBFA6A}" type="presParOf" srcId="{CB1555DE-E757-4A0E-A082-E41C1449F6C4}" destId="{C5D7FEED-4566-4A4C-815B-7C55A0816671}" srcOrd="0" destOrd="0" presId="urn:microsoft.com/office/officeart/2008/layout/LinedList"/>
    <dgm:cxn modelId="{F17C62E6-974D-49A3-A1CE-3324B33FC01B}" type="presParOf" srcId="{CB1555DE-E757-4A0E-A082-E41C1449F6C4}" destId="{7605D869-777A-46B1-8909-BFECFA1433CD}" srcOrd="1" destOrd="0" presId="urn:microsoft.com/office/officeart/2008/layout/LinedList"/>
    <dgm:cxn modelId="{BC2BBAE3-6A47-4C15-8CFA-F719E1FCBF73}" type="presParOf" srcId="{5CFB740C-6960-4FA5-A5CA-01E44F9B6482}" destId="{4533F495-7A64-486F-A799-BE675CB67B02}" srcOrd="8" destOrd="0" presId="urn:microsoft.com/office/officeart/2008/layout/LinedList"/>
    <dgm:cxn modelId="{2461C614-29A8-4BEA-8947-BC4FFDEA88E9}" type="presParOf" srcId="{5CFB740C-6960-4FA5-A5CA-01E44F9B6482}" destId="{4E86331F-B45A-4813-B9E4-020AC0FA2CEF}" srcOrd="9" destOrd="0" presId="urn:microsoft.com/office/officeart/2008/layout/LinedList"/>
    <dgm:cxn modelId="{C2C46F07-B9ED-44AF-B605-41ABC835F4F9}" type="presParOf" srcId="{4E86331F-B45A-4813-B9E4-020AC0FA2CEF}" destId="{BBB50A01-9204-40C7-99F3-0145D4FB7741}" srcOrd="0" destOrd="0" presId="urn:microsoft.com/office/officeart/2008/layout/LinedList"/>
    <dgm:cxn modelId="{7337B037-B9FA-4DEC-80BC-5FEA521ED93A}" type="presParOf" srcId="{4E86331F-B45A-4813-B9E4-020AC0FA2CEF}" destId="{C47ABD32-1994-42FC-B501-AD40CDB93E6C}" srcOrd="1" destOrd="0" presId="urn:microsoft.com/office/officeart/2008/layout/LinedList"/>
    <dgm:cxn modelId="{23722DF7-DD92-49A0-A923-1F345A87D803}" type="presParOf" srcId="{5CFB740C-6960-4FA5-A5CA-01E44F9B6482}" destId="{69933195-7230-403D-9946-AD001C031504}" srcOrd="10" destOrd="0" presId="urn:microsoft.com/office/officeart/2008/layout/LinedList"/>
    <dgm:cxn modelId="{7E9B5471-51A7-4D97-AD88-2366D2D70404}" type="presParOf" srcId="{5CFB740C-6960-4FA5-A5CA-01E44F9B6482}" destId="{DE90C876-2E7E-4A80-89FD-5DFB99349989}" srcOrd="11" destOrd="0" presId="urn:microsoft.com/office/officeart/2008/layout/LinedList"/>
    <dgm:cxn modelId="{AA3D48CF-051C-42F3-A684-0455AB1CD08D}" type="presParOf" srcId="{DE90C876-2E7E-4A80-89FD-5DFB99349989}" destId="{85171D2F-7190-46BC-AF89-5748BC30C941}" srcOrd="0" destOrd="0" presId="urn:microsoft.com/office/officeart/2008/layout/LinedList"/>
    <dgm:cxn modelId="{B43834BE-B5F9-4512-B3A2-EDC13458A5EA}" type="presParOf" srcId="{DE90C876-2E7E-4A80-89FD-5DFB99349989}" destId="{5EF5B8DD-360F-45BC-AF3C-FAE25C3D930A}" srcOrd="1" destOrd="0" presId="urn:microsoft.com/office/officeart/2008/layout/LinedList"/>
    <dgm:cxn modelId="{6B4C6811-4B94-4298-87FD-3D0CED2A75C8}" type="presParOf" srcId="{5CFB740C-6960-4FA5-A5CA-01E44F9B6482}" destId="{43010B26-A3B3-40D1-A6D1-5EA473FA76BE}" srcOrd="12" destOrd="0" presId="urn:microsoft.com/office/officeart/2008/layout/LinedList"/>
    <dgm:cxn modelId="{A57EE8AE-8603-4B09-AC14-02D43EDBB70E}" type="presParOf" srcId="{5CFB740C-6960-4FA5-A5CA-01E44F9B6482}" destId="{3FB45F90-458A-4B13-8CC5-DA6D12FA34F5}" srcOrd="13" destOrd="0" presId="urn:microsoft.com/office/officeart/2008/layout/LinedList"/>
    <dgm:cxn modelId="{2E41CF9C-F667-4B63-A390-1711607ABA80}" type="presParOf" srcId="{3FB45F90-458A-4B13-8CC5-DA6D12FA34F5}" destId="{7C6BD765-76FB-49CC-8120-EC4462AE34AC}" srcOrd="0" destOrd="0" presId="urn:microsoft.com/office/officeart/2008/layout/LinedList"/>
    <dgm:cxn modelId="{96DD3CCE-7EA9-4101-B9DC-06DDA375E62E}" type="presParOf" srcId="{3FB45F90-458A-4B13-8CC5-DA6D12FA34F5}" destId="{54DB956F-7E5B-480A-B521-A24A3266F9F2}" srcOrd="1" destOrd="0" presId="urn:microsoft.com/office/officeart/2008/layout/LinedList"/>
    <dgm:cxn modelId="{269D6F02-3FCB-451B-BC3F-DE5A73BAEFFF}" type="presParOf" srcId="{5CFB740C-6960-4FA5-A5CA-01E44F9B6482}" destId="{98109E10-544A-4C53-8F9F-9D19C0DB1B2F}" srcOrd="14" destOrd="0" presId="urn:microsoft.com/office/officeart/2008/layout/LinedList"/>
    <dgm:cxn modelId="{0399235B-19AB-4E13-80FE-C7101C75DC4A}" type="presParOf" srcId="{5CFB740C-6960-4FA5-A5CA-01E44F9B6482}" destId="{91CBE667-C3E4-4B14-A00C-1DDBD00CF54F}" srcOrd="15" destOrd="0" presId="urn:microsoft.com/office/officeart/2008/layout/LinedList"/>
    <dgm:cxn modelId="{04B3A361-19C0-47BE-B32E-A883833ECCA5}" type="presParOf" srcId="{91CBE667-C3E4-4B14-A00C-1DDBD00CF54F}" destId="{115547D8-C184-41D7-B4F4-F7B938340F3E}" srcOrd="0" destOrd="0" presId="urn:microsoft.com/office/officeart/2008/layout/LinedList"/>
    <dgm:cxn modelId="{6E79DA34-D3DE-4C86-B5A7-CD837805CAE5}" type="presParOf" srcId="{91CBE667-C3E4-4B14-A00C-1DDBD00CF54F}" destId="{465EBB0C-59B5-4122-B357-FEB8841DC3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461D9-7F48-4185-A5A6-894561F59E1C}">
      <dsp:nvSpPr>
        <dsp:cNvPr id="0" name=""/>
        <dsp:cNvSpPr/>
      </dsp:nvSpPr>
      <dsp:spPr>
        <a:xfrm>
          <a:off x="0" y="0"/>
          <a:ext cx="53613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FF7D7-F168-422F-948A-D3F96A3E95D5}">
      <dsp:nvSpPr>
        <dsp:cNvPr id="0" name=""/>
        <dsp:cNvSpPr/>
      </dsp:nvSpPr>
      <dsp:spPr>
        <a:xfrm>
          <a:off x="0" y="0"/>
          <a:ext cx="5361338" cy="53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Longitud total</a:t>
          </a:r>
          <a:endParaRPr lang="en-US" sz="2400" kern="1200" dirty="0"/>
        </a:p>
      </dsp:txBody>
      <dsp:txXfrm>
        <a:off x="0" y="0"/>
        <a:ext cx="5361338" cy="532953"/>
      </dsp:txXfrm>
    </dsp:sp>
    <dsp:sp modelId="{7D4BE22F-9B3D-45EF-9E40-97AF9D0BE942}">
      <dsp:nvSpPr>
        <dsp:cNvPr id="0" name=""/>
        <dsp:cNvSpPr/>
      </dsp:nvSpPr>
      <dsp:spPr>
        <a:xfrm>
          <a:off x="0" y="532953"/>
          <a:ext cx="53613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9C20F-EF14-4C61-842F-30B1B0912E1A}">
      <dsp:nvSpPr>
        <dsp:cNvPr id="0" name=""/>
        <dsp:cNvSpPr/>
      </dsp:nvSpPr>
      <dsp:spPr>
        <a:xfrm>
          <a:off x="0" y="532953"/>
          <a:ext cx="5361338" cy="53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500 metros</a:t>
          </a:r>
        </a:p>
      </dsp:txBody>
      <dsp:txXfrm>
        <a:off x="0" y="532953"/>
        <a:ext cx="5361338" cy="532953"/>
      </dsp:txXfrm>
    </dsp:sp>
    <dsp:sp modelId="{EFF698FF-95B3-4E1A-8197-A99ABDA167BD}">
      <dsp:nvSpPr>
        <dsp:cNvPr id="0" name=""/>
        <dsp:cNvSpPr/>
      </dsp:nvSpPr>
      <dsp:spPr>
        <a:xfrm>
          <a:off x="0" y="1065907"/>
          <a:ext cx="53613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C736E-3C8D-4F4F-8366-221EE446F285}">
      <dsp:nvSpPr>
        <dsp:cNvPr id="0" name=""/>
        <dsp:cNvSpPr/>
      </dsp:nvSpPr>
      <dsp:spPr>
        <a:xfrm>
          <a:off x="0" y="1065907"/>
          <a:ext cx="5361338" cy="53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Ancho </a:t>
          </a:r>
          <a:endParaRPr lang="en-US" sz="2400" kern="1200" dirty="0"/>
        </a:p>
      </dsp:txBody>
      <dsp:txXfrm>
        <a:off x="0" y="1065907"/>
        <a:ext cx="5361338" cy="532953"/>
      </dsp:txXfrm>
    </dsp:sp>
    <dsp:sp modelId="{5A1A7F3C-64D2-44BA-A00B-83B262E1CC2D}">
      <dsp:nvSpPr>
        <dsp:cNvPr id="0" name=""/>
        <dsp:cNvSpPr/>
      </dsp:nvSpPr>
      <dsp:spPr>
        <a:xfrm>
          <a:off x="0" y="1598861"/>
          <a:ext cx="53613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7FEED-4566-4A4C-815B-7C55A0816671}">
      <dsp:nvSpPr>
        <dsp:cNvPr id="0" name=""/>
        <dsp:cNvSpPr/>
      </dsp:nvSpPr>
      <dsp:spPr>
        <a:xfrm>
          <a:off x="0" y="1598861"/>
          <a:ext cx="5361338" cy="53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3.5 metros                 </a:t>
          </a:r>
        </a:p>
      </dsp:txBody>
      <dsp:txXfrm>
        <a:off x="0" y="1598861"/>
        <a:ext cx="5361338" cy="532953"/>
      </dsp:txXfrm>
    </dsp:sp>
    <dsp:sp modelId="{4533F495-7A64-486F-A799-BE675CB67B02}">
      <dsp:nvSpPr>
        <dsp:cNvPr id="0" name=""/>
        <dsp:cNvSpPr/>
      </dsp:nvSpPr>
      <dsp:spPr>
        <a:xfrm>
          <a:off x="0" y="2131815"/>
          <a:ext cx="53613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50A01-9204-40C7-99F3-0145D4FB7741}">
      <dsp:nvSpPr>
        <dsp:cNvPr id="0" name=""/>
        <dsp:cNvSpPr/>
      </dsp:nvSpPr>
      <dsp:spPr>
        <a:xfrm>
          <a:off x="0" y="2131815"/>
          <a:ext cx="5361338" cy="53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Espesor </a:t>
          </a:r>
          <a:endParaRPr lang="en-US" sz="2400" kern="1200" dirty="0"/>
        </a:p>
      </dsp:txBody>
      <dsp:txXfrm>
        <a:off x="0" y="2131815"/>
        <a:ext cx="5361338" cy="532953"/>
      </dsp:txXfrm>
    </dsp:sp>
    <dsp:sp modelId="{69933195-7230-403D-9946-AD001C031504}">
      <dsp:nvSpPr>
        <dsp:cNvPr id="0" name=""/>
        <dsp:cNvSpPr/>
      </dsp:nvSpPr>
      <dsp:spPr>
        <a:xfrm>
          <a:off x="0" y="2664769"/>
          <a:ext cx="53613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71D2F-7190-46BC-AF89-5748BC30C941}">
      <dsp:nvSpPr>
        <dsp:cNvPr id="0" name=""/>
        <dsp:cNvSpPr/>
      </dsp:nvSpPr>
      <dsp:spPr>
        <a:xfrm>
          <a:off x="0" y="2664769"/>
          <a:ext cx="5361338" cy="53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0.30 m Concreto</a:t>
          </a:r>
        </a:p>
      </dsp:txBody>
      <dsp:txXfrm>
        <a:off x="0" y="2664769"/>
        <a:ext cx="5361338" cy="532953"/>
      </dsp:txXfrm>
    </dsp:sp>
    <dsp:sp modelId="{43010B26-A3B3-40D1-A6D1-5EA473FA76BE}">
      <dsp:nvSpPr>
        <dsp:cNvPr id="0" name=""/>
        <dsp:cNvSpPr/>
      </dsp:nvSpPr>
      <dsp:spPr>
        <a:xfrm>
          <a:off x="0" y="3197723"/>
          <a:ext cx="53613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BD765-76FB-49CC-8120-EC4462AE34AC}">
      <dsp:nvSpPr>
        <dsp:cNvPr id="0" name=""/>
        <dsp:cNvSpPr/>
      </dsp:nvSpPr>
      <dsp:spPr>
        <a:xfrm>
          <a:off x="0" y="3197723"/>
          <a:ext cx="5361338" cy="53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0.50 m grava</a:t>
          </a:r>
        </a:p>
      </dsp:txBody>
      <dsp:txXfrm>
        <a:off x="0" y="3197723"/>
        <a:ext cx="5361338" cy="532953"/>
      </dsp:txXfrm>
    </dsp:sp>
    <dsp:sp modelId="{98109E10-544A-4C53-8F9F-9D19C0DB1B2F}">
      <dsp:nvSpPr>
        <dsp:cNvPr id="0" name=""/>
        <dsp:cNvSpPr/>
      </dsp:nvSpPr>
      <dsp:spPr>
        <a:xfrm>
          <a:off x="0" y="3730677"/>
          <a:ext cx="53613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547D8-C184-41D7-B4F4-F7B938340F3E}">
      <dsp:nvSpPr>
        <dsp:cNvPr id="0" name=""/>
        <dsp:cNvSpPr/>
      </dsp:nvSpPr>
      <dsp:spPr>
        <a:xfrm>
          <a:off x="0" y="3730677"/>
          <a:ext cx="5361338" cy="53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1.0 m arena</a:t>
          </a:r>
        </a:p>
      </dsp:txBody>
      <dsp:txXfrm>
        <a:off x="0" y="3730677"/>
        <a:ext cx="5361338" cy="532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F19C-91C1-4D0C-889C-3FC91F33B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9EE50-98DC-93DC-BE60-97B855E04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6EE83-21E0-3C5B-5645-767CFE27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BFA8B-7140-DC3D-45CE-ACDC783F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3F329-9D69-F33B-6808-2C102F1C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0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10E4-B8D0-B2F3-B5C4-6279EA08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AB50F-23C2-70D8-F670-38CC728D2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B0BF5-6598-3A4E-5EB9-CCAF3B57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98EC9-B9F5-B25E-A65E-9D7913FB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45F8B-2D08-F1DA-0FA0-C3A80761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7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2DE82-68F8-A6E8-5E1F-FEE7BAC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C452D-BC8C-8010-0BD4-2ADBE4022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C6937-95EA-C5D4-A979-6F59CD6C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C4968-78A7-F5AB-42F6-C1C26BCB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DDF35-53A9-7B13-7A0C-97E67AD4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4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0E13-ACB4-B6D9-DAB8-AFE81DF0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7040-0F71-5288-BB72-A17BE1D4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9B660-0E8F-5529-D366-31568DDF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9034B-DD19-8EDB-6041-CB5B086D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EE3CD-4967-835C-3D7E-A89B659E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7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1524-B80B-9C87-F1AA-6B66F82C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ECAAB-B0E6-0EC1-49AA-382D7DD6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D8F4-3696-4B0B-567B-2733A804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93C2-4B41-A188-35A5-3F90E860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93866-AE92-3CC7-F332-F31DAC47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9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A187-4996-0B9D-61CA-4F778048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33A8-BCD6-69AF-4F16-815E6F3F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E20BB-DD10-6139-12E5-E1515CEEA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237C8-786A-EA2D-4FE7-2C154A4D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0CC89-D147-859C-0F1A-61B54ECE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53515-5A7A-6415-BD1C-7A0168BD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9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1BF1-6905-433D-5293-BF0DA283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780CB-0AED-E424-49A4-8D15AFB0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A06C1-5403-4F6B-C8CE-D28D9B678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AB310-A462-DE4C-5322-805B907E7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FC64B-B4E9-4736-5324-3A072ECD0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6AD4B-7126-89AE-AE08-9BADB59F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C9651-5A92-EF01-1A4E-A161D20C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B023B-5BB7-5C46-B5E8-9343DB90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7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261E-C5CE-FBF7-0B6B-8A0C14BE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76DD7-4DB7-7B17-29DB-62B58208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DBF67-2DDF-EEF9-36EC-C0C96509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57BE0-CC91-7CB8-D0B5-CB0ED1E5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3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C061B-AEE3-CECA-1400-81C513EC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1C132-C91C-C898-499B-BCEDD300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C9AA2-75A9-36E3-2A42-7B51E90F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9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E360-4223-5D4B-B55A-B426D577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64C5-155A-04E5-F4C6-BA11FE230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3409C-2A6D-B360-F3B3-0C4F5E21C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45C1E-E4B9-3660-D04D-750B5EB4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B9436-C6C2-8C58-02A2-0EF913FA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28D7E-E6F4-E659-BF96-3D7AC9F6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5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0C53-C480-8190-0EC8-A0BF912D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5C54-E62C-C693-2CAC-B5D214F82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F10CF-B04D-1FCC-A7CF-4F2EBC067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38B53-72E0-ED4A-6907-E7489F17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53B13-440F-31BC-B99E-0B595660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08655-B757-C246-C471-54F2D1DA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3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06835-BD65-D963-EE61-055B5214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B0E7B-EC94-0039-F724-C5446C93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DC826-ADA9-01B9-0FCB-AD13070E2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E3CAA-15DE-4E60-86D2-75A36C8179A5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D4F22-DDAD-257B-9F42-608643D3A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FBB9-3150-478D-DB7E-6CF799D20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26508-2FFF-4275-8309-B57EFE4B760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4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 con confianza media">
            <a:extLst>
              <a:ext uri="{FF2B5EF4-FFF2-40B4-BE49-F238E27FC236}">
                <a16:creationId xmlns:a16="http://schemas.microsoft.com/office/drawing/2014/main" id="{26B2CC80-F8C2-F235-72E1-F210811EC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08" y="70169"/>
            <a:ext cx="5510784" cy="163982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BE937CA-61A7-D395-60C9-F68F6DD490A0}"/>
              </a:ext>
            </a:extLst>
          </p:cNvPr>
          <p:cNvSpPr/>
          <p:nvPr/>
        </p:nvSpPr>
        <p:spPr>
          <a:xfrm>
            <a:off x="7633233" y="3606144"/>
            <a:ext cx="429155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  <a:b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Mauricio López Coronado </a:t>
            </a:r>
          </a:p>
          <a:p>
            <a:pPr algn="l"/>
            <a:r>
              <a:rPr lang="es-MX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Santiago Padilla Arias </a:t>
            </a:r>
            <a:endParaRPr lang="es-MX" sz="2400" b="0" i="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MX" sz="2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José Manuel Orozco Martínez</a:t>
            </a:r>
          </a:p>
          <a:p>
            <a:pPr algn="ctr"/>
            <a:endParaRPr lang="es-E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937D12-8C84-697E-BECD-5FD11B2EF448}"/>
              </a:ext>
            </a:extLst>
          </p:cNvPr>
          <p:cNvSpPr/>
          <p:nvPr/>
        </p:nvSpPr>
        <p:spPr>
          <a:xfrm>
            <a:off x="1944062" y="1580603"/>
            <a:ext cx="8303876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IMULACIÓN MATEMÁTICA</a:t>
            </a:r>
          </a:p>
          <a:p>
            <a:pPr algn="ctr"/>
            <a:r>
              <a:rPr lang="es-MX" sz="2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Estimación de costos de una vialidad  zona urbana</a:t>
            </a:r>
          </a:p>
          <a:p>
            <a:pPr algn="ctr"/>
            <a:endParaRPr lang="es-E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Foto: Colado de Vialidad Interior de Espacios Ejecutivos Eje 3 #364441 ...">
            <a:extLst>
              <a:ext uri="{FF2B5EF4-FFF2-40B4-BE49-F238E27FC236}">
                <a16:creationId xmlns:a16="http://schemas.microsoft.com/office/drawing/2014/main" id="{E5C96065-3507-6B78-CFCF-4EBEBF07C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9" y="2737782"/>
            <a:ext cx="6524941" cy="367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47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55B4-E3AD-F94D-7EF4-D70CCC5A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Identificación de costos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D6867-A433-9FCF-2DE5-1F05947A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40" y="1690688"/>
            <a:ext cx="2995797" cy="919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4F9ABB-B05F-E556-0260-938BD284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267" y="3946267"/>
            <a:ext cx="2995797" cy="210721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AE62AD0-D078-2D92-3F8C-B601B685A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4096322" cy="209579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D7B8A3C-F9B6-906B-4F06-85B20B6C9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46267"/>
            <a:ext cx="2892792" cy="22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0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E6300-6D31-1AAF-5406-91C49B687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082F-BEA6-D27B-A381-F712400A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Restricciones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F69F7B5-7113-51CE-52DD-B7B1CE1F2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690688"/>
            <a:ext cx="11246104" cy="4481512"/>
          </a:xfrm>
        </p:spPr>
        <p:txBody>
          <a:bodyPr>
            <a:normAutofit fontScale="92500" lnSpcReduction="10000"/>
          </a:bodyPr>
          <a:lstStyle/>
          <a:p>
            <a:r>
              <a:rPr lang="es-ES" b="1" i="0" dirty="0">
                <a:effectLst/>
                <a:latin typeface="system-ui"/>
              </a:rPr>
              <a:t>Función:</a:t>
            </a:r>
          </a:p>
          <a:p>
            <a:r>
              <a:rPr lang="es-ES" b="1" i="0" dirty="0">
                <a:effectLst/>
                <a:latin typeface="system-ui"/>
              </a:rPr>
              <a:t>Costos totales del proyecto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Costos totales = materiales + mano de obra + maquinaria + imprevistos </a:t>
            </a:r>
          </a:p>
          <a:p>
            <a:r>
              <a:rPr lang="es-ES" b="1" i="0" dirty="0">
                <a:effectLst/>
                <a:latin typeface="system-ui"/>
              </a:rPr>
              <a:t>Costos de Materiales: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Materiales = acero + concreto + grava + tepetate</a:t>
            </a:r>
          </a:p>
          <a:p>
            <a:r>
              <a:rPr lang="es-ES" b="1" i="0" dirty="0">
                <a:effectLst/>
                <a:latin typeface="system-ui"/>
              </a:rPr>
              <a:t>Costos de mano de obra: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Mano de obra = (obrero + supervisor + ingeniero) * días trabajados</a:t>
            </a:r>
          </a:p>
          <a:p>
            <a:r>
              <a:rPr lang="es-ES" b="1" i="0" dirty="0">
                <a:effectLst/>
                <a:latin typeface="system-ui"/>
              </a:rPr>
              <a:t>Costo de equipos: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Suma total de la maquinaria = compactadora + retro + camión de volteo </a:t>
            </a:r>
          </a:p>
          <a:p>
            <a:r>
              <a:rPr lang="es-ES" b="1" i="0" dirty="0">
                <a:effectLst/>
                <a:latin typeface="system-ui"/>
              </a:rPr>
              <a:t>Gastos imprevistos: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Costo final = costo total del proyecto * imprevistos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5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1B51F-C0AB-1CE5-FB52-8A38E3379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CEE2-1C29-471D-D344-A836B721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Limitaciones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80519A-15A5-9FB1-18BA-D464D46BB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690688"/>
            <a:ext cx="11246104" cy="4481512"/>
          </a:xfrm>
        </p:spPr>
        <p:txBody>
          <a:bodyPr>
            <a:normAutofit fontScale="92500" lnSpcReduction="10000"/>
          </a:bodyPr>
          <a:lstStyle/>
          <a:p>
            <a:r>
              <a:rPr lang="es-ES" b="1" i="0" dirty="0">
                <a:effectLst/>
                <a:latin typeface="system-ui"/>
              </a:rPr>
              <a:t>Función:</a:t>
            </a:r>
          </a:p>
          <a:p>
            <a:r>
              <a:rPr lang="es-ES" b="1" i="0" dirty="0">
                <a:effectLst/>
                <a:latin typeface="system-ui"/>
              </a:rPr>
              <a:t>Costos totales del proyecto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Costos totales = materiales + mano de obra + maquinaria + imprevistos </a:t>
            </a:r>
          </a:p>
          <a:p>
            <a:r>
              <a:rPr lang="es-ES" b="1" i="0" dirty="0">
                <a:effectLst/>
                <a:latin typeface="system-ui"/>
              </a:rPr>
              <a:t>Costos de Materiales: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Materiales = acero + concreto + grava + tepetate</a:t>
            </a:r>
          </a:p>
          <a:p>
            <a:r>
              <a:rPr lang="es-ES" b="1" i="0" dirty="0">
                <a:effectLst/>
                <a:latin typeface="system-ui"/>
              </a:rPr>
              <a:t>Costos de mano de obra: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Mano de obra = (obrero + supervisor + ingeniero) * días trabajados</a:t>
            </a:r>
          </a:p>
          <a:p>
            <a:r>
              <a:rPr lang="es-ES" b="1" i="0" dirty="0">
                <a:effectLst/>
                <a:latin typeface="system-ui"/>
              </a:rPr>
              <a:t>Costo de equipos: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Suma total de la maquinaria = compactadora + retro + camión de volteo </a:t>
            </a:r>
          </a:p>
          <a:p>
            <a:r>
              <a:rPr lang="es-ES" b="1" i="0" dirty="0">
                <a:effectLst/>
                <a:latin typeface="system-ui"/>
              </a:rPr>
              <a:t>Gastos imprevistos: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Costo final = costo total del proyecto * imprevistos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22EE-FFD9-ADA2-A35E-2198C92A3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AF75-8791-DD7E-E4CA-6C1643B6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Definiciones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1CE6E-D10E-26D2-DAE7-DEDD237B1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690688"/>
            <a:ext cx="11246104" cy="4481512"/>
          </a:xfrm>
        </p:spPr>
        <p:txBody>
          <a:bodyPr>
            <a:normAutofit fontScale="92500" lnSpcReduction="10000"/>
          </a:bodyPr>
          <a:lstStyle/>
          <a:p>
            <a:r>
              <a:rPr lang="es-ES" b="1" i="0" dirty="0">
                <a:effectLst/>
                <a:latin typeface="system-ui"/>
              </a:rPr>
              <a:t>Función:</a:t>
            </a:r>
          </a:p>
          <a:p>
            <a:r>
              <a:rPr lang="es-ES" b="1" i="0" dirty="0">
                <a:effectLst/>
                <a:latin typeface="system-ui"/>
              </a:rPr>
              <a:t>Costos totales del proyecto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Costos totales = materiales + mano de obra + maquinaria + imprevistos </a:t>
            </a:r>
          </a:p>
          <a:p>
            <a:r>
              <a:rPr lang="es-ES" b="1" i="0" dirty="0">
                <a:effectLst/>
                <a:latin typeface="system-ui"/>
              </a:rPr>
              <a:t>Costos de Materiales: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Materiales = acero + concreto + grava + tepetate</a:t>
            </a:r>
          </a:p>
          <a:p>
            <a:r>
              <a:rPr lang="es-ES" b="1" i="0" dirty="0">
                <a:effectLst/>
                <a:latin typeface="system-ui"/>
              </a:rPr>
              <a:t>Costos de mano de obra: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Mano de obra = (obrero + supervisor + ingeniero) * días trabajados</a:t>
            </a:r>
          </a:p>
          <a:p>
            <a:r>
              <a:rPr lang="es-ES" b="1" i="0" dirty="0">
                <a:effectLst/>
                <a:latin typeface="system-ui"/>
              </a:rPr>
              <a:t>Costo de equipos: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Suma total de la maquinaria = compactadora + retro + camión de volteo </a:t>
            </a:r>
          </a:p>
          <a:p>
            <a:r>
              <a:rPr lang="es-ES" b="1" i="0" dirty="0">
                <a:effectLst/>
                <a:latin typeface="system-ui"/>
              </a:rPr>
              <a:t>Gastos imprevistos: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Costo final = costo total del proyecto * imprevistos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7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C3768-FC96-6D1E-52C4-3B3CF9FDD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96A2-FEE4-0EE2-3AD8-AC2F81BC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1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0FAF61-6C80-F79B-DAEC-540A877DCED4}"/>
              </a:ext>
            </a:extLst>
          </p:cNvPr>
          <p:cNvSpPr txBox="1"/>
          <p:nvPr/>
        </p:nvSpPr>
        <p:spPr>
          <a:xfrm>
            <a:off x="865464" y="1582340"/>
            <a:ext cx="104610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/>
              <a:t>Título</a:t>
            </a:r>
            <a:r>
              <a:rPr lang="es-ES" sz="1800" dirty="0"/>
              <a:t> ………………………………………………………………………………………………………… 1</a:t>
            </a:r>
            <a:br>
              <a:rPr lang="es-ES" sz="1800" dirty="0"/>
            </a:br>
            <a:r>
              <a:rPr lang="es-ES" sz="1800" b="1" dirty="0"/>
              <a:t>Tabla de contenido</a:t>
            </a:r>
            <a:r>
              <a:rPr lang="es-ES" sz="1800" dirty="0"/>
              <a:t> ………………………………………………………………………………………2</a:t>
            </a:r>
            <a:br>
              <a:rPr lang="es-ES" sz="1800" dirty="0"/>
            </a:br>
            <a:r>
              <a:rPr lang="es-ES" sz="1800" b="1" dirty="0"/>
              <a:t>Objetivos</a:t>
            </a:r>
            <a:r>
              <a:rPr lang="es-ES" sz="1800" dirty="0"/>
              <a:t> …………………………………………………………………………………………………… 3</a:t>
            </a:r>
            <a:br>
              <a:rPr lang="es-ES" sz="1800" dirty="0"/>
            </a:br>
            <a:r>
              <a:rPr lang="es-ES" sz="1800" b="1" dirty="0"/>
              <a:t>Objetivo general</a:t>
            </a:r>
            <a:r>
              <a:rPr lang="es-ES" sz="1800" dirty="0"/>
              <a:t> ………………………………………………………………………………………….3.1</a:t>
            </a:r>
            <a:br>
              <a:rPr lang="es-ES" sz="1800" dirty="0"/>
            </a:br>
            <a:r>
              <a:rPr lang="es-ES" sz="1800" b="1" dirty="0"/>
              <a:t>Objetivos específicos</a:t>
            </a:r>
            <a:r>
              <a:rPr lang="es-ES" sz="1800" dirty="0"/>
              <a:t> ………………………………………………………………………………….3.2</a:t>
            </a:r>
            <a:br>
              <a:rPr lang="es-ES" sz="1800" dirty="0"/>
            </a:br>
            <a:r>
              <a:rPr lang="es-ES" sz="1800" b="1" dirty="0"/>
              <a:t>Modelo que representa el problema</a:t>
            </a:r>
            <a:r>
              <a:rPr lang="es-ES" sz="1800" dirty="0"/>
              <a:t> ………………………………………………………………4</a:t>
            </a:r>
            <a:br>
              <a:rPr lang="es-ES" sz="1800" dirty="0"/>
            </a:br>
            <a:r>
              <a:rPr lang="es-ES" sz="1800" b="1" dirty="0"/>
              <a:t>Función objetivo</a:t>
            </a:r>
            <a:r>
              <a:rPr lang="es-ES" sz="1800" dirty="0"/>
              <a:t> …………………………………………………………………………………………4.1</a:t>
            </a:r>
            <a:br>
              <a:rPr lang="es-ES" sz="1800" dirty="0"/>
            </a:br>
            <a:r>
              <a:rPr lang="es-ES" sz="1800" b="1" dirty="0"/>
              <a:t>Variables de decisión</a:t>
            </a:r>
            <a:r>
              <a:rPr lang="es-ES" sz="1800" dirty="0"/>
              <a:t> ………………………………………………………………………………….4.2</a:t>
            </a:r>
            <a:br>
              <a:rPr lang="es-ES" sz="1800" dirty="0"/>
            </a:br>
            <a:r>
              <a:rPr lang="es-ES" sz="1800" b="1" dirty="0"/>
              <a:t>Restricciones</a:t>
            </a:r>
            <a:r>
              <a:rPr lang="es-ES" sz="1800" dirty="0"/>
              <a:t> …………………………………………………………………………………………….4.3</a:t>
            </a:r>
            <a:br>
              <a:rPr lang="es-ES" sz="1800" dirty="0"/>
            </a:br>
            <a:r>
              <a:rPr lang="es-ES" sz="1800" b="1" dirty="0"/>
              <a:t>Limitaciones</a:t>
            </a:r>
            <a:r>
              <a:rPr lang="es-ES" sz="1800" dirty="0"/>
              <a:t> ……………………………………………………………………………………………….4.4</a:t>
            </a:r>
            <a:br>
              <a:rPr lang="es-ES" sz="1800" dirty="0"/>
            </a:br>
            <a:r>
              <a:rPr lang="es-ES" sz="1800" b="1" dirty="0"/>
              <a:t>Definiciones</a:t>
            </a:r>
            <a:r>
              <a:rPr lang="es-ES" sz="1800" dirty="0"/>
              <a:t> ……………………………………………………………………………………………….4.5</a:t>
            </a:r>
            <a:br>
              <a:rPr lang="es-ES" sz="1800" dirty="0"/>
            </a:br>
            <a:r>
              <a:rPr lang="es-ES" sz="1800" b="1" dirty="0"/>
              <a:t>Gráficas</a:t>
            </a:r>
            <a:r>
              <a:rPr lang="es-ES" sz="1800" dirty="0"/>
              <a:t> ………………………………………………………………………………………………………5</a:t>
            </a:r>
            <a:br>
              <a:rPr lang="es-ES" sz="1800" dirty="0"/>
            </a:br>
            <a:r>
              <a:rPr lang="es-ES" sz="1800" b="1" dirty="0"/>
              <a:t>Conclusión</a:t>
            </a:r>
            <a:r>
              <a:rPr lang="es-ES" sz="1800" dirty="0"/>
              <a:t> ……………………………………………………………………………………………………6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286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nicia colado de concreto hidráulico en calzada Tlacotengo de Fortín">
            <a:extLst>
              <a:ext uri="{FF2B5EF4-FFF2-40B4-BE49-F238E27FC236}">
                <a16:creationId xmlns:a16="http://schemas.microsoft.com/office/drawing/2014/main" id="{BC80AB64-2665-E3CA-F16C-3DEE528E3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94" b="-1"/>
          <a:stretch/>
        </p:blipFill>
        <p:spPr bwMode="auto"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0" name="Freeform: Shape 1039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2" name="Freeform: Shape 1041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F77FE-F67A-EC67-8AED-BE2FBA6AC649}"/>
              </a:ext>
            </a:extLst>
          </p:cNvPr>
          <p:cNvSpPr txBox="1"/>
          <p:nvPr/>
        </p:nvSpPr>
        <p:spPr>
          <a:xfrm>
            <a:off x="371094" y="1161288"/>
            <a:ext cx="3438144" cy="1125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latin typeface="+mj-lt"/>
                <a:ea typeface="+mj-ea"/>
                <a:cs typeface="+mj-cs"/>
              </a:rPr>
              <a:t>Proyecto realizado: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D9CA1-FD19-606D-C91F-658A595353F8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b="1" i="0" dirty="0">
                <a:effectLst/>
              </a:rPr>
              <a:t>Colado</a:t>
            </a:r>
            <a:r>
              <a:rPr lang="en-US" sz="1600" b="1" i="0" dirty="0">
                <a:effectLst/>
              </a:rPr>
              <a:t> de </a:t>
            </a:r>
            <a:r>
              <a:rPr lang="es-MX" sz="1600" b="1" i="0" dirty="0">
                <a:effectLst/>
              </a:rPr>
              <a:t>una</a:t>
            </a:r>
            <a:r>
              <a:rPr lang="en-US" sz="1600" b="1" i="0" dirty="0">
                <a:effectLst/>
              </a:rPr>
              <a:t> vialidad en una zona urbana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El colado de una vialidad en una zona urbana se refiere al proceso de construcción de la superficie de una calle, avenida o camino mediante la aplicación de concreto fresco (u hormigón) sobre el terreno preparado. Este proceso es fundamental para garantizar una superficie de rodamiento adecuada y resistente para vehículos y peatones en áreas urbanas.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36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Construcción de carreteras y Vialidades - Luminec 2024">
            <a:extLst>
              <a:ext uri="{FF2B5EF4-FFF2-40B4-BE49-F238E27FC236}">
                <a16:creationId xmlns:a16="http://schemas.microsoft.com/office/drawing/2014/main" id="{86FC84BC-1149-E1B1-C5CD-D2898FE6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5" b="1789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7DB582-B3A2-030F-C26A-6FD71AA8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s-MX" sz="5000" dirty="0">
                <a:solidFill>
                  <a:schemeClr val="bg1"/>
                </a:solidFill>
              </a:rPr>
              <a:t>Objetivo general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37A40-D1A7-2B67-A0B9-CF113320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s-ES" sz="2000" b="1" i="0" dirty="0">
                <a:solidFill>
                  <a:schemeClr val="bg1"/>
                </a:solidFill>
                <a:effectLst/>
                <a:latin typeface="system-ui"/>
              </a:rPr>
              <a:t>Estimar el costo total del proyecto de construcción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system-ui"/>
              </a:rPr>
              <a:t>, considerando la incertidumbre en las principales variables mediante la simulación Monte Carlo, con el fin de apoyar la toma de decisiones financieras y estratégicas.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5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117E33-197E-201B-A987-F01622A65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!!Rectangle">
            <a:extLst>
              <a:ext uri="{FF2B5EF4-FFF2-40B4-BE49-F238E27FC236}">
                <a16:creationId xmlns:a16="http://schemas.microsoft.com/office/drawing/2014/main" id="{DB5A19D9-4158-D1A5-E355-8BD89AD05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 descr="Como construir una calle: Colado de pavimento de concreto de 15 cm ...">
            <a:extLst>
              <a:ext uri="{FF2B5EF4-FFF2-40B4-BE49-F238E27FC236}">
                <a16:creationId xmlns:a16="http://schemas.microsoft.com/office/drawing/2014/main" id="{DF0A5A86-63CD-9000-6627-E273E3A5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B7F02C-5DAA-D5AF-AC28-54C89004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s-MX" sz="5000" dirty="0">
                <a:solidFill>
                  <a:schemeClr val="bg1"/>
                </a:solidFill>
              </a:rPr>
              <a:t>Objetivos específicos: 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51695F2-4A5C-34D9-0DD5-6CB6EC467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1F93BB6-4647-153C-4BA2-02B5AA23F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A457-D778-66D9-CD4B-66EA59EA4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s-ES" sz="2000" b="1" i="0" dirty="0">
                <a:solidFill>
                  <a:schemeClr val="bg1"/>
                </a:solidFill>
                <a:effectLst/>
                <a:latin typeface="system-ui"/>
              </a:rPr>
              <a:t>1-. Implementar una simulación para modelar </a:t>
            </a:r>
            <a:r>
              <a:rPr lang="es-ES" sz="2000" i="0" dirty="0">
                <a:solidFill>
                  <a:schemeClr val="bg1"/>
                </a:solidFill>
                <a:effectLst/>
                <a:latin typeface="system-ui"/>
              </a:rPr>
              <a:t>la variabilidad de los costos principales del proyecto (materiales, mano de obra, equipo, etc.).</a:t>
            </a:r>
          </a:p>
          <a:p>
            <a:r>
              <a:rPr lang="es-ES" sz="2000" b="1" i="0" dirty="0">
                <a:solidFill>
                  <a:schemeClr val="bg1"/>
                </a:solidFill>
                <a:effectLst/>
                <a:latin typeface="system-ui"/>
              </a:rPr>
              <a:t>2-. Simular múltiples escenarios </a:t>
            </a:r>
            <a:r>
              <a:rPr lang="es-ES" sz="2000" i="0" dirty="0">
                <a:solidFill>
                  <a:schemeClr val="bg1"/>
                </a:solidFill>
                <a:effectLst/>
                <a:latin typeface="system-ui"/>
              </a:rPr>
              <a:t>para obtener una distribución del costo total del proyecto</a:t>
            </a:r>
            <a:r>
              <a:rPr lang="es-ES" sz="2000" b="1" dirty="0">
                <a:solidFill>
                  <a:schemeClr val="bg1"/>
                </a:solidFill>
                <a:latin typeface="system-ui"/>
              </a:rPr>
              <a:t>.</a:t>
            </a:r>
            <a:endParaRPr lang="es-ES" sz="2000" b="1" i="0" dirty="0">
              <a:solidFill>
                <a:schemeClr val="bg1"/>
              </a:solidFill>
              <a:effectLst/>
              <a:latin typeface="system-ui"/>
            </a:endParaRPr>
          </a:p>
          <a:p>
            <a:r>
              <a:rPr lang="es-ES" sz="2000" b="1" i="0" dirty="0">
                <a:solidFill>
                  <a:schemeClr val="bg1"/>
                </a:solidFill>
                <a:effectLst/>
                <a:latin typeface="system-ui"/>
              </a:rPr>
              <a:t>3-. </a:t>
            </a:r>
            <a:r>
              <a:rPr lang="es-ES" sz="2000" i="0" dirty="0">
                <a:solidFill>
                  <a:schemeClr val="bg1"/>
                </a:solidFill>
                <a:effectLst/>
                <a:latin typeface="system-ui"/>
              </a:rPr>
              <a:t>Determinar la probabilidad de que el costo total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ystem-ui"/>
              </a:rPr>
              <a:t> </a:t>
            </a:r>
            <a:r>
              <a:rPr lang="es-ES" sz="2000" i="0" dirty="0">
                <a:solidFill>
                  <a:schemeClr val="bg1"/>
                </a:solidFill>
                <a:effectLst/>
                <a:latin typeface="system-ui"/>
              </a:rPr>
              <a:t>se mantenga dentro de un presupuesto específico, previamente definido.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B9E88-9002-F9E0-337F-AA9AB1108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9AE1-F8EB-235A-878A-B3B72E2A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que representa el problema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2F769E-BC19-7DA7-4A4C-26DA40893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690688"/>
            <a:ext cx="11246104" cy="4481512"/>
          </a:xfrm>
        </p:spPr>
        <p:txBody>
          <a:bodyPr>
            <a:normAutofit fontScale="92500" lnSpcReduction="10000"/>
          </a:bodyPr>
          <a:lstStyle/>
          <a:p>
            <a:r>
              <a:rPr lang="es-ES" b="1" i="0" dirty="0">
                <a:effectLst/>
                <a:latin typeface="system-ui"/>
              </a:rPr>
              <a:t>Función:</a:t>
            </a:r>
          </a:p>
          <a:p>
            <a:r>
              <a:rPr lang="es-ES" b="1" i="0" dirty="0">
                <a:effectLst/>
                <a:latin typeface="system-ui"/>
              </a:rPr>
              <a:t>Costos totales del proyecto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Costos totales = materiales + mano de obra + maquinaria + imprevistos </a:t>
            </a:r>
          </a:p>
          <a:p>
            <a:r>
              <a:rPr lang="es-ES" b="1" i="0" dirty="0">
                <a:effectLst/>
                <a:latin typeface="system-ui"/>
              </a:rPr>
              <a:t>Costos de Materiales: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Materiales = acero + concreto + grava + tepetate</a:t>
            </a:r>
          </a:p>
          <a:p>
            <a:r>
              <a:rPr lang="es-ES" b="1" i="0" dirty="0">
                <a:effectLst/>
                <a:latin typeface="system-ui"/>
              </a:rPr>
              <a:t>Costos de mano de obra: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Mano de obra = (obrero + supervisor + ingeniero) * días trabajados</a:t>
            </a:r>
          </a:p>
          <a:p>
            <a:r>
              <a:rPr lang="es-ES" b="1" i="0" dirty="0">
                <a:effectLst/>
                <a:latin typeface="system-ui"/>
              </a:rPr>
              <a:t>Costo de equipos: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Suma total de la maquinaria = compactadora + retro + camión de volteo </a:t>
            </a:r>
          </a:p>
          <a:p>
            <a:r>
              <a:rPr lang="es-ES" b="1" i="0" dirty="0">
                <a:effectLst/>
                <a:latin typeface="system-ui"/>
              </a:rPr>
              <a:t>Gastos imprevistos: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Costo final = costo total del proyecto * imprevistos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0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DD5D2-13E5-78D9-2128-51AFAE22A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4145-7535-EF3C-A4F0-2E99AAF1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objetivo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2DA1B5-27FC-EDBC-9DB8-59FB68326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690688"/>
            <a:ext cx="11246104" cy="4481512"/>
          </a:xfrm>
        </p:spPr>
        <p:txBody>
          <a:bodyPr>
            <a:normAutofit fontScale="92500" lnSpcReduction="10000"/>
          </a:bodyPr>
          <a:lstStyle/>
          <a:p>
            <a:r>
              <a:rPr lang="es-ES" b="1" i="0" dirty="0">
                <a:effectLst/>
                <a:latin typeface="system-ui"/>
              </a:rPr>
              <a:t>Función:</a:t>
            </a:r>
          </a:p>
          <a:p>
            <a:r>
              <a:rPr lang="es-ES" b="1" i="0" dirty="0">
                <a:effectLst/>
                <a:latin typeface="system-ui"/>
              </a:rPr>
              <a:t>Costos totales del proyecto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Costos totales = materiales + mano de obra + maquinaria + imprevistos </a:t>
            </a:r>
          </a:p>
          <a:p>
            <a:r>
              <a:rPr lang="es-ES" b="1" i="0" dirty="0">
                <a:effectLst/>
                <a:latin typeface="system-ui"/>
              </a:rPr>
              <a:t>Costos de Materiales: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Materiales = acero + concreto + grava + tepetate</a:t>
            </a:r>
          </a:p>
          <a:p>
            <a:r>
              <a:rPr lang="es-ES" b="1" i="0" dirty="0">
                <a:effectLst/>
                <a:latin typeface="system-ui"/>
              </a:rPr>
              <a:t>Costos de mano de obra: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Mano de obra = (obrero + supervisor + ingeniero) * días trabajados</a:t>
            </a:r>
          </a:p>
          <a:p>
            <a:r>
              <a:rPr lang="es-ES" b="1" i="0" dirty="0">
                <a:effectLst/>
                <a:latin typeface="system-ui"/>
              </a:rPr>
              <a:t>Costo de equipos: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Suma total de la maquinaria = compactadora + retro + camión de volteo </a:t>
            </a:r>
          </a:p>
          <a:p>
            <a:r>
              <a:rPr lang="es-ES" b="1" i="0" dirty="0">
                <a:effectLst/>
                <a:latin typeface="system-ui"/>
              </a:rPr>
              <a:t>Gastos imprevistos: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Costo final = costo total del proyecto * imprevistos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5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912ED-0E83-7CFE-97C4-C5C6F05B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246824"/>
            <a:ext cx="6649656" cy="1774559"/>
          </a:xfrm>
        </p:spPr>
        <p:txBody>
          <a:bodyPr anchor="b">
            <a:normAutofit fontScale="90000"/>
          </a:bodyPr>
          <a:lstStyle/>
          <a:p>
            <a:r>
              <a:rPr lang="es-MX" dirty="0"/>
              <a:t>Cantidades y dimensiones necesarias para su elaboración.</a:t>
            </a:r>
            <a:endParaRPr lang="en-US" dirty="0"/>
          </a:p>
        </p:txBody>
      </p:sp>
      <p:graphicFrame>
        <p:nvGraphicFramePr>
          <p:cNvPr id="3087" name="Content Placeholder 2">
            <a:extLst>
              <a:ext uri="{FF2B5EF4-FFF2-40B4-BE49-F238E27FC236}">
                <a16:creationId xmlns:a16="http://schemas.microsoft.com/office/drawing/2014/main" id="{E8729B6C-8D84-BA58-DB63-B130BEFBF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320018"/>
              </p:ext>
            </p:extLst>
          </p:nvPr>
        </p:nvGraphicFramePr>
        <p:xfrm>
          <a:off x="237666" y="2390859"/>
          <a:ext cx="5361338" cy="4263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83E1BE8-9586-D830-42A1-492B55A84C6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264"/>
          <a:stretch/>
        </p:blipFill>
        <p:spPr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3074" name="Picture 2" descr="Principios del Cemento y del Concreto - Curso Básico - CEMENTO Y CONCRETO -  Cursos en línea">
            <a:extLst>
              <a:ext uri="{FF2B5EF4-FFF2-40B4-BE49-F238E27FC236}">
                <a16:creationId xmlns:a16="http://schemas.microsoft.com/office/drawing/2014/main" id="{87F1F8A2-C30D-41FE-7B85-5E637DD7C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r="28379" b="2"/>
          <a:stretch/>
        </p:blipFill>
        <p:spPr bwMode="auto">
          <a:xfrm>
            <a:off x="5564514" y="2340531"/>
            <a:ext cx="3770474" cy="3789987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Qué es Grava en Construcción 】 Todos los Detalles - Sacosa">
            <a:extLst>
              <a:ext uri="{FF2B5EF4-FFF2-40B4-BE49-F238E27FC236}">
                <a16:creationId xmlns:a16="http://schemas.microsoft.com/office/drawing/2014/main" id="{CA552C2E-F764-3D2A-DFDA-267255C1E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4" r="19966" b="3"/>
          <a:stretch/>
        </p:blipFill>
        <p:spPr bwMode="auto"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Qué tipo de arena para construcción debes utilizar?">
            <a:extLst>
              <a:ext uri="{FF2B5EF4-FFF2-40B4-BE49-F238E27FC236}">
                <a16:creationId xmlns:a16="http://schemas.microsoft.com/office/drawing/2014/main" id="{3D46F8E8-E189-B602-D64B-94212572BD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CB5C76-C370-D7C7-01D7-D37654AE3A49}"/>
              </a:ext>
            </a:extLst>
          </p:cNvPr>
          <p:cNvCxnSpPr>
            <a:cxnSpLocks/>
            <a:endCxn id="3087" idx="2"/>
          </p:cNvCxnSpPr>
          <p:nvPr/>
        </p:nvCxnSpPr>
        <p:spPr>
          <a:xfrm flipH="1">
            <a:off x="2918335" y="2390859"/>
            <a:ext cx="20723" cy="42636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2394A0-E6BD-3C96-A610-2995C27DF4E6}"/>
              </a:ext>
            </a:extLst>
          </p:cNvPr>
          <p:cNvSpPr txBox="1"/>
          <p:nvPr/>
        </p:nvSpPr>
        <p:spPr>
          <a:xfrm>
            <a:off x="3077437" y="2414881"/>
            <a:ext cx="1806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Volúmenes 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10D037-3EAD-6D6E-34E3-703AC5D5D384}"/>
              </a:ext>
            </a:extLst>
          </p:cNvPr>
          <p:cNvSpPr txBox="1"/>
          <p:nvPr/>
        </p:nvSpPr>
        <p:spPr>
          <a:xfrm>
            <a:off x="3011216" y="2967438"/>
            <a:ext cx="2656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Concreto:  525 m3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ADD212-B3EA-229D-9E85-951563F903E4}"/>
              </a:ext>
            </a:extLst>
          </p:cNvPr>
          <p:cNvSpPr txBox="1"/>
          <p:nvPr/>
        </p:nvSpPr>
        <p:spPr>
          <a:xfrm>
            <a:off x="3058088" y="3503453"/>
            <a:ext cx="2459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Arena:  1750 m3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1218A7-A9E2-8FCB-A757-D0A218232FA3}"/>
              </a:ext>
            </a:extLst>
          </p:cNvPr>
          <p:cNvSpPr txBox="1"/>
          <p:nvPr/>
        </p:nvSpPr>
        <p:spPr>
          <a:xfrm>
            <a:off x="3046140" y="4072866"/>
            <a:ext cx="2459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Grava: 875 m3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8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619FD-B271-8AC9-CA91-3D62BBF02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EE00-8989-7604-912A-202CC4EA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de decisión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CAA50A-E16A-6793-F35A-F2035D5A8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690688"/>
            <a:ext cx="11246104" cy="4481512"/>
          </a:xfrm>
        </p:spPr>
        <p:txBody>
          <a:bodyPr>
            <a:normAutofit fontScale="92500" lnSpcReduction="10000"/>
          </a:bodyPr>
          <a:lstStyle/>
          <a:p>
            <a:r>
              <a:rPr lang="es-ES" b="1" i="0" dirty="0">
                <a:effectLst/>
                <a:latin typeface="system-ui"/>
              </a:rPr>
              <a:t>Función:</a:t>
            </a:r>
          </a:p>
          <a:p>
            <a:r>
              <a:rPr lang="es-ES" b="1" i="0" dirty="0">
                <a:effectLst/>
                <a:latin typeface="system-ui"/>
              </a:rPr>
              <a:t>Costos totales del proyecto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Costos totales = materiales + mano de obra + maquinaria + imprevistos </a:t>
            </a:r>
          </a:p>
          <a:p>
            <a:r>
              <a:rPr lang="es-ES" b="1" i="0" dirty="0">
                <a:effectLst/>
                <a:latin typeface="system-ui"/>
              </a:rPr>
              <a:t>Costos de Materiales: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Materiales = acero + concreto + grava + tepetate</a:t>
            </a:r>
          </a:p>
          <a:p>
            <a:r>
              <a:rPr lang="es-ES" b="1" i="0" dirty="0">
                <a:effectLst/>
                <a:latin typeface="system-ui"/>
              </a:rPr>
              <a:t>Costos de mano de obra: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Mano de obra = (obrero + supervisor + ingeniero) * días trabajados</a:t>
            </a:r>
          </a:p>
          <a:p>
            <a:r>
              <a:rPr lang="es-ES" b="1" i="0" dirty="0">
                <a:effectLst/>
                <a:latin typeface="system-ui"/>
              </a:rPr>
              <a:t>Costo de equipos: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Suma total de la maquinaria = compactadora + retro + camión de volteo </a:t>
            </a:r>
          </a:p>
          <a:p>
            <a:r>
              <a:rPr lang="es-ES" b="1" i="0" dirty="0">
                <a:effectLst/>
                <a:latin typeface="system-ui"/>
              </a:rPr>
              <a:t>Gastos imprevistos: </a:t>
            </a:r>
          </a:p>
          <a:p>
            <a:pPr lvl="1"/>
            <a:r>
              <a:rPr lang="es-ES" b="1" i="0" dirty="0">
                <a:effectLst/>
                <a:latin typeface="system-ui"/>
              </a:rPr>
              <a:t>Costo final = costo total del proyecto * imprevistos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6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794</Words>
  <Application>Microsoft Office PowerPoint</Application>
  <PresentationFormat>Panorámica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system-ui</vt:lpstr>
      <vt:lpstr>Office Theme</vt:lpstr>
      <vt:lpstr>Presentación de PowerPoint</vt:lpstr>
      <vt:lpstr>Presentación de PowerPoint</vt:lpstr>
      <vt:lpstr>Presentación de PowerPoint</vt:lpstr>
      <vt:lpstr>Objetivo general</vt:lpstr>
      <vt:lpstr>Objetivos específicos: </vt:lpstr>
      <vt:lpstr>Modelo que representa el problema</vt:lpstr>
      <vt:lpstr>Función objetivo</vt:lpstr>
      <vt:lpstr>Cantidades y dimensiones necesarias para su elaboración.</vt:lpstr>
      <vt:lpstr>Variables de decisión</vt:lpstr>
      <vt:lpstr>Identificación de costos</vt:lpstr>
      <vt:lpstr>Restricciones</vt:lpstr>
      <vt:lpstr>Limitaciones</vt:lpstr>
      <vt:lpstr>Definiciones</vt:lpstr>
      <vt:lpstr>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OROZCO MARTINEZ, JOSE MANUEL</dc:creator>
  <cp:lastModifiedBy>Santiago Padilla Arias</cp:lastModifiedBy>
  <cp:revision>4</cp:revision>
  <dcterms:created xsi:type="dcterms:W3CDTF">2024-10-31T00:07:09Z</dcterms:created>
  <dcterms:modified xsi:type="dcterms:W3CDTF">2024-10-31T13:32:31Z</dcterms:modified>
</cp:coreProperties>
</file>