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1" r:id="rId5"/>
  </p:sldMasterIdLst>
  <p:notesMasterIdLst>
    <p:notesMasterId r:id="rId47"/>
  </p:notesMasterIdLst>
  <p:sldIdLst>
    <p:sldId id="256" r:id="rId6"/>
    <p:sldId id="1922" r:id="rId7"/>
    <p:sldId id="1925" r:id="rId8"/>
    <p:sldId id="258" r:id="rId9"/>
    <p:sldId id="259" r:id="rId10"/>
    <p:sldId id="260" r:id="rId11"/>
    <p:sldId id="268" r:id="rId12"/>
    <p:sldId id="1951" r:id="rId13"/>
    <p:sldId id="1952" r:id="rId14"/>
    <p:sldId id="1953" r:id="rId15"/>
    <p:sldId id="1954" r:id="rId16"/>
    <p:sldId id="1956" r:id="rId17"/>
    <p:sldId id="1958" r:id="rId18"/>
    <p:sldId id="1947" r:id="rId19"/>
    <p:sldId id="1950" r:id="rId20"/>
    <p:sldId id="1949" r:id="rId21"/>
    <p:sldId id="1959" r:id="rId22"/>
    <p:sldId id="1960" r:id="rId23"/>
    <p:sldId id="1961" r:id="rId24"/>
    <p:sldId id="1962" r:id="rId25"/>
    <p:sldId id="1963" r:id="rId26"/>
    <p:sldId id="1964" r:id="rId27"/>
    <p:sldId id="1965" r:id="rId28"/>
    <p:sldId id="1966" r:id="rId29"/>
    <p:sldId id="1967" r:id="rId30"/>
    <p:sldId id="1968" r:id="rId31"/>
    <p:sldId id="1969" r:id="rId32"/>
    <p:sldId id="1927" r:id="rId33"/>
    <p:sldId id="1928" r:id="rId34"/>
    <p:sldId id="1929" r:id="rId35"/>
    <p:sldId id="1930" r:id="rId36"/>
    <p:sldId id="1931" r:id="rId37"/>
    <p:sldId id="1933" r:id="rId38"/>
    <p:sldId id="1934" r:id="rId39"/>
    <p:sldId id="1973" r:id="rId40"/>
    <p:sldId id="1974" r:id="rId41"/>
    <p:sldId id="1935" r:id="rId42"/>
    <p:sldId id="1970" r:id="rId43"/>
    <p:sldId id="1971" r:id="rId44"/>
    <p:sldId id="1972" r:id="rId45"/>
    <p:sldId id="192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RMGlobal Platform" id="{4C6DB0B5-61B5-48B0-98C5-18CE41AC45CE}">
          <p14:sldIdLst>
            <p14:sldId id="256"/>
            <p14:sldId id="1922"/>
            <p14:sldId id="1925"/>
          </p14:sldIdLst>
        </p14:section>
        <p14:section name="FTS" id="{300D3E24-5CAE-4B1E-9285-FAEB6E41AC47}">
          <p14:sldIdLst>
            <p14:sldId id="258"/>
            <p14:sldId id="259"/>
            <p14:sldId id="260"/>
            <p14:sldId id="268"/>
          </p14:sldIdLst>
        </p14:section>
        <p14:section name="Managers and Technical Advisors" id="{E270B957-00D9-400D-992F-B5FA476EF5CD}">
          <p14:sldIdLst>
            <p14:sldId id="1951"/>
            <p14:sldId id="1952"/>
            <p14:sldId id="1953"/>
            <p14:sldId id="1954"/>
            <p14:sldId id="1956"/>
            <p14:sldId id="1958"/>
          </p14:sldIdLst>
        </p14:section>
        <p14:section name="Support Engineer" id="{695AD715-1DBA-4A4E-B83D-EDB756C43E4D}">
          <p14:sldIdLst>
            <p14:sldId id="1947"/>
            <p14:sldId id="1950"/>
          </p14:sldIdLst>
        </p14:section>
        <p14:section name="Handover Call Owner" id="{09484AA7-3DD7-428D-928D-72D22C02C78D}">
          <p14:sldIdLst>
            <p14:sldId id="1949"/>
            <p14:sldId id="1959"/>
            <p14:sldId id="1960"/>
            <p14:sldId id="1961"/>
            <p14:sldId id="1962"/>
            <p14:sldId id="1963"/>
            <p14:sldId id="1964"/>
            <p14:sldId id="1965"/>
            <p14:sldId id="1966"/>
            <p14:sldId id="1967"/>
            <p14:sldId id="1968"/>
            <p14:sldId id="1969"/>
          </p14:sldIdLst>
        </p14:section>
        <p14:section name="Deep Dive" id="{5016D7D3-DD97-4C6F-8E11-372BD60287B5}">
          <p14:sldIdLst>
            <p14:sldId id="1927"/>
            <p14:sldId id="1928"/>
            <p14:sldId id="1929"/>
            <p14:sldId id="1930"/>
            <p14:sldId id="1931"/>
            <p14:sldId id="1933"/>
            <p14:sldId id="1934"/>
            <p14:sldId id="1973"/>
            <p14:sldId id="1974"/>
            <p14:sldId id="1935"/>
            <p14:sldId id="1970"/>
            <p14:sldId id="1971"/>
            <p14:sldId id="1972"/>
            <p14:sldId id="19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E1F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118A5-48DA-47CC-953A-4F66FF73B753}" v="425" dt="2020-04-02T18:33:3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78" y="10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nt Warriner" userId="d93e7aac-5e48-43a4-919b-8285d1e8d3f1" providerId="ADAL" clId="{D563E124-32F4-42C3-8DFB-57E78945E757}"/>
    <pc:docChg chg="undo custSel mod addSld delSld modSld addSection modSection">
      <pc:chgData name="Clint Warriner" userId="d93e7aac-5e48-43a4-919b-8285d1e8d3f1" providerId="ADAL" clId="{D563E124-32F4-42C3-8DFB-57E78945E757}" dt="2019-12-19T21:29:54.827" v="14484" actId="20577"/>
      <pc:docMkLst>
        <pc:docMk/>
      </pc:docMkLst>
      <pc:sldChg chg="del">
        <pc:chgData name="Clint Warriner" userId="d93e7aac-5e48-43a4-919b-8285d1e8d3f1" providerId="ADAL" clId="{D563E124-32F4-42C3-8DFB-57E78945E757}" dt="2019-12-19T21:29:01.910" v="14375" actId="47"/>
        <pc:sldMkLst>
          <pc:docMk/>
          <pc:sldMk cId="1911246971" sldId="271"/>
        </pc:sldMkLst>
      </pc:sldChg>
      <pc:sldChg chg="del">
        <pc:chgData name="Clint Warriner" userId="d93e7aac-5e48-43a4-919b-8285d1e8d3f1" providerId="ADAL" clId="{D563E124-32F4-42C3-8DFB-57E78945E757}" dt="2019-12-19T21:29:01.134" v="14374" actId="47"/>
        <pc:sldMkLst>
          <pc:docMk/>
          <pc:sldMk cId="1248149496" sldId="1923"/>
        </pc:sldMkLst>
      </pc:sldChg>
      <pc:sldChg chg="modSp">
        <pc:chgData name="Clint Warriner" userId="d93e7aac-5e48-43a4-919b-8285d1e8d3f1" providerId="ADAL" clId="{D563E124-32F4-42C3-8DFB-57E78945E757}" dt="2019-12-19T20:26:06.248" v="14373" actId="20577"/>
        <pc:sldMkLst>
          <pc:docMk/>
          <pc:sldMk cId="2202991350" sldId="1926"/>
        </pc:sldMkLst>
        <pc:spChg chg="mod">
          <ac:chgData name="Clint Warriner" userId="d93e7aac-5e48-43a4-919b-8285d1e8d3f1" providerId="ADAL" clId="{D563E124-32F4-42C3-8DFB-57E78945E757}" dt="2019-10-01T14:02:02.954" v="12" actId="20577"/>
          <ac:spMkLst>
            <pc:docMk/>
            <pc:sldMk cId="2202991350" sldId="1926"/>
            <ac:spMk id="2" creationId="{35962B95-8D7E-4C6F-8F52-564EEAA73F63}"/>
          </ac:spMkLst>
        </pc:spChg>
        <pc:graphicFrameChg chg="mod">
          <ac:chgData name="Clint Warriner" userId="d93e7aac-5e48-43a4-919b-8285d1e8d3f1" providerId="ADAL" clId="{D563E124-32F4-42C3-8DFB-57E78945E757}" dt="2019-12-19T20:26:06.248" v="14373" actId="20577"/>
          <ac:graphicFrameMkLst>
            <pc:docMk/>
            <pc:sldMk cId="2202991350" sldId="1926"/>
            <ac:graphicFrameMk id="5" creationId="{24C0810F-A6E3-40D1-8F15-8C4DD6E759D6}"/>
          </ac:graphicFrameMkLst>
        </pc:graphicFrameChg>
      </pc:sldChg>
      <pc:sldChg chg="modSp new">
        <pc:chgData name="Clint Warriner" userId="d93e7aac-5e48-43a4-919b-8285d1e8d3f1" providerId="ADAL" clId="{D563E124-32F4-42C3-8DFB-57E78945E757}" dt="2019-10-09T19:10:13.724" v="492" actId="20577"/>
        <pc:sldMkLst>
          <pc:docMk/>
          <pc:sldMk cId="3062155262" sldId="1927"/>
        </pc:sldMkLst>
        <pc:spChg chg="mod">
          <ac:chgData name="Clint Warriner" userId="d93e7aac-5e48-43a4-919b-8285d1e8d3f1" providerId="ADAL" clId="{D563E124-32F4-42C3-8DFB-57E78945E757}" dt="2019-10-09T18:31:06.843" v="57" actId="20577"/>
          <ac:spMkLst>
            <pc:docMk/>
            <pc:sldMk cId="3062155262" sldId="1927"/>
            <ac:spMk id="2" creationId="{F7942F7A-1357-41F9-9127-6E77C14C5ACC}"/>
          </ac:spMkLst>
        </pc:spChg>
        <pc:spChg chg="mod">
          <ac:chgData name="Clint Warriner" userId="d93e7aac-5e48-43a4-919b-8285d1e8d3f1" providerId="ADAL" clId="{D563E124-32F4-42C3-8DFB-57E78945E757}" dt="2019-10-09T19:10:13.724" v="492" actId="20577"/>
          <ac:spMkLst>
            <pc:docMk/>
            <pc:sldMk cId="3062155262" sldId="1927"/>
            <ac:spMk id="3" creationId="{E88D2934-C0B2-454C-8CC2-15E5CED712B7}"/>
          </ac:spMkLst>
        </pc:spChg>
      </pc:sldChg>
      <pc:sldChg chg="modSp new">
        <pc:chgData name="Clint Warriner" userId="d93e7aac-5e48-43a4-919b-8285d1e8d3f1" providerId="ADAL" clId="{D563E124-32F4-42C3-8DFB-57E78945E757}" dt="2019-10-09T19:11:44.756" v="800" actId="20577"/>
        <pc:sldMkLst>
          <pc:docMk/>
          <pc:sldMk cId="1739103307" sldId="1928"/>
        </pc:sldMkLst>
        <pc:spChg chg="mod">
          <ac:chgData name="Clint Warriner" userId="d93e7aac-5e48-43a4-919b-8285d1e8d3f1" providerId="ADAL" clId="{D563E124-32F4-42C3-8DFB-57E78945E757}" dt="2019-10-09T19:10:26.716" v="524" actId="20577"/>
          <ac:spMkLst>
            <pc:docMk/>
            <pc:sldMk cId="1739103307" sldId="1928"/>
            <ac:spMk id="2" creationId="{529C0B00-7548-4B8B-96CD-2EAD35B2BED4}"/>
          </ac:spMkLst>
        </pc:spChg>
        <pc:spChg chg="mod">
          <ac:chgData name="Clint Warriner" userId="d93e7aac-5e48-43a4-919b-8285d1e8d3f1" providerId="ADAL" clId="{D563E124-32F4-42C3-8DFB-57E78945E757}" dt="2019-10-09T19:11:44.756" v="800" actId="20577"/>
          <ac:spMkLst>
            <pc:docMk/>
            <pc:sldMk cId="1739103307" sldId="1928"/>
            <ac:spMk id="3" creationId="{F47267AD-CB07-45F4-A5CC-470F74734D02}"/>
          </ac:spMkLst>
        </pc:spChg>
      </pc:sldChg>
      <pc:sldChg chg="addSp delSp modSp new mod setBg setClrOvrMap">
        <pc:chgData name="Clint Warriner" userId="d93e7aac-5e48-43a4-919b-8285d1e8d3f1" providerId="ADAL" clId="{D563E124-32F4-42C3-8DFB-57E78945E757}" dt="2019-10-09T19:43:44.522" v="5233" actId="20577"/>
        <pc:sldMkLst>
          <pc:docMk/>
          <pc:sldMk cId="3086076470" sldId="1929"/>
        </pc:sldMkLst>
        <pc:spChg chg="mod">
          <ac:chgData name="Clint Warriner" userId="d93e7aac-5e48-43a4-919b-8285d1e8d3f1" providerId="ADAL" clId="{D563E124-32F4-42C3-8DFB-57E78945E757}" dt="2019-10-09T19:42:55.116" v="5125" actId="26606"/>
          <ac:spMkLst>
            <pc:docMk/>
            <pc:sldMk cId="3086076470" sldId="1929"/>
            <ac:spMk id="2" creationId="{FC7D9C24-59E4-476E-8B02-4B4E6202124D}"/>
          </ac:spMkLst>
        </pc:spChg>
        <pc:spChg chg="add del mod">
          <ac:chgData name="Clint Warriner" userId="d93e7aac-5e48-43a4-919b-8285d1e8d3f1" providerId="ADAL" clId="{D563E124-32F4-42C3-8DFB-57E78945E757}" dt="2019-10-09T19:42:11.846" v="5117" actId="26606"/>
          <ac:spMkLst>
            <pc:docMk/>
            <pc:sldMk cId="3086076470" sldId="1929"/>
            <ac:spMk id="3" creationId="{DC33BE25-72FE-449E-9ED5-4790A73BACEA}"/>
          </ac:spMkLst>
        </pc:spChg>
        <pc:spChg chg="add del">
          <ac:chgData name="Clint Warriner" userId="d93e7aac-5e48-43a4-919b-8285d1e8d3f1" providerId="ADAL" clId="{D563E124-32F4-42C3-8DFB-57E78945E757}" dt="2019-10-09T19:42:11.778" v="5116" actId="26606"/>
          <ac:spMkLst>
            <pc:docMk/>
            <pc:sldMk cId="3086076470" sldId="1929"/>
            <ac:spMk id="10" creationId="{B5E326A3-EB92-4BDA-9F77-45197E0CBE7E}"/>
          </ac:spMkLst>
        </pc:spChg>
        <pc:spChg chg="add del">
          <ac:chgData name="Clint Warriner" userId="d93e7aac-5e48-43a4-919b-8285d1e8d3f1" providerId="ADAL" clId="{D563E124-32F4-42C3-8DFB-57E78945E757}" dt="2019-10-09T19:42:11.778" v="5116" actId="26606"/>
          <ac:spMkLst>
            <pc:docMk/>
            <pc:sldMk cId="3086076470" sldId="1929"/>
            <ac:spMk id="14" creationId="{CAC996C7-7B84-4645-9AA1-6EA85EAB47D6}"/>
          </ac:spMkLst>
        </pc:spChg>
        <pc:spChg chg="add del">
          <ac:chgData name="Clint Warriner" userId="d93e7aac-5e48-43a4-919b-8285d1e8d3f1" providerId="ADAL" clId="{D563E124-32F4-42C3-8DFB-57E78945E757}" dt="2019-10-09T19:42:11.778" v="5116" actId="26606"/>
          <ac:spMkLst>
            <pc:docMk/>
            <pc:sldMk cId="3086076470" sldId="1929"/>
            <ac:spMk id="16" creationId="{32DC315B-5680-47D9-B827-34D012FB14B2}"/>
          </ac:spMkLst>
        </pc:spChg>
        <pc:spChg chg="add del">
          <ac:chgData name="Clint Warriner" userId="d93e7aac-5e48-43a4-919b-8285d1e8d3f1" providerId="ADAL" clId="{D563E124-32F4-42C3-8DFB-57E78945E757}" dt="2019-10-09T19:42:55.116" v="5125" actId="26606"/>
          <ac:spMkLst>
            <pc:docMk/>
            <pc:sldMk cId="3086076470" sldId="1929"/>
            <ac:spMk id="18" creationId="{936FA072-D541-4EE8-9DC6-513AAB2B95D4}"/>
          </ac:spMkLst>
        </pc:spChg>
        <pc:spChg chg="add del">
          <ac:chgData name="Clint Warriner" userId="d93e7aac-5e48-43a4-919b-8285d1e8d3f1" providerId="ADAL" clId="{D563E124-32F4-42C3-8DFB-57E78945E757}" dt="2019-10-09T19:42:55.116" v="5125" actId="26606"/>
          <ac:spMkLst>
            <pc:docMk/>
            <pc:sldMk cId="3086076470" sldId="1929"/>
            <ac:spMk id="20" creationId="{27A27B9E-2573-4972-8BC6-6FC372B9F644}"/>
          </ac:spMkLst>
        </pc:spChg>
        <pc:spChg chg="add del">
          <ac:chgData name="Clint Warriner" userId="d93e7aac-5e48-43a4-919b-8285d1e8d3f1" providerId="ADAL" clId="{D563E124-32F4-42C3-8DFB-57E78945E757}" dt="2019-10-09T19:42:55.116" v="5125" actId="26606"/>
          <ac:spMkLst>
            <pc:docMk/>
            <pc:sldMk cId="3086076470" sldId="1929"/>
            <ac:spMk id="21" creationId="{A2684A4E-2FEB-456B-BFC9-4FEA3CCD5697}"/>
          </ac:spMkLst>
        </pc:spChg>
        <pc:spChg chg="add del">
          <ac:chgData name="Clint Warriner" userId="d93e7aac-5e48-43a4-919b-8285d1e8d3f1" providerId="ADAL" clId="{D563E124-32F4-42C3-8DFB-57E78945E757}" dt="2019-10-09T19:42:53.302" v="5122" actId="26606"/>
          <ac:spMkLst>
            <pc:docMk/>
            <pc:sldMk cId="3086076470" sldId="1929"/>
            <ac:spMk id="27" creationId="{B5E326A3-EB92-4BDA-9F77-45197E0CBE7E}"/>
          </ac:spMkLst>
        </pc:spChg>
        <pc:spChg chg="add del">
          <ac:chgData name="Clint Warriner" userId="d93e7aac-5e48-43a4-919b-8285d1e8d3f1" providerId="ADAL" clId="{D563E124-32F4-42C3-8DFB-57E78945E757}" dt="2019-10-09T19:42:53.302" v="5122" actId="26606"/>
          <ac:spMkLst>
            <pc:docMk/>
            <pc:sldMk cId="3086076470" sldId="1929"/>
            <ac:spMk id="31" creationId="{CAC996C7-7B84-4645-9AA1-6EA85EAB47D6}"/>
          </ac:spMkLst>
        </pc:spChg>
        <pc:spChg chg="add del">
          <ac:chgData name="Clint Warriner" userId="d93e7aac-5e48-43a4-919b-8285d1e8d3f1" providerId="ADAL" clId="{D563E124-32F4-42C3-8DFB-57E78945E757}" dt="2019-10-09T19:42:53.302" v="5122" actId="26606"/>
          <ac:spMkLst>
            <pc:docMk/>
            <pc:sldMk cId="3086076470" sldId="1929"/>
            <ac:spMk id="33" creationId="{32DC315B-5680-47D9-B827-34D012FB14B2}"/>
          </ac:spMkLst>
        </pc:spChg>
        <pc:spChg chg="add del">
          <ac:chgData name="Clint Warriner" userId="d93e7aac-5e48-43a4-919b-8285d1e8d3f1" providerId="ADAL" clId="{D563E124-32F4-42C3-8DFB-57E78945E757}" dt="2019-10-09T19:42:54.960" v="5124" actId="26606"/>
          <ac:spMkLst>
            <pc:docMk/>
            <pc:sldMk cId="3086076470" sldId="1929"/>
            <ac:spMk id="35" creationId="{B5E326A3-EB92-4BDA-9F77-45197E0CBE7E}"/>
          </ac:spMkLst>
        </pc:spChg>
        <pc:spChg chg="add del">
          <ac:chgData name="Clint Warriner" userId="d93e7aac-5e48-43a4-919b-8285d1e8d3f1" providerId="ADAL" clId="{D563E124-32F4-42C3-8DFB-57E78945E757}" dt="2019-10-09T19:42:54.960" v="5124" actId="26606"/>
          <ac:spMkLst>
            <pc:docMk/>
            <pc:sldMk cId="3086076470" sldId="1929"/>
            <ac:spMk id="37" creationId="{CAC996C7-7B84-4645-9AA1-6EA85EAB47D6}"/>
          </ac:spMkLst>
        </pc:spChg>
        <pc:spChg chg="add del">
          <ac:chgData name="Clint Warriner" userId="d93e7aac-5e48-43a4-919b-8285d1e8d3f1" providerId="ADAL" clId="{D563E124-32F4-42C3-8DFB-57E78945E757}" dt="2019-10-09T19:42:54.960" v="5124" actId="26606"/>
          <ac:spMkLst>
            <pc:docMk/>
            <pc:sldMk cId="3086076470" sldId="1929"/>
            <ac:spMk id="38" creationId="{32DC315B-5680-47D9-B827-34D012FB14B2}"/>
          </ac:spMkLst>
        </pc:spChg>
        <pc:spChg chg="add">
          <ac:chgData name="Clint Warriner" userId="d93e7aac-5e48-43a4-919b-8285d1e8d3f1" providerId="ADAL" clId="{D563E124-32F4-42C3-8DFB-57E78945E757}" dt="2019-10-09T19:42:55.116" v="5125" actId="26606"/>
          <ac:spMkLst>
            <pc:docMk/>
            <pc:sldMk cId="3086076470" sldId="1929"/>
            <ac:spMk id="40" creationId="{B59CD79B-13FF-4DE6-AF06-77B560C62859}"/>
          </ac:spMkLst>
        </pc:spChg>
        <pc:graphicFrameChg chg="add del">
          <ac:chgData name="Clint Warriner" userId="d93e7aac-5e48-43a4-919b-8285d1e8d3f1" providerId="ADAL" clId="{D563E124-32F4-42C3-8DFB-57E78945E757}" dt="2019-10-09T19:42:11.778" v="5116" actId="26606"/>
          <ac:graphicFrameMkLst>
            <pc:docMk/>
            <pc:sldMk cId="3086076470" sldId="1929"/>
            <ac:graphicFrameMk id="5" creationId="{7EA4D2B4-B57A-458A-8961-5BAA685172E3}"/>
          </ac:graphicFrameMkLst>
        </pc:graphicFrameChg>
        <pc:graphicFrameChg chg="add mod modGraphic">
          <ac:chgData name="Clint Warriner" userId="d93e7aac-5e48-43a4-919b-8285d1e8d3f1" providerId="ADAL" clId="{D563E124-32F4-42C3-8DFB-57E78945E757}" dt="2019-10-09T19:43:44.522" v="5233" actId="20577"/>
          <ac:graphicFrameMkLst>
            <pc:docMk/>
            <pc:sldMk cId="3086076470" sldId="1929"/>
            <ac:graphicFrameMk id="22" creationId="{A9E20DB5-87B2-45D6-ADC4-3ACF20C77F37}"/>
          </ac:graphicFrameMkLst>
        </pc:graphicFrameChg>
        <pc:picChg chg="add del">
          <ac:chgData name="Clint Warriner" userId="d93e7aac-5e48-43a4-919b-8285d1e8d3f1" providerId="ADAL" clId="{D563E124-32F4-42C3-8DFB-57E78945E757}" dt="2019-10-09T19:42:11.778" v="5116" actId="26606"/>
          <ac:picMkLst>
            <pc:docMk/>
            <pc:sldMk cId="3086076470" sldId="1929"/>
            <ac:picMk id="12" creationId="{B4E7D395-0531-4A17-A276-FDA3EB7792EC}"/>
          </ac:picMkLst>
        </pc:picChg>
        <pc:picChg chg="add del">
          <ac:chgData name="Clint Warriner" userId="d93e7aac-5e48-43a4-919b-8285d1e8d3f1" providerId="ADAL" clId="{D563E124-32F4-42C3-8DFB-57E78945E757}" dt="2019-10-09T19:42:55.116" v="5125" actId="26606"/>
          <ac:picMkLst>
            <pc:docMk/>
            <pc:sldMk cId="3086076470" sldId="1929"/>
            <ac:picMk id="19" creationId="{2BD4AA0B-889E-42F1-8C61-06B590988062}"/>
          </ac:picMkLst>
        </pc:picChg>
        <pc:picChg chg="add del">
          <ac:chgData name="Clint Warriner" userId="d93e7aac-5e48-43a4-919b-8285d1e8d3f1" providerId="ADAL" clId="{D563E124-32F4-42C3-8DFB-57E78945E757}" dt="2019-10-09T19:42:53.302" v="5122" actId="26606"/>
          <ac:picMkLst>
            <pc:docMk/>
            <pc:sldMk cId="3086076470" sldId="1929"/>
            <ac:picMk id="29" creationId="{B4E7D395-0531-4A17-A276-FDA3EB7792EC}"/>
          </ac:picMkLst>
        </pc:picChg>
        <pc:picChg chg="add del">
          <ac:chgData name="Clint Warriner" userId="d93e7aac-5e48-43a4-919b-8285d1e8d3f1" providerId="ADAL" clId="{D563E124-32F4-42C3-8DFB-57E78945E757}" dt="2019-10-09T19:42:54.960" v="5124" actId="26606"/>
          <ac:picMkLst>
            <pc:docMk/>
            <pc:sldMk cId="3086076470" sldId="1929"/>
            <ac:picMk id="36" creationId="{B4E7D395-0531-4A17-A276-FDA3EB7792EC}"/>
          </ac:picMkLst>
        </pc:picChg>
        <pc:picChg chg="add">
          <ac:chgData name="Clint Warriner" userId="d93e7aac-5e48-43a4-919b-8285d1e8d3f1" providerId="ADAL" clId="{D563E124-32F4-42C3-8DFB-57E78945E757}" dt="2019-10-09T19:42:55.116" v="5125" actId="26606"/>
          <ac:picMkLst>
            <pc:docMk/>
            <pc:sldMk cId="3086076470" sldId="1929"/>
            <ac:picMk id="41" creationId="{402D77BF-B8EB-4AFE-AC21-08C836EF16A7}"/>
          </ac:picMkLst>
        </pc:picChg>
      </pc:sldChg>
      <pc:sldChg chg="addSp delSp modSp add mod setBg setClrOvrMap">
        <pc:chgData name="Clint Warriner" userId="d93e7aac-5e48-43a4-919b-8285d1e8d3f1" providerId="ADAL" clId="{D563E124-32F4-42C3-8DFB-57E78945E757}" dt="2019-10-09T19:44:18.243" v="5235" actId="26606"/>
        <pc:sldMkLst>
          <pc:docMk/>
          <pc:sldMk cId="606723557" sldId="1930"/>
        </pc:sldMkLst>
        <pc:spChg chg="mod">
          <ac:chgData name="Clint Warriner" userId="d93e7aac-5e48-43a4-919b-8285d1e8d3f1" providerId="ADAL" clId="{D563E124-32F4-42C3-8DFB-57E78945E757}" dt="2019-10-09T19:44:18.243" v="5235" actId="26606"/>
          <ac:spMkLst>
            <pc:docMk/>
            <pc:sldMk cId="606723557" sldId="1930"/>
            <ac:spMk id="2" creationId="{FC7D9C24-59E4-476E-8B02-4B4E6202124D}"/>
          </ac:spMkLst>
        </pc:spChg>
        <pc:spChg chg="del mod">
          <ac:chgData name="Clint Warriner" userId="d93e7aac-5e48-43a4-919b-8285d1e8d3f1" providerId="ADAL" clId="{D563E124-32F4-42C3-8DFB-57E78945E757}" dt="2019-10-09T19:42:22.785" v="5118" actId="26606"/>
          <ac:spMkLst>
            <pc:docMk/>
            <pc:sldMk cId="606723557" sldId="1930"/>
            <ac:spMk id="3" creationId="{DC33BE25-72FE-449E-9ED5-4790A73BACEA}"/>
          </ac:spMkLst>
        </pc:spChg>
        <pc:spChg chg="add del">
          <ac:chgData name="Clint Warriner" userId="d93e7aac-5e48-43a4-919b-8285d1e8d3f1" providerId="ADAL" clId="{D563E124-32F4-42C3-8DFB-57E78945E757}" dt="2019-10-09T19:44:18.243" v="5235" actId="26606"/>
          <ac:spMkLst>
            <pc:docMk/>
            <pc:sldMk cId="606723557" sldId="1930"/>
            <ac:spMk id="10" creationId="{B5E326A3-EB92-4BDA-9F77-45197E0CBE7E}"/>
          </ac:spMkLst>
        </pc:spChg>
        <pc:spChg chg="add del">
          <ac:chgData name="Clint Warriner" userId="d93e7aac-5e48-43a4-919b-8285d1e8d3f1" providerId="ADAL" clId="{D563E124-32F4-42C3-8DFB-57E78945E757}" dt="2019-10-09T19:44:18.243" v="5235" actId="26606"/>
          <ac:spMkLst>
            <pc:docMk/>
            <pc:sldMk cId="606723557" sldId="1930"/>
            <ac:spMk id="14" creationId="{CAC996C7-7B84-4645-9AA1-6EA85EAB47D6}"/>
          </ac:spMkLst>
        </pc:spChg>
        <pc:spChg chg="add del">
          <ac:chgData name="Clint Warriner" userId="d93e7aac-5e48-43a4-919b-8285d1e8d3f1" providerId="ADAL" clId="{D563E124-32F4-42C3-8DFB-57E78945E757}" dt="2019-10-09T19:44:18.243" v="5235" actId="26606"/>
          <ac:spMkLst>
            <pc:docMk/>
            <pc:sldMk cId="606723557" sldId="1930"/>
            <ac:spMk id="16" creationId="{32DC315B-5680-47D9-B827-34D012FB14B2}"/>
          </ac:spMkLst>
        </pc:spChg>
        <pc:spChg chg="add del">
          <ac:chgData name="Clint Warriner" userId="d93e7aac-5e48-43a4-919b-8285d1e8d3f1" providerId="ADAL" clId="{D563E124-32F4-42C3-8DFB-57E78945E757}" dt="2019-10-09T19:44:18.243" v="5235" actId="26606"/>
          <ac:spMkLst>
            <pc:docMk/>
            <pc:sldMk cId="606723557" sldId="1930"/>
            <ac:spMk id="21" creationId="{B59CD79B-13FF-4DE6-AF06-77B560C62859}"/>
          </ac:spMkLst>
        </pc:spChg>
        <pc:graphicFrameChg chg="add mod modGraphic">
          <ac:chgData name="Clint Warriner" userId="d93e7aac-5e48-43a4-919b-8285d1e8d3f1" providerId="ADAL" clId="{D563E124-32F4-42C3-8DFB-57E78945E757}" dt="2019-10-09T19:44:18.243" v="5235" actId="26606"/>
          <ac:graphicFrameMkLst>
            <pc:docMk/>
            <pc:sldMk cId="606723557" sldId="1930"/>
            <ac:graphicFrameMk id="5" creationId="{30497429-349B-4787-B5D1-39C04385DCB2}"/>
          </ac:graphicFrameMkLst>
        </pc:graphicFrameChg>
        <pc:picChg chg="add del">
          <ac:chgData name="Clint Warriner" userId="d93e7aac-5e48-43a4-919b-8285d1e8d3f1" providerId="ADAL" clId="{D563E124-32F4-42C3-8DFB-57E78945E757}" dt="2019-10-09T19:44:18.243" v="5235" actId="26606"/>
          <ac:picMkLst>
            <pc:docMk/>
            <pc:sldMk cId="606723557" sldId="1930"/>
            <ac:picMk id="12" creationId="{B4E7D395-0531-4A17-A276-FDA3EB7792EC}"/>
          </ac:picMkLst>
        </pc:picChg>
        <pc:picChg chg="add del">
          <ac:chgData name="Clint Warriner" userId="d93e7aac-5e48-43a4-919b-8285d1e8d3f1" providerId="ADAL" clId="{D563E124-32F4-42C3-8DFB-57E78945E757}" dt="2019-10-09T19:44:18.243" v="5235" actId="26606"/>
          <ac:picMkLst>
            <pc:docMk/>
            <pc:sldMk cId="606723557" sldId="1930"/>
            <ac:picMk id="23" creationId="{402D77BF-B8EB-4AFE-AC21-08C836EF16A7}"/>
          </ac:picMkLst>
        </pc:picChg>
      </pc:sldChg>
      <pc:sldChg chg="addSp delSp modSp add mod setBg setClrOvrMap">
        <pc:chgData name="Clint Warriner" userId="d93e7aac-5e48-43a4-919b-8285d1e8d3f1" providerId="ADAL" clId="{D563E124-32F4-42C3-8DFB-57E78945E757}" dt="2019-10-09T19:42:29.559" v="5119" actId="26606"/>
        <pc:sldMkLst>
          <pc:docMk/>
          <pc:sldMk cId="4242356756" sldId="1931"/>
        </pc:sldMkLst>
        <pc:spChg chg="mod">
          <ac:chgData name="Clint Warriner" userId="d93e7aac-5e48-43a4-919b-8285d1e8d3f1" providerId="ADAL" clId="{D563E124-32F4-42C3-8DFB-57E78945E757}" dt="2019-10-09T19:42:29.559" v="5119" actId="26606"/>
          <ac:spMkLst>
            <pc:docMk/>
            <pc:sldMk cId="4242356756" sldId="1931"/>
            <ac:spMk id="2" creationId="{FC7D9C24-59E4-476E-8B02-4B4E6202124D}"/>
          </ac:spMkLst>
        </pc:spChg>
        <pc:spChg chg="del mod">
          <ac:chgData name="Clint Warriner" userId="d93e7aac-5e48-43a4-919b-8285d1e8d3f1" providerId="ADAL" clId="{D563E124-32F4-42C3-8DFB-57E78945E757}" dt="2019-10-09T19:42:29.559" v="5119" actId="26606"/>
          <ac:spMkLst>
            <pc:docMk/>
            <pc:sldMk cId="4242356756" sldId="1931"/>
            <ac:spMk id="3" creationId="{DC33BE25-72FE-449E-9ED5-4790A73BACEA}"/>
          </ac:spMkLst>
        </pc:spChg>
        <pc:spChg chg="add">
          <ac:chgData name="Clint Warriner" userId="d93e7aac-5e48-43a4-919b-8285d1e8d3f1" providerId="ADAL" clId="{D563E124-32F4-42C3-8DFB-57E78945E757}" dt="2019-10-09T19:42:29.559" v="5119" actId="26606"/>
          <ac:spMkLst>
            <pc:docMk/>
            <pc:sldMk cId="4242356756" sldId="1931"/>
            <ac:spMk id="10" creationId="{B5E326A3-EB92-4BDA-9F77-45197E0CBE7E}"/>
          </ac:spMkLst>
        </pc:spChg>
        <pc:spChg chg="add">
          <ac:chgData name="Clint Warriner" userId="d93e7aac-5e48-43a4-919b-8285d1e8d3f1" providerId="ADAL" clId="{D563E124-32F4-42C3-8DFB-57E78945E757}" dt="2019-10-09T19:42:29.559" v="5119" actId="26606"/>
          <ac:spMkLst>
            <pc:docMk/>
            <pc:sldMk cId="4242356756" sldId="1931"/>
            <ac:spMk id="14" creationId="{CAC996C7-7B84-4645-9AA1-6EA85EAB47D6}"/>
          </ac:spMkLst>
        </pc:spChg>
        <pc:spChg chg="add">
          <ac:chgData name="Clint Warriner" userId="d93e7aac-5e48-43a4-919b-8285d1e8d3f1" providerId="ADAL" clId="{D563E124-32F4-42C3-8DFB-57E78945E757}" dt="2019-10-09T19:42:29.559" v="5119" actId="26606"/>
          <ac:spMkLst>
            <pc:docMk/>
            <pc:sldMk cId="4242356756" sldId="1931"/>
            <ac:spMk id="16" creationId="{32DC315B-5680-47D9-B827-34D012FB14B2}"/>
          </ac:spMkLst>
        </pc:spChg>
        <pc:graphicFrameChg chg="add">
          <ac:chgData name="Clint Warriner" userId="d93e7aac-5e48-43a4-919b-8285d1e8d3f1" providerId="ADAL" clId="{D563E124-32F4-42C3-8DFB-57E78945E757}" dt="2019-10-09T19:42:29.559" v="5119" actId="26606"/>
          <ac:graphicFrameMkLst>
            <pc:docMk/>
            <pc:sldMk cId="4242356756" sldId="1931"/>
            <ac:graphicFrameMk id="5" creationId="{415498AC-8B9B-4289-8631-F0E264673B82}"/>
          </ac:graphicFrameMkLst>
        </pc:graphicFrameChg>
        <pc:picChg chg="add">
          <ac:chgData name="Clint Warriner" userId="d93e7aac-5e48-43a4-919b-8285d1e8d3f1" providerId="ADAL" clId="{D563E124-32F4-42C3-8DFB-57E78945E757}" dt="2019-10-09T19:42:29.559" v="5119" actId="26606"/>
          <ac:picMkLst>
            <pc:docMk/>
            <pc:sldMk cId="4242356756" sldId="1931"/>
            <ac:picMk id="12" creationId="{B4E7D395-0531-4A17-A276-FDA3EB7792EC}"/>
          </ac:picMkLst>
        </pc:picChg>
      </pc:sldChg>
      <pc:sldChg chg="addSp delSp modSp add del mod setBg setClrOvrMap">
        <pc:chgData name="Clint Warriner" userId="d93e7aac-5e48-43a4-919b-8285d1e8d3f1" providerId="ADAL" clId="{D563E124-32F4-42C3-8DFB-57E78945E757}" dt="2019-10-09T19:42:37.122" v="5120" actId="47"/>
        <pc:sldMkLst>
          <pc:docMk/>
          <pc:sldMk cId="1120512679" sldId="1932"/>
        </pc:sldMkLst>
        <pc:spChg chg="mod">
          <ac:chgData name="Clint Warriner" userId="d93e7aac-5e48-43a4-919b-8285d1e8d3f1" providerId="ADAL" clId="{D563E124-32F4-42C3-8DFB-57E78945E757}" dt="2019-10-09T19:41:45.191" v="5114" actId="26606"/>
          <ac:spMkLst>
            <pc:docMk/>
            <pc:sldMk cId="1120512679" sldId="1932"/>
            <ac:spMk id="2" creationId="{FC7D9C24-59E4-476E-8B02-4B4E6202124D}"/>
          </ac:spMkLst>
        </pc:spChg>
        <pc:spChg chg="del mod">
          <ac:chgData name="Clint Warriner" userId="d93e7aac-5e48-43a4-919b-8285d1e8d3f1" providerId="ADAL" clId="{D563E124-32F4-42C3-8DFB-57E78945E757}" dt="2019-10-09T19:41:45.191" v="5114" actId="26606"/>
          <ac:spMkLst>
            <pc:docMk/>
            <pc:sldMk cId="1120512679" sldId="1932"/>
            <ac:spMk id="3" creationId="{DC33BE25-72FE-449E-9ED5-4790A73BACEA}"/>
          </ac:spMkLst>
        </pc:spChg>
        <pc:spChg chg="add">
          <ac:chgData name="Clint Warriner" userId="d93e7aac-5e48-43a4-919b-8285d1e8d3f1" providerId="ADAL" clId="{D563E124-32F4-42C3-8DFB-57E78945E757}" dt="2019-10-09T19:41:45.191" v="5114" actId="26606"/>
          <ac:spMkLst>
            <pc:docMk/>
            <pc:sldMk cId="1120512679" sldId="1932"/>
            <ac:spMk id="10" creationId="{B5E326A3-EB92-4BDA-9F77-45197E0CBE7E}"/>
          </ac:spMkLst>
        </pc:spChg>
        <pc:spChg chg="add">
          <ac:chgData name="Clint Warriner" userId="d93e7aac-5e48-43a4-919b-8285d1e8d3f1" providerId="ADAL" clId="{D563E124-32F4-42C3-8DFB-57E78945E757}" dt="2019-10-09T19:41:45.191" v="5114" actId="26606"/>
          <ac:spMkLst>
            <pc:docMk/>
            <pc:sldMk cId="1120512679" sldId="1932"/>
            <ac:spMk id="14" creationId="{CAC996C7-7B84-4645-9AA1-6EA85EAB47D6}"/>
          </ac:spMkLst>
        </pc:spChg>
        <pc:spChg chg="add">
          <ac:chgData name="Clint Warriner" userId="d93e7aac-5e48-43a4-919b-8285d1e8d3f1" providerId="ADAL" clId="{D563E124-32F4-42C3-8DFB-57E78945E757}" dt="2019-10-09T19:41:45.191" v="5114" actId="26606"/>
          <ac:spMkLst>
            <pc:docMk/>
            <pc:sldMk cId="1120512679" sldId="1932"/>
            <ac:spMk id="16" creationId="{32DC315B-5680-47D9-B827-34D012FB14B2}"/>
          </ac:spMkLst>
        </pc:spChg>
        <pc:graphicFrameChg chg="add">
          <ac:chgData name="Clint Warriner" userId="d93e7aac-5e48-43a4-919b-8285d1e8d3f1" providerId="ADAL" clId="{D563E124-32F4-42C3-8DFB-57E78945E757}" dt="2019-10-09T19:41:45.191" v="5114" actId="26606"/>
          <ac:graphicFrameMkLst>
            <pc:docMk/>
            <pc:sldMk cId="1120512679" sldId="1932"/>
            <ac:graphicFrameMk id="5" creationId="{7E7F76E0-F718-42B2-A7DC-EBA7EA33D6D3}"/>
          </ac:graphicFrameMkLst>
        </pc:graphicFrameChg>
        <pc:picChg chg="add">
          <ac:chgData name="Clint Warriner" userId="d93e7aac-5e48-43a4-919b-8285d1e8d3f1" providerId="ADAL" clId="{D563E124-32F4-42C3-8DFB-57E78945E757}" dt="2019-10-09T19:41:45.191" v="5114" actId="26606"/>
          <ac:picMkLst>
            <pc:docMk/>
            <pc:sldMk cId="1120512679" sldId="1932"/>
            <ac:picMk id="12" creationId="{B4E7D395-0531-4A17-A276-FDA3EB7792EC}"/>
          </ac:picMkLst>
        </pc:picChg>
      </pc:sldChg>
      <pc:sldChg chg="addSp delSp modSp add mod setBg setClrOvrMap">
        <pc:chgData name="Clint Warriner" userId="d93e7aac-5e48-43a4-919b-8285d1e8d3f1" providerId="ADAL" clId="{D563E124-32F4-42C3-8DFB-57E78945E757}" dt="2019-12-19T20:14:28.806" v="12591" actId="20577"/>
        <pc:sldMkLst>
          <pc:docMk/>
          <pc:sldMk cId="1468718266" sldId="1933"/>
        </pc:sldMkLst>
        <pc:spChg chg="mod">
          <ac:chgData name="Clint Warriner" userId="d93e7aac-5e48-43a4-919b-8285d1e8d3f1" providerId="ADAL" clId="{D563E124-32F4-42C3-8DFB-57E78945E757}" dt="2019-10-09T19:41:39.527" v="5113" actId="26606"/>
          <ac:spMkLst>
            <pc:docMk/>
            <pc:sldMk cId="1468718266" sldId="1933"/>
            <ac:spMk id="2" creationId="{FC7D9C24-59E4-476E-8B02-4B4E6202124D}"/>
          </ac:spMkLst>
        </pc:spChg>
        <pc:spChg chg="del">
          <ac:chgData name="Clint Warriner" userId="d93e7aac-5e48-43a4-919b-8285d1e8d3f1" providerId="ADAL" clId="{D563E124-32F4-42C3-8DFB-57E78945E757}" dt="2019-10-09T19:41:39.527" v="5113" actId="26606"/>
          <ac:spMkLst>
            <pc:docMk/>
            <pc:sldMk cId="1468718266" sldId="1933"/>
            <ac:spMk id="3" creationId="{DC33BE25-72FE-449E-9ED5-4790A73BACEA}"/>
          </ac:spMkLst>
        </pc:spChg>
        <pc:spChg chg="add">
          <ac:chgData name="Clint Warriner" userId="d93e7aac-5e48-43a4-919b-8285d1e8d3f1" providerId="ADAL" clId="{D563E124-32F4-42C3-8DFB-57E78945E757}" dt="2019-10-09T19:41:39.527" v="5113" actId="26606"/>
          <ac:spMkLst>
            <pc:docMk/>
            <pc:sldMk cId="1468718266" sldId="1933"/>
            <ac:spMk id="10" creationId="{B5E326A3-EB92-4BDA-9F77-45197E0CBE7E}"/>
          </ac:spMkLst>
        </pc:spChg>
        <pc:spChg chg="add">
          <ac:chgData name="Clint Warriner" userId="d93e7aac-5e48-43a4-919b-8285d1e8d3f1" providerId="ADAL" clId="{D563E124-32F4-42C3-8DFB-57E78945E757}" dt="2019-10-09T19:41:39.527" v="5113" actId="26606"/>
          <ac:spMkLst>
            <pc:docMk/>
            <pc:sldMk cId="1468718266" sldId="1933"/>
            <ac:spMk id="14" creationId="{CAC996C7-7B84-4645-9AA1-6EA85EAB47D6}"/>
          </ac:spMkLst>
        </pc:spChg>
        <pc:spChg chg="add">
          <ac:chgData name="Clint Warriner" userId="d93e7aac-5e48-43a4-919b-8285d1e8d3f1" providerId="ADAL" clId="{D563E124-32F4-42C3-8DFB-57E78945E757}" dt="2019-10-09T19:41:39.527" v="5113" actId="26606"/>
          <ac:spMkLst>
            <pc:docMk/>
            <pc:sldMk cId="1468718266" sldId="1933"/>
            <ac:spMk id="16" creationId="{32DC315B-5680-47D9-B827-34D012FB14B2}"/>
          </ac:spMkLst>
        </pc:spChg>
        <pc:graphicFrameChg chg="add mod">
          <ac:chgData name="Clint Warriner" userId="d93e7aac-5e48-43a4-919b-8285d1e8d3f1" providerId="ADAL" clId="{D563E124-32F4-42C3-8DFB-57E78945E757}" dt="2019-12-19T20:14:28.806" v="12591" actId="20577"/>
          <ac:graphicFrameMkLst>
            <pc:docMk/>
            <pc:sldMk cId="1468718266" sldId="1933"/>
            <ac:graphicFrameMk id="5" creationId="{66335DBA-55C1-47F3-8D10-06FA596C95EF}"/>
          </ac:graphicFrameMkLst>
        </pc:graphicFrameChg>
        <pc:picChg chg="add">
          <ac:chgData name="Clint Warriner" userId="d93e7aac-5e48-43a4-919b-8285d1e8d3f1" providerId="ADAL" clId="{D563E124-32F4-42C3-8DFB-57E78945E757}" dt="2019-10-09T19:41:39.527" v="5113" actId="26606"/>
          <ac:picMkLst>
            <pc:docMk/>
            <pc:sldMk cId="1468718266" sldId="1933"/>
            <ac:picMk id="12" creationId="{B4E7D395-0531-4A17-A276-FDA3EB7792EC}"/>
          </ac:picMkLst>
        </pc:picChg>
      </pc:sldChg>
      <pc:sldChg chg="addSp delSp modSp add mod setBg setClrOvrMap">
        <pc:chgData name="Clint Warriner" userId="d93e7aac-5e48-43a4-919b-8285d1e8d3f1" providerId="ADAL" clId="{D563E124-32F4-42C3-8DFB-57E78945E757}" dt="2019-10-09T19:41:09.890" v="5112" actId="26606"/>
        <pc:sldMkLst>
          <pc:docMk/>
          <pc:sldMk cId="1368901156" sldId="1934"/>
        </pc:sldMkLst>
        <pc:spChg chg="mod">
          <ac:chgData name="Clint Warriner" userId="d93e7aac-5e48-43a4-919b-8285d1e8d3f1" providerId="ADAL" clId="{D563E124-32F4-42C3-8DFB-57E78945E757}" dt="2019-10-09T19:41:09.890" v="5112" actId="26606"/>
          <ac:spMkLst>
            <pc:docMk/>
            <pc:sldMk cId="1368901156" sldId="1934"/>
            <ac:spMk id="2" creationId="{FC7D9C24-59E4-476E-8B02-4B4E6202124D}"/>
          </ac:spMkLst>
        </pc:spChg>
        <pc:spChg chg="del mod">
          <ac:chgData name="Clint Warriner" userId="d93e7aac-5e48-43a4-919b-8285d1e8d3f1" providerId="ADAL" clId="{D563E124-32F4-42C3-8DFB-57E78945E757}" dt="2019-10-09T19:41:09.890" v="5112" actId="26606"/>
          <ac:spMkLst>
            <pc:docMk/>
            <pc:sldMk cId="1368901156" sldId="1934"/>
            <ac:spMk id="3" creationId="{DC33BE25-72FE-449E-9ED5-4790A73BACEA}"/>
          </ac:spMkLst>
        </pc:spChg>
        <pc:spChg chg="add">
          <ac:chgData name="Clint Warriner" userId="d93e7aac-5e48-43a4-919b-8285d1e8d3f1" providerId="ADAL" clId="{D563E124-32F4-42C3-8DFB-57E78945E757}" dt="2019-10-09T19:41:09.890" v="5112" actId="26606"/>
          <ac:spMkLst>
            <pc:docMk/>
            <pc:sldMk cId="1368901156" sldId="1934"/>
            <ac:spMk id="10" creationId="{B5E326A3-EB92-4BDA-9F77-45197E0CBE7E}"/>
          </ac:spMkLst>
        </pc:spChg>
        <pc:spChg chg="add">
          <ac:chgData name="Clint Warriner" userId="d93e7aac-5e48-43a4-919b-8285d1e8d3f1" providerId="ADAL" clId="{D563E124-32F4-42C3-8DFB-57E78945E757}" dt="2019-10-09T19:41:09.890" v="5112" actId="26606"/>
          <ac:spMkLst>
            <pc:docMk/>
            <pc:sldMk cId="1368901156" sldId="1934"/>
            <ac:spMk id="14" creationId="{CAC996C7-7B84-4645-9AA1-6EA85EAB47D6}"/>
          </ac:spMkLst>
        </pc:spChg>
        <pc:spChg chg="add">
          <ac:chgData name="Clint Warriner" userId="d93e7aac-5e48-43a4-919b-8285d1e8d3f1" providerId="ADAL" clId="{D563E124-32F4-42C3-8DFB-57E78945E757}" dt="2019-10-09T19:41:09.890" v="5112" actId="26606"/>
          <ac:spMkLst>
            <pc:docMk/>
            <pc:sldMk cId="1368901156" sldId="1934"/>
            <ac:spMk id="16" creationId="{32DC315B-5680-47D9-B827-34D012FB14B2}"/>
          </ac:spMkLst>
        </pc:spChg>
        <pc:graphicFrameChg chg="add">
          <ac:chgData name="Clint Warriner" userId="d93e7aac-5e48-43a4-919b-8285d1e8d3f1" providerId="ADAL" clId="{D563E124-32F4-42C3-8DFB-57E78945E757}" dt="2019-10-09T19:41:09.890" v="5112" actId="26606"/>
          <ac:graphicFrameMkLst>
            <pc:docMk/>
            <pc:sldMk cId="1368901156" sldId="1934"/>
            <ac:graphicFrameMk id="5" creationId="{CE4420E5-E53D-4175-B1EE-EA7986CFAE93}"/>
          </ac:graphicFrameMkLst>
        </pc:graphicFrameChg>
        <pc:picChg chg="add">
          <ac:chgData name="Clint Warriner" userId="d93e7aac-5e48-43a4-919b-8285d1e8d3f1" providerId="ADAL" clId="{D563E124-32F4-42C3-8DFB-57E78945E757}" dt="2019-10-09T19:41:09.890" v="5112" actId="26606"/>
          <ac:picMkLst>
            <pc:docMk/>
            <pc:sldMk cId="1368901156" sldId="1934"/>
            <ac:picMk id="12" creationId="{B4E7D395-0531-4A17-A276-FDA3EB7792EC}"/>
          </ac:picMkLst>
        </pc:picChg>
      </pc:sldChg>
      <pc:sldChg chg="addSp delSp modSp new mod setBg setClrOvrMap">
        <pc:chgData name="Clint Warriner" userId="d93e7aac-5e48-43a4-919b-8285d1e8d3f1" providerId="ADAL" clId="{D563E124-32F4-42C3-8DFB-57E78945E757}" dt="2019-10-09T19:53:27.707" v="5933" actId="20577"/>
        <pc:sldMkLst>
          <pc:docMk/>
          <pc:sldMk cId="488417264" sldId="1935"/>
        </pc:sldMkLst>
        <pc:spChg chg="mod">
          <ac:chgData name="Clint Warriner" userId="d93e7aac-5e48-43a4-919b-8285d1e8d3f1" providerId="ADAL" clId="{D563E124-32F4-42C3-8DFB-57E78945E757}" dt="2019-10-09T19:41:01.098" v="5111" actId="26606"/>
          <ac:spMkLst>
            <pc:docMk/>
            <pc:sldMk cId="488417264" sldId="1935"/>
            <ac:spMk id="2" creationId="{E34DDC7E-F20C-40C1-8B4C-102195D65321}"/>
          </ac:spMkLst>
        </pc:spChg>
        <pc:spChg chg="add del mod">
          <ac:chgData name="Clint Warriner" userId="d93e7aac-5e48-43a4-919b-8285d1e8d3f1" providerId="ADAL" clId="{D563E124-32F4-42C3-8DFB-57E78945E757}" dt="2019-10-09T19:41:01.098" v="5111" actId="26606"/>
          <ac:spMkLst>
            <pc:docMk/>
            <pc:sldMk cId="488417264" sldId="1935"/>
            <ac:spMk id="3" creationId="{4005EF42-60AC-4BDB-B70E-EE597059D7C0}"/>
          </ac:spMkLst>
        </pc:spChg>
        <pc:spChg chg="add del">
          <ac:chgData name="Clint Warriner" userId="d93e7aac-5e48-43a4-919b-8285d1e8d3f1" providerId="ADAL" clId="{D563E124-32F4-42C3-8DFB-57E78945E757}" dt="2019-10-09T19:41:01.058" v="5110" actId="26606"/>
          <ac:spMkLst>
            <pc:docMk/>
            <pc:sldMk cId="488417264" sldId="1935"/>
            <ac:spMk id="8" creationId="{92806DFD-E192-42CC-B190-3C4C95B8FF4E}"/>
          </ac:spMkLst>
        </pc:spChg>
        <pc:spChg chg="add del">
          <ac:chgData name="Clint Warriner" userId="d93e7aac-5e48-43a4-919b-8285d1e8d3f1" providerId="ADAL" clId="{D563E124-32F4-42C3-8DFB-57E78945E757}" dt="2019-10-09T19:40:50.159" v="5106" actId="26606"/>
          <ac:spMkLst>
            <pc:docMk/>
            <pc:sldMk cId="488417264" sldId="1935"/>
            <ac:spMk id="10" creationId="{B5E326A3-EB92-4BDA-9F77-45197E0CBE7E}"/>
          </ac:spMkLst>
        </pc:spChg>
        <pc:spChg chg="add del">
          <ac:chgData name="Clint Warriner" userId="d93e7aac-5e48-43a4-919b-8285d1e8d3f1" providerId="ADAL" clId="{D563E124-32F4-42C3-8DFB-57E78945E757}" dt="2019-10-09T19:40:50.159" v="5106" actId="26606"/>
          <ac:spMkLst>
            <pc:docMk/>
            <pc:sldMk cId="488417264" sldId="1935"/>
            <ac:spMk id="14" creationId="{CAC996C7-7B84-4645-9AA1-6EA85EAB47D6}"/>
          </ac:spMkLst>
        </pc:spChg>
        <pc:spChg chg="add del">
          <ac:chgData name="Clint Warriner" userId="d93e7aac-5e48-43a4-919b-8285d1e8d3f1" providerId="ADAL" clId="{D563E124-32F4-42C3-8DFB-57E78945E757}" dt="2019-10-09T19:40:50.159" v="5106" actId="26606"/>
          <ac:spMkLst>
            <pc:docMk/>
            <pc:sldMk cId="488417264" sldId="1935"/>
            <ac:spMk id="16" creationId="{32DC315B-5680-47D9-B827-34D012FB14B2}"/>
          </ac:spMkLst>
        </pc:spChg>
        <pc:spChg chg="add del">
          <ac:chgData name="Clint Warriner" userId="d93e7aac-5e48-43a4-919b-8285d1e8d3f1" providerId="ADAL" clId="{D563E124-32F4-42C3-8DFB-57E78945E757}" dt="2019-10-09T19:40:57.144" v="5108" actId="26606"/>
          <ac:spMkLst>
            <pc:docMk/>
            <pc:sldMk cId="488417264" sldId="1935"/>
            <ac:spMk id="18" creationId="{B5E326A3-EB92-4BDA-9F77-45197E0CBE7E}"/>
          </ac:spMkLst>
        </pc:spChg>
        <pc:spChg chg="add del">
          <ac:chgData name="Clint Warriner" userId="d93e7aac-5e48-43a4-919b-8285d1e8d3f1" providerId="ADAL" clId="{D563E124-32F4-42C3-8DFB-57E78945E757}" dt="2019-10-09T19:40:57.144" v="5108" actId="26606"/>
          <ac:spMkLst>
            <pc:docMk/>
            <pc:sldMk cId="488417264" sldId="1935"/>
            <ac:spMk id="20" creationId="{CAC996C7-7B84-4645-9AA1-6EA85EAB47D6}"/>
          </ac:spMkLst>
        </pc:spChg>
        <pc:spChg chg="add del">
          <ac:chgData name="Clint Warriner" userId="d93e7aac-5e48-43a4-919b-8285d1e8d3f1" providerId="ADAL" clId="{D563E124-32F4-42C3-8DFB-57E78945E757}" dt="2019-10-09T19:40:57.144" v="5108" actId="26606"/>
          <ac:spMkLst>
            <pc:docMk/>
            <pc:sldMk cId="488417264" sldId="1935"/>
            <ac:spMk id="21" creationId="{32DC315B-5680-47D9-B827-34D012FB14B2}"/>
          </ac:spMkLst>
        </pc:spChg>
        <pc:spChg chg="add del">
          <ac:chgData name="Clint Warriner" userId="d93e7aac-5e48-43a4-919b-8285d1e8d3f1" providerId="ADAL" clId="{D563E124-32F4-42C3-8DFB-57E78945E757}" dt="2019-10-09T19:41:01.058" v="5110" actId="26606"/>
          <ac:spMkLst>
            <pc:docMk/>
            <pc:sldMk cId="488417264" sldId="1935"/>
            <ac:spMk id="25" creationId="{BB17FFD2-DBC7-4ABB-B2A0-7E18EC1B8074}"/>
          </ac:spMkLst>
        </pc:spChg>
        <pc:spChg chg="add del">
          <ac:chgData name="Clint Warriner" userId="d93e7aac-5e48-43a4-919b-8285d1e8d3f1" providerId="ADAL" clId="{D563E124-32F4-42C3-8DFB-57E78945E757}" dt="2019-10-09T19:41:01.058" v="5110" actId="26606"/>
          <ac:spMkLst>
            <pc:docMk/>
            <pc:sldMk cId="488417264" sldId="1935"/>
            <ac:spMk id="26" creationId="{25DA2D5B-EC4E-4C78-8139-F36D2F2D15A1}"/>
          </ac:spMkLst>
        </pc:spChg>
        <pc:spChg chg="add del">
          <ac:chgData name="Clint Warriner" userId="d93e7aac-5e48-43a4-919b-8285d1e8d3f1" providerId="ADAL" clId="{D563E124-32F4-42C3-8DFB-57E78945E757}" dt="2019-10-09T19:41:01.058" v="5110" actId="26606"/>
          <ac:spMkLst>
            <pc:docMk/>
            <pc:sldMk cId="488417264" sldId="1935"/>
            <ac:spMk id="27" creationId="{D4AAACE2-9C9E-468F-8297-EF7B5E55FF37}"/>
          </ac:spMkLst>
        </pc:spChg>
        <pc:spChg chg="add del">
          <ac:chgData name="Clint Warriner" userId="d93e7aac-5e48-43a4-919b-8285d1e8d3f1" providerId="ADAL" clId="{D563E124-32F4-42C3-8DFB-57E78945E757}" dt="2019-10-09T19:41:01.058" v="5110" actId="26606"/>
          <ac:spMkLst>
            <pc:docMk/>
            <pc:sldMk cId="488417264" sldId="1935"/>
            <ac:spMk id="28" creationId="{4005EF42-60AC-4BDB-B70E-EE597059D7C0}"/>
          </ac:spMkLst>
        </pc:spChg>
        <pc:spChg chg="add">
          <ac:chgData name="Clint Warriner" userId="d93e7aac-5e48-43a4-919b-8285d1e8d3f1" providerId="ADAL" clId="{D563E124-32F4-42C3-8DFB-57E78945E757}" dt="2019-10-09T19:41:01.098" v="5111" actId="26606"/>
          <ac:spMkLst>
            <pc:docMk/>
            <pc:sldMk cId="488417264" sldId="1935"/>
            <ac:spMk id="30" creationId="{8F3CF990-ACB8-443A-BB74-D36EC8A00B02}"/>
          </ac:spMkLst>
        </pc:spChg>
        <pc:spChg chg="add">
          <ac:chgData name="Clint Warriner" userId="d93e7aac-5e48-43a4-919b-8285d1e8d3f1" providerId="ADAL" clId="{D563E124-32F4-42C3-8DFB-57E78945E757}" dt="2019-10-09T19:41:01.098" v="5111" actId="26606"/>
          <ac:spMkLst>
            <pc:docMk/>
            <pc:sldMk cId="488417264" sldId="1935"/>
            <ac:spMk id="33" creationId="{A0B5529D-5CAA-4BF2-B5C9-34705E7661F9}"/>
          </ac:spMkLst>
        </pc:spChg>
        <pc:spChg chg="add">
          <ac:chgData name="Clint Warriner" userId="d93e7aac-5e48-43a4-919b-8285d1e8d3f1" providerId="ADAL" clId="{D563E124-32F4-42C3-8DFB-57E78945E757}" dt="2019-10-09T19:41:01.098" v="5111" actId="26606"/>
          <ac:spMkLst>
            <pc:docMk/>
            <pc:sldMk cId="488417264" sldId="1935"/>
            <ac:spMk id="34" creationId="{FBD68200-BC03-4015-860B-CD5C30CD76B8}"/>
          </ac:spMkLst>
        </pc:spChg>
        <pc:spChg chg="add">
          <ac:chgData name="Clint Warriner" userId="d93e7aac-5e48-43a4-919b-8285d1e8d3f1" providerId="ADAL" clId="{D563E124-32F4-42C3-8DFB-57E78945E757}" dt="2019-10-09T19:41:01.098" v="5111" actId="26606"/>
          <ac:spMkLst>
            <pc:docMk/>
            <pc:sldMk cId="488417264" sldId="1935"/>
            <ac:spMk id="35" creationId="{332A6F87-AC28-4AA8-B8A6-AEBC67BD0D64}"/>
          </ac:spMkLst>
        </pc:spChg>
        <pc:spChg chg="add mod">
          <ac:chgData name="Clint Warriner" userId="d93e7aac-5e48-43a4-919b-8285d1e8d3f1" providerId="ADAL" clId="{D563E124-32F4-42C3-8DFB-57E78945E757}" dt="2019-10-09T19:53:27.707" v="5933" actId="20577"/>
          <ac:spMkLst>
            <pc:docMk/>
            <pc:sldMk cId="488417264" sldId="1935"/>
            <ac:spMk id="36" creationId="{4005EF42-60AC-4BDB-B70E-EE597059D7C0}"/>
          </ac:spMkLst>
        </pc:spChg>
        <pc:graphicFrameChg chg="add del">
          <ac:chgData name="Clint Warriner" userId="d93e7aac-5e48-43a4-919b-8285d1e8d3f1" providerId="ADAL" clId="{D563E124-32F4-42C3-8DFB-57E78945E757}" dt="2019-10-09T19:40:50.159" v="5106" actId="26606"/>
          <ac:graphicFrameMkLst>
            <pc:docMk/>
            <pc:sldMk cId="488417264" sldId="1935"/>
            <ac:graphicFrameMk id="5" creationId="{2A3E78D5-C729-4DD3-B629-FFECCDF47F4E}"/>
          </ac:graphicFrameMkLst>
        </pc:graphicFrameChg>
        <pc:graphicFrameChg chg="add del">
          <ac:chgData name="Clint Warriner" userId="d93e7aac-5e48-43a4-919b-8285d1e8d3f1" providerId="ADAL" clId="{D563E124-32F4-42C3-8DFB-57E78945E757}" dt="2019-10-09T19:40:57.144" v="5108" actId="26606"/>
          <ac:graphicFrameMkLst>
            <pc:docMk/>
            <pc:sldMk cId="488417264" sldId="1935"/>
            <ac:graphicFrameMk id="22" creationId="{8CDA9256-CF1F-4612-A08F-12A1E6E9B4C0}"/>
          </ac:graphicFrameMkLst>
        </pc:graphicFrameChg>
        <pc:picChg chg="add del">
          <ac:chgData name="Clint Warriner" userId="d93e7aac-5e48-43a4-919b-8285d1e8d3f1" providerId="ADAL" clId="{D563E124-32F4-42C3-8DFB-57E78945E757}" dt="2019-10-09T19:40:50.159" v="5106" actId="26606"/>
          <ac:picMkLst>
            <pc:docMk/>
            <pc:sldMk cId="488417264" sldId="1935"/>
            <ac:picMk id="12" creationId="{B4E7D395-0531-4A17-A276-FDA3EB7792EC}"/>
          </ac:picMkLst>
        </pc:picChg>
        <pc:picChg chg="add del">
          <ac:chgData name="Clint Warriner" userId="d93e7aac-5e48-43a4-919b-8285d1e8d3f1" providerId="ADAL" clId="{D563E124-32F4-42C3-8DFB-57E78945E757}" dt="2019-10-09T19:40:57.144" v="5108" actId="26606"/>
          <ac:picMkLst>
            <pc:docMk/>
            <pc:sldMk cId="488417264" sldId="1935"/>
            <ac:picMk id="19" creationId="{B4E7D395-0531-4A17-A276-FDA3EB7792EC}"/>
          </ac:picMkLst>
        </pc:picChg>
        <pc:picChg chg="add del">
          <ac:chgData name="Clint Warriner" userId="d93e7aac-5e48-43a4-919b-8285d1e8d3f1" providerId="ADAL" clId="{D563E124-32F4-42C3-8DFB-57E78945E757}" dt="2019-10-09T19:41:01.058" v="5110" actId="26606"/>
          <ac:picMkLst>
            <pc:docMk/>
            <pc:sldMk cId="488417264" sldId="1935"/>
            <ac:picMk id="24" creationId="{0214283E-D7B4-49E9-932E-D7F2A2847F1F}"/>
          </ac:picMkLst>
        </pc:picChg>
        <pc:picChg chg="add">
          <ac:chgData name="Clint Warriner" userId="d93e7aac-5e48-43a4-919b-8285d1e8d3f1" providerId="ADAL" clId="{D563E124-32F4-42C3-8DFB-57E78945E757}" dt="2019-10-09T19:41:01.098" v="5111" actId="26606"/>
          <ac:picMkLst>
            <pc:docMk/>
            <pc:sldMk cId="488417264" sldId="1935"/>
            <ac:picMk id="31" creationId="{00B98862-BEE1-44FB-A335-A1B9106B445E}"/>
          </ac:picMkLst>
        </pc:picChg>
        <pc:picChg chg="add">
          <ac:chgData name="Clint Warriner" userId="d93e7aac-5e48-43a4-919b-8285d1e8d3f1" providerId="ADAL" clId="{D563E124-32F4-42C3-8DFB-57E78945E757}" dt="2019-10-09T19:41:01.098" v="5111" actId="26606"/>
          <ac:picMkLst>
            <pc:docMk/>
            <pc:sldMk cId="488417264" sldId="1935"/>
            <ac:picMk id="32" creationId="{7185CF21-0594-48C0-9F3E-254D6BCE9D9B}"/>
          </ac:picMkLst>
        </pc:picChg>
      </pc:sldChg>
      <pc:sldChg chg="addSp delSp modSp add del mod setBg setClrOvrMap modNotesTx">
        <pc:chgData name="Clint Warriner" userId="d93e7aac-5e48-43a4-919b-8285d1e8d3f1" providerId="ADAL" clId="{D563E124-32F4-42C3-8DFB-57E78945E757}" dt="2019-12-19T20:15:32.916" v="12592" actId="2696"/>
        <pc:sldMkLst>
          <pc:docMk/>
          <pc:sldMk cId="2420300250" sldId="1936"/>
        </pc:sldMkLst>
        <pc:spChg chg="mod">
          <ac:chgData name="Clint Warriner" userId="d93e7aac-5e48-43a4-919b-8285d1e8d3f1" providerId="ADAL" clId="{D563E124-32F4-42C3-8DFB-57E78945E757}" dt="2019-10-09T19:46:18.619" v="5293" actId="14100"/>
          <ac:spMkLst>
            <pc:docMk/>
            <pc:sldMk cId="2420300250" sldId="1936"/>
            <ac:spMk id="2" creationId="{E34DDC7E-F20C-40C1-8B4C-102195D65321}"/>
          </ac:spMkLst>
        </pc:spChg>
        <pc:spChg chg="add del mod">
          <ac:chgData name="Clint Warriner" userId="d93e7aac-5e48-43a4-919b-8285d1e8d3f1" providerId="ADAL" clId="{D563E124-32F4-42C3-8DFB-57E78945E757}" dt="2019-10-09T19:40:18.887" v="5104" actId="26606"/>
          <ac:spMkLst>
            <pc:docMk/>
            <pc:sldMk cId="2420300250" sldId="1936"/>
            <ac:spMk id="3" creationId="{4005EF42-60AC-4BDB-B70E-EE597059D7C0}"/>
          </ac:spMkLst>
        </pc:spChg>
        <pc:spChg chg="add del">
          <ac:chgData name="Clint Warriner" userId="d93e7aac-5e48-43a4-919b-8285d1e8d3f1" providerId="ADAL" clId="{D563E124-32F4-42C3-8DFB-57E78945E757}" dt="2019-10-09T19:40:17.357" v="5101" actId="26606"/>
          <ac:spMkLst>
            <pc:docMk/>
            <pc:sldMk cId="2420300250" sldId="1936"/>
            <ac:spMk id="8" creationId="{8F3CF990-ACB8-443A-BB74-D36EC8A00B02}"/>
          </ac:spMkLst>
        </pc:spChg>
        <pc:spChg chg="add del">
          <ac:chgData name="Clint Warriner" userId="d93e7aac-5e48-43a4-919b-8285d1e8d3f1" providerId="ADAL" clId="{D563E124-32F4-42C3-8DFB-57E78945E757}" dt="2019-10-09T19:40:17.357" v="5101" actId="26606"/>
          <ac:spMkLst>
            <pc:docMk/>
            <pc:sldMk cId="2420300250" sldId="1936"/>
            <ac:spMk id="10" creationId="{2601900C-265D-4146-A578-477541E3DF28}"/>
          </ac:spMkLst>
        </pc:spChg>
        <pc:spChg chg="add del">
          <ac:chgData name="Clint Warriner" userId="d93e7aac-5e48-43a4-919b-8285d1e8d3f1" providerId="ADAL" clId="{D563E124-32F4-42C3-8DFB-57E78945E757}" dt="2019-10-09T19:40:17.357" v="5101" actId="26606"/>
          <ac:spMkLst>
            <pc:docMk/>
            <pc:sldMk cId="2420300250" sldId="1936"/>
            <ac:spMk id="14" creationId="{65F94F98-3A57-49AA-838E-91AAF600B6EE}"/>
          </ac:spMkLst>
        </pc:spChg>
        <pc:spChg chg="add del">
          <ac:chgData name="Clint Warriner" userId="d93e7aac-5e48-43a4-919b-8285d1e8d3f1" providerId="ADAL" clId="{D563E124-32F4-42C3-8DFB-57E78945E757}" dt="2019-10-09T19:40:17.357" v="5101" actId="26606"/>
          <ac:spMkLst>
            <pc:docMk/>
            <pc:sldMk cId="2420300250" sldId="1936"/>
            <ac:spMk id="18" creationId="{41F8C064-2DC5-4758-B49C-76BFF64052AF}"/>
          </ac:spMkLst>
        </pc:spChg>
        <pc:spChg chg="add del">
          <ac:chgData name="Clint Warriner" userId="d93e7aac-5e48-43a4-919b-8285d1e8d3f1" providerId="ADAL" clId="{D563E124-32F4-42C3-8DFB-57E78945E757}" dt="2019-10-09T19:40:17.357" v="5101" actId="26606"/>
          <ac:spMkLst>
            <pc:docMk/>
            <pc:sldMk cId="2420300250" sldId="1936"/>
            <ac:spMk id="20" creationId="{FBD68200-BC03-4015-860B-CD5C30CD76B8}"/>
          </ac:spMkLst>
        </pc:spChg>
        <pc:spChg chg="add del">
          <ac:chgData name="Clint Warriner" userId="d93e7aac-5e48-43a4-919b-8285d1e8d3f1" providerId="ADAL" clId="{D563E124-32F4-42C3-8DFB-57E78945E757}" dt="2019-10-09T19:40:17.357" v="5101" actId="26606"/>
          <ac:spMkLst>
            <pc:docMk/>
            <pc:sldMk cId="2420300250" sldId="1936"/>
            <ac:spMk id="22" creationId="{A0B5529D-5CAA-4BF2-B5C9-34705E7661F9}"/>
          </ac:spMkLst>
        </pc:spChg>
        <pc:spChg chg="add del">
          <ac:chgData name="Clint Warriner" userId="d93e7aac-5e48-43a4-919b-8285d1e8d3f1" providerId="ADAL" clId="{D563E124-32F4-42C3-8DFB-57E78945E757}" dt="2019-10-09T19:40:17.357" v="5101" actId="26606"/>
          <ac:spMkLst>
            <pc:docMk/>
            <pc:sldMk cId="2420300250" sldId="1936"/>
            <ac:spMk id="24" creationId="{332A6F87-AC28-4AA8-B8A6-AEBC67BD0D64}"/>
          </ac:spMkLst>
        </pc:spChg>
        <pc:spChg chg="add del">
          <ac:chgData name="Clint Warriner" userId="d93e7aac-5e48-43a4-919b-8285d1e8d3f1" providerId="ADAL" clId="{D563E124-32F4-42C3-8DFB-57E78945E757}" dt="2019-10-09T19:40:18.794" v="5103" actId="26606"/>
          <ac:spMkLst>
            <pc:docMk/>
            <pc:sldMk cId="2420300250" sldId="1936"/>
            <ac:spMk id="26" creationId="{B59CD79B-13FF-4DE6-AF06-77B560C62859}"/>
          </ac:spMkLst>
        </pc:spChg>
        <pc:spChg chg="add">
          <ac:chgData name="Clint Warriner" userId="d93e7aac-5e48-43a4-919b-8285d1e8d3f1" providerId="ADAL" clId="{D563E124-32F4-42C3-8DFB-57E78945E757}" dt="2019-10-09T19:40:18.887" v="5104" actId="26606"/>
          <ac:spMkLst>
            <pc:docMk/>
            <pc:sldMk cId="2420300250" sldId="1936"/>
            <ac:spMk id="29" creationId="{B5E326A3-EB92-4BDA-9F77-45197E0CBE7E}"/>
          </ac:spMkLst>
        </pc:spChg>
        <pc:spChg chg="add">
          <ac:chgData name="Clint Warriner" userId="d93e7aac-5e48-43a4-919b-8285d1e8d3f1" providerId="ADAL" clId="{D563E124-32F4-42C3-8DFB-57E78945E757}" dt="2019-10-09T19:40:18.887" v="5104" actId="26606"/>
          <ac:spMkLst>
            <pc:docMk/>
            <pc:sldMk cId="2420300250" sldId="1936"/>
            <ac:spMk id="31" creationId="{CAC996C7-7B84-4645-9AA1-6EA85EAB47D6}"/>
          </ac:spMkLst>
        </pc:spChg>
        <pc:spChg chg="add">
          <ac:chgData name="Clint Warriner" userId="d93e7aac-5e48-43a4-919b-8285d1e8d3f1" providerId="ADAL" clId="{D563E124-32F4-42C3-8DFB-57E78945E757}" dt="2019-10-09T19:40:18.887" v="5104" actId="26606"/>
          <ac:spMkLst>
            <pc:docMk/>
            <pc:sldMk cId="2420300250" sldId="1936"/>
            <ac:spMk id="32" creationId="{32DC315B-5680-47D9-B827-34D012FB14B2}"/>
          </ac:spMkLst>
        </pc:spChg>
        <pc:graphicFrameChg chg="add del">
          <ac:chgData name="Clint Warriner" userId="d93e7aac-5e48-43a4-919b-8285d1e8d3f1" providerId="ADAL" clId="{D563E124-32F4-42C3-8DFB-57E78945E757}" dt="2019-10-09T19:40:18.794" v="5103" actId="26606"/>
          <ac:graphicFrameMkLst>
            <pc:docMk/>
            <pc:sldMk cId="2420300250" sldId="1936"/>
            <ac:graphicFrameMk id="5" creationId="{51422071-8DBC-420B-8D34-AFE12CBDC691}"/>
          </ac:graphicFrameMkLst>
        </pc:graphicFrameChg>
        <pc:graphicFrameChg chg="add mod">
          <ac:chgData name="Clint Warriner" userId="d93e7aac-5e48-43a4-919b-8285d1e8d3f1" providerId="ADAL" clId="{D563E124-32F4-42C3-8DFB-57E78945E757}" dt="2019-10-09T19:47:58.614" v="5314" actId="14861"/>
          <ac:graphicFrameMkLst>
            <pc:docMk/>
            <pc:sldMk cId="2420300250" sldId="1936"/>
            <ac:graphicFrameMk id="33" creationId="{E1B3A282-2AE7-4697-A6B3-0B7E0471F329}"/>
          </ac:graphicFrameMkLst>
        </pc:graphicFrameChg>
        <pc:picChg chg="add del">
          <ac:chgData name="Clint Warriner" userId="d93e7aac-5e48-43a4-919b-8285d1e8d3f1" providerId="ADAL" clId="{D563E124-32F4-42C3-8DFB-57E78945E757}" dt="2019-10-09T19:40:17.357" v="5101" actId="26606"/>
          <ac:picMkLst>
            <pc:docMk/>
            <pc:sldMk cId="2420300250" sldId="1936"/>
            <ac:picMk id="12" creationId="{00B98862-BEE1-44FB-A335-A1B9106B445E}"/>
          </ac:picMkLst>
        </pc:picChg>
        <pc:picChg chg="add del">
          <ac:chgData name="Clint Warriner" userId="d93e7aac-5e48-43a4-919b-8285d1e8d3f1" providerId="ADAL" clId="{D563E124-32F4-42C3-8DFB-57E78945E757}" dt="2019-10-09T19:40:17.357" v="5101" actId="26606"/>
          <ac:picMkLst>
            <pc:docMk/>
            <pc:sldMk cId="2420300250" sldId="1936"/>
            <ac:picMk id="16" creationId="{7185CF21-0594-48C0-9F3E-254D6BCE9D9B}"/>
          </ac:picMkLst>
        </pc:picChg>
        <pc:picChg chg="add del">
          <ac:chgData name="Clint Warriner" userId="d93e7aac-5e48-43a4-919b-8285d1e8d3f1" providerId="ADAL" clId="{D563E124-32F4-42C3-8DFB-57E78945E757}" dt="2019-10-09T19:40:18.794" v="5103" actId="26606"/>
          <ac:picMkLst>
            <pc:docMk/>
            <pc:sldMk cId="2420300250" sldId="1936"/>
            <ac:picMk id="27" creationId="{402D77BF-B8EB-4AFE-AC21-08C836EF16A7}"/>
          </ac:picMkLst>
        </pc:picChg>
        <pc:picChg chg="add">
          <ac:chgData name="Clint Warriner" userId="d93e7aac-5e48-43a4-919b-8285d1e8d3f1" providerId="ADAL" clId="{D563E124-32F4-42C3-8DFB-57E78945E757}" dt="2019-10-09T19:40:18.887" v="5104" actId="26606"/>
          <ac:picMkLst>
            <pc:docMk/>
            <pc:sldMk cId="2420300250" sldId="1936"/>
            <ac:picMk id="30" creationId="{B4E7D395-0531-4A17-A276-FDA3EB7792EC}"/>
          </ac:picMkLst>
        </pc:picChg>
      </pc:sldChg>
      <pc:sldChg chg="modSp add del mod modShow">
        <pc:chgData name="Clint Warriner" userId="d93e7aac-5e48-43a4-919b-8285d1e8d3f1" providerId="ADAL" clId="{D563E124-32F4-42C3-8DFB-57E78945E757}" dt="2019-12-19T20:25:17.896" v="14287" actId="2696"/>
        <pc:sldMkLst>
          <pc:docMk/>
          <pc:sldMk cId="3894096683" sldId="1937"/>
        </pc:sldMkLst>
        <pc:spChg chg="mod">
          <ac:chgData name="Clint Warriner" userId="d93e7aac-5e48-43a4-919b-8285d1e8d3f1" providerId="ADAL" clId="{D563E124-32F4-42C3-8DFB-57E78945E757}" dt="2019-10-09T19:46:33.481" v="5303" actId="20577"/>
          <ac:spMkLst>
            <pc:docMk/>
            <pc:sldMk cId="3894096683" sldId="1937"/>
            <ac:spMk id="2" creationId="{E34DDC7E-F20C-40C1-8B4C-102195D65321}"/>
          </ac:spMkLst>
        </pc:spChg>
        <pc:graphicFrameChg chg="mod">
          <ac:chgData name="Clint Warriner" userId="d93e7aac-5e48-43a4-919b-8285d1e8d3f1" providerId="ADAL" clId="{D563E124-32F4-42C3-8DFB-57E78945E757}" dt="2019-10-09T19:47:34.376" v="5313" actId="14861"/>
          <ac:graphicFrameMkLst>
            <pc:docMk/>
            <pc:sldMk cId="3894096683" sldId="1937"/>
            <ac:graphicFrameMk id="33" creationId="{E1B3A282-2AE7-4697-A6B3-0B7E0471F329}"/>
          </ac:graphicFrameMkLst>
        </pc:graphicFrameChg>
      </pc:sldChg>
      <pc:sldChg chg="addSp delSp modSp new del mod setBg setClrOvrMap">
        <pc:chgData name="Clint Warriner" userId="d93e7aac-5e48-43a4-919b-8285d1e8d3f1" providerId="ADAL" clId="{D563E124-32F4-42C3-8DFB-57E78945E757}" dt="2019-12-19T20:16:12.763" v="12593" actId="47"/>
        <pc:sldMkLst>
          <pc:docMk/>
          <pc:sldMk cId="3292800313" sldId="1938"/>
        </pc:sldMkLst>
        <pc:spChg chg="mod">
          <ac:chgData name="Clint Warriner" userId="d93e7aac-5e48-43a4-919b-8285d1e8d3f1" providerId="ADAL" clId="{D563E124-32F4-42C3-8DFB-57E78945E757}" dt="2019-10-09T19:51:49.348" v="5614" actId="26606"/>
          <ac:spMkLst>
            <pc:docMk/>
            <pc:sldMk cId="3292800313" sldId="1938"/>
            <ac:spMk id="2" creationId="{96492456-23D7-4F81-A074-5EFEC9A23E55}"/>
          </ac:spMkLst>
        </pc:spChg>
        <pc:spChg chg="mod">
          <ac:chgData name="Clint Warriner" userId="d93e7aac-5e48-43a4-919b-8285d1e8d3f1" providerId="ADAL" clId="{D563E124-32F4-42C3-8DFB-57E78945E757}" dt="2019-10-09T19:51:49.348" v="5614" actId="26606"/>
          <ac:spMkLst>
            <pc:docMk/>
            <pc:sldMk cId="3292800313" sldId="1938"/>
            <ac:spMk id="3" creationId="{86461AC0-D8D8-4735-9FD5-218AA9A94182}"/>
          </ac:spMkLst>
        </pc:spChg>
        <pc:spChg chg="add del">
          <ac:chgData name="Clint Warriner" userId="d93e7aac-5e48-43a4-919b-8285d1e8d3f1" providerId="ADAL" clId="{D563E124-32F4-42C3-8DFB-57E78945E757}" dt="2019-10-09T19:51:41.514" v="5609" actId="26606"/>
          <ac:spMkLst>
            <pc:docMk/>
            <pc:sldMk cId="3292800313" sldId="1938"/>
            <ac:spMk id="8" creationId="{D0BE3D13-5BE5-4B05-AFCF-2A2E059D29F8}"/>
          </ac:spMkLst>
        </pc:spChg>
        <pc:spChg chg="add del">
          <ac:chgData name="Clint Warriner" userId="d93e7aac-5e48-43a4-919b-8285d1e8d3f1" providerId="ADAL" clId="{D563E124-32F4-42C3-8DFB-57E78945E757}" dt="2019-10-09T19:51:36.714" v="5607" actId="26606"/>
          <ac:spMkLst>
            <pc:docMk/>
            <pc:sldMk cId="3292800313" sldId="1938"/>
            <ac:spMk id="10" creationId="{9B0F3308-12C4-4DD7-ABB4-D0DFAA3CF6DE}"/>
          </ac:spMkLst>
        </pc:spChg>
        <pc:spChg chg="add del">
          <ac:chgData name="Clint Warriner" userId="d93e7aac-5e48-43a4-919b-8285d1e8d3f1" providerId="ADAL" clId="{D563E124-32F4-42C3-8DFB-57E78945E757}" dt="2019-10-09T19:51:36.714" v="5607" actId="26606"/>
          <ac:spMkLst>
            <pc:docMk/>
            <pc:sldMk cId="3292800313" sldId="1938"/>
            <ac:spMk id="16" creationId="{73AFD74C-283C-45BD-885B-6E6635E4B3F1}"/>
          </ac:spMkLst>
        </pc:spChg>
        <pc:spChg chg="add del">
          <ac:chgData name="Clint Warriner" userId="d93e7aac-5e48-43a4-919b-8285d1e8d3f1" providerId="ADAL" clId="{D563E124-32F4-42C3-8DFB-57E78945E757}" dt="2019-10-09T19:51:36.714" v="5607" actId="26606"/>
          <ac:spMkLst>
            <pc:docMk/>
            <pc:sldMk cId="3292800313" sldId="1938"/>
            <ac:spMk id="18" creationId="{CE3DE725-FEB0-422F-BDBA-A29C95768A3F}"/>
          </ac:spMkLst>
        </pc:spChg>
        <pc:spChg chg="add del">
          <ac:chgData name="Clint Warriner" userId="d93e7aac-5e48-43a4-919b-8285d1e8d3f1" providerId="ADAL" clId="{D563E124-32F4-42C3-8DFB-57E78945E757}" dt="2019-10-09T19:51:36.714" v="5607" actId="26606"/>
          <ac:spMkLst>
            <pc:docMk/>
            <pc:sldMk cId="3292800313" sldId="1938"/>
            <ac:spMk id="20" creationId="{05058156-257B-4118-BA50-5869C8AF6AD7}"/>
          </ac:spMkLst>
        </pc:spChg>
        <pc:spChg chg="add del">
          <ac:chgData name="Clint Warriner" userId="d93e7aac-5e48-43a4-919b-8285d1e8d3f1" providerId="ADAL" clId="{D563E124-32F4-42C3-8DFB-57E78945E757}" dt="2019-10-09T19:51:36.714" v="5607" actId="26606"/>
          <ac:spMkLst>
            <pc:docMk/>
            <pc:sldMk cId="3292800313" sldId="1938"/>
            <ac:spMk id="22" creationId="{D23B4D99-FEA8-489A-8436-A2F113BE1B6E}"/>
          </ac:spMkLst>
        </pc:spChg>
        <pc:spChg chg="add del">
          <ac:chgData name="Clint Warriner" userId="d93e7aac-5e48-43a4-919b-8285d1e8d3f1" providerId="ADAL" clId="{D563E124-32F4-42C3-8DFB-57E78945E757}" dt="2019-10-09T19:51:41.514" v="5609" actId="26606"/>
          <ac:spMkLst>
            <pc:docMk/>
            <pc:sldMk cId="3292800313" sldId="1938"/>
            <ac:spMk id="24" creationId="{76562092-3AA7-4EF0-9007-C44F879A1308}"/>
          </ac:spMkLst>
        </pc:spChg>
        <pc:spChg chg="add del">
          <ac:chgData name="Clint Warriner" userId="d93e7aac-5e48-43a4-919b-8285d1e8d3f1" providerId="ADAL" clId="{D563E124-32F4-42C3-8DFB-57E78945E757}" dt="2019-10-09T19:51:41.514" v="5609" actId="26606"/>
          <ac:spMkLst>
            <pc:docMk/>
            <pc:sldMk cId="3292800313" sldId="1938"/>
            <ac:spMk id="25" creationId="{1AC85C80-0175-4214-A13D-03C224658C16}"/>
          </ac:spMkLst>
        </pc:spChg>
        <pc:spChg chg="add del">
          <ac:chgData name="Clint Warriner" userId="d93e7aac-5e48-43a4-919b-8285d1e8d3f1" providerId="ADAL" clId="{D563E124-32F4-42C3-8DFB-57E78945E757}" dt="2019-10-09T19:51:46.806" v="5611" actId="26606"/>
          <ac:spMkLst>
            <pc:docMk/>
            <pc:sldMk cId="3292800313" sldId="1938"/>
            <ac:spMk id="28" creationId="{8F3CF990-ACB8-443A-BB74-D36EC8A00B02}"/>
          </ac:spMkLst>
        </pc:spChg>
        <pc:spChg chg="add del">
          <ac:chgData name="Clint Warriner" userId="d93e7aac-5e48-43a4-919b-8285d1e8d3f1" providerId="ADAL" clId="{D563E124-32F4-42C3-8DFB-57E78945E757}" dt="2019-10-09T19:51:46.806" v="5611" actId="26606"/>
          <ac:spMkLst>
            <pc:docMk/>
            <pc:sldMk cId="3292800313" sldId="1938"/>
            <ac:spMk id="29" creationId="{2601900C-265D-4146-A578-477541E3DF28}"/>
          </ac:spMkLst>
        </pc:spChg>
        <pc:spChg chg="add del">
          <ac:chgData name="Clint Warriner" userId="d93e7aac-5e48-43a4-919b-8285d1e8d3f1" providerId="ADAL" clId="{D563E124-32F4-42C3-8DFB-57E78945E757}" dt="2019-10-09T19:51:46.806" v="5611" actId="26606"/>
          <ac:spMkLst>
            <pc:docMk/>
            <pc:sldMk cId="3292800313" sldId="1938"/>
            <ac:spMk id="31" creationId="{65F94F98-3A57-49AA-838E-91AAF600B6EE}"/>
          </ac:spMkLst>
        </pc:spChg>
        <pc:spChg chg="add del">
          <ac:chgData name="Clint Warriner" userId="d93e7aac-5e48-43a4-919b-8285d1e8d3f1" providerId="ADAL" clId="{D563E124-32F4-42C3-8DFB-57E78945E757}" dt="2019-10-09T19:51:46.806" v="5611" actId="26606"/>
          <ac:spMkLst>
            <pc:docMk/>
            <pc:sldMk cId="3292800313" sldId="1938"/>
            <ac:spMk id="33" creationId="{41F8C064-2DC5-4758-B49C-76BFF64052AF}"/>
          </ac:spMkLst>
        </pc:spChg>
        <pc:spChg chg="add del">
          <ac:chgData name="Clint Warriner" userId="d93e7aac-5e48-43a4-919b-8285d1e8d3f1" providerId="ADAL" clId="{D563E124-32F4-42C3-8DFB-57E78945E757}" dt="2019-10-09T19:51:46.806" v="5611" actId="26606"/>
          <ac:spMkLst>
            <pc:docMk/>
            <pc:sldMk cId="3292800313" sldId="1938"/>
            <ac:spMk id="34" creationId="{FBD68200-BC03-4015-860B-CD5C30CD76B8}"/>
          </ac:spMkLst>
        </pc:spChg>
        <pc:spChg chg="add del">
          <ac:chgData name="Clint Warriner" userId="d93e7aac-5e48-43a4-919b-8285d1e8d3f1" providerId="ADAL" clId="{D563E124-32F4-42C3-8DFB-57E78945E757}" dt="2019-10-09T19:51:46.806" v="5611" actId="26606"/>
          <ac:spMkLst>
            <pc:docMk/>
            <pc:sldMk cId="3292800313" sldId="1938"/>
            <ac:spMk id="35" creationId="{A0B5529D-5CAA-4BF2-B5C9-34705E7661F9}"/>
          </ac:spMkLst>
        </pc:spChg>
        <pc:spChg chg="add del">
          <ac:chgData name="Clint Warriner" userId="d93e7aac-5e48-43a4-919b-8285d1e8d3f1" providerId="ADAL" clId="{D563E124-32F4-42C3-8DFB-57E78945E757}" dt="2019-10-09T19:51:46.806" v="5611" actId="26606"/>
          <ac:spMkLst>
            <pc:docMk/>
            <pc:sldMk cId="3292800313" sldId="1938"/>
            <ac:spMk id="36" creationId="{332A6F87-AC28-4AA8-B8A6-AEBC67BD0D64}"/>
          </ac:spMkLst>
        </pc:spChg>
        <pc:spChg chg="add del">
          <ac:chgData name="Clint Warriner" userId="d93e7aac-5e48-43a4-919b-8285d1e8d3f1" providerId="ADAL" clId="{D563E124-32F4-42C3-8DFB-57E78945E757}" dt="2019-10-09T19:51:49.291" v="5613" actId="26606"/>
          <ac:spMkLst>
            <pc:docMk/>
            <pc:sldMk cId="3292800313" sldId="1938"/>
            <ac:spMk id="38" creationId="{92806DFD-E192-42CC-B190-3C4C95B8FF4E}"/>
          </ac:spMkLst>
        </pc:spChg>
        <pc:spChg chg="add del">
          <ac:chgData name="Clint Warriner" userId="d93e7aac-5e48-43a4-919b-8285d1e8d3f1" providerId="ADAL" clId="{D563E124-32F4-42C3-8DFB-57E78945E757}" dt="2019-10-09T19:51:49.291" v="5613" actId="26606"/>
          <ac:spMkLst>
            <pc:docMk/>
            <pc:sldMk cId="3292800313" sldId="1938"/>
            <ac:spMk id="40" creationId="{BB17FFD2-DBC7-4ABB-B2A0-7E18EC1B8074}"/>
          </ac:spMkLst>
        </pc:spChg>
        <pc:spChg chg="add del">
          <ac:chgData name="Clint Warriner" userId="d93e7aac-5e48-43a4-919b-8285d1e8d3f1" providerId="ADAL" clId="{D563E124-32F4-42C3-8DFB-57E78945E757}" dt="2019-10-09T19:51:49.291" v="5613" actId="26606"/>
          <ac:spMkLst>
            <pc:docMk/>
            <pc:sldMk cId="3292800313" sldId="1938"/>
            <ac:spMk id="41" creationId="{25DA2D5B-EC4E-4C78-8139-F36D2F2D15A1}"/>
          </ac:spMkLst>
        </pc:spChg>
        <pc:spChg chg="add del">
          <ac:chgData name="Clint Warriner" userId="d93e7aac-5e48-43a4-919b-8285d1e8d3f1" providerId="ADAL" clId="{D563E124-32F4-42C3-8DFB-57E78945E757}" dt="2019-10-09T19:51:49.291" v="5613" actId="26606"/>
          <ac:spMkLst>
            <pc:docMk/>
            <pc:sldMk cId="3292800313" sldId="1938"/>
            <ac:spMk id="42" creationId="{D4AAACE2-9C9E-468F-8297-EF7B5E55FF37}"/>
          </ac:spMkLst>
        </pc:spChg>
        <pc:spChg chg="add">
          <ac:chgData name="Clint Warriner" userId="d93e7aac-5e48-43a4-919b-8285d1e8d3f1" providerId="ADAL" clId="{D563E124-32F4-42C3-8DFB-57E78945E757}" dt="2019-10-09T19:51:49.348" v="5614" actId="26606"/>
          <ac:spMkLst>
            <pc:docMk/>
            <pc:sldMk cId="3292800313" sldId="1938"/>
            <ac:spMk id="44" creationId="{8F3CF990-ACB8-443A-BB74-D36EC8A00B02}"/>
          </ac:spMkLst>
        </pc:spChg>
        <pc:spChg chg="add">
          <ac:chgData name="Clint Warriner" userId="d93e7aac-5e48-43a4-919b-8285d1e8d3f1" providerId="ADAL" clId="{D563E124-32F4-42C3-8DFB-57E78945E757}" dt="2019-10-09T19:51:49.348" v="5614" actId="26606"/>
          <ac:spMkLst>
            <pc:docMk/>
            <pc:sldMk cId="3292800313" sldId="1938"/>
            <ac:spMk id="45" creationId="{2601900C-265D-4146-A578-477541E3DF28}"/>
          </ac:spMkLst>
        </pc:spChg>
        <pc:spChg chg="add">
          <ac:chgData name="Clint Warriner" userId="d93e7aac-5e48-43a4-919b-8285d1e8d3f1" providerId="ADAL" clId="{D563E124-32F4-42C3-8DFB-57E78945E757}" dt="2019-10-09T19:51:49.348" v="5614" actId="26606"/>
          <ac:spMkLst>
            <pc:docMk/>
            <pc:sldMk cId="3292800313" sldId="1938"/>
            <ac:spMk id="47" creationId="{65F94F98-3A57-49AA-838E-91AAF600B6EE}"/>
          </ac:spMkLst>
        </pc:spChg>
        <pc:spChg chg="add">
          <ac:chgData name="Clint Warriner" userId="d93e7aac-5e48-43a4-919b-8285d1e8d3f1" providerId="ADAL" clId="{D563E124-32F4-42C3-8DFB-57E78945E757}" dt="2019-10-09T19:51:49.348" v="5614" actId="26606"/>
          <ac:spMkLst>
            <pc:docMk/>
            <pc:sldMk cId="3292800313" sldId="1938"/>
            <ac:spMk id="49" creationId="{41F8C064-2DC5-4758-B49C-76BFF64052AF}"/>
          </ac:spMkLst>
        </pc:spChg>
        <pc:spChg chg="add">
          <ac:chgData name="Clint Warriner" userId="d93e7aac-5e48-43a4-919b-8285d1e8d3f1" providerId="ADAL" clId="{D563E124-32F4-42C3-8DFB-57E78945E757}" dt="2019-10-09T19:51:49.348" v="5614" actId="26606"/>
          <ac:spMkLst>
            <pc:docMk/>
            <pc:sldMk cId="3292800313" sldId="1938"/>
            <ac:spMk id="50" creationId="{FBD68200-BC03-4015-860B-CD5C30CD76B8}"/>
          </ac:spMkLst>
        </pc:spChg>
        <pc:spChg chg="add">
          <ac:chgData name="Clint Warriner" userId="d93e7aac-5e48-43a4-919b-8285d1e8d3f1" providerId="ADAL" clId="{D563E124-32F4-42C3-8DFB-57E78945E757}" dt="2019-10-09T19:51:49.348" v="5614" actId="26606"/>
          <ac:spMkLst>
            <pc:docMk/>
            <pc:sldMk cId="3292800313" sldId="1938"/>
            <ac:spMk id="51" creationId="{A0B5529D-5CAA-4BF2-B5C9-34705E7661F9}"/>
          </ac:spMkLst>
        </pc:spChg>
        <pc:spChg chg="add">
          <ac:chgData name="Clint Warriner" userId="d93e7aac-5e48-43a4-919b-8285d1e8d3f1" providerId="ADAL" clId="{D563E124-32F4-42C3-8DFB-57E78945E757}" dt="2019-10-09T19:51:49.348" v="5614" actId="26606"/>
          <ac:spMkLst>
            <pc:docMk/>
            <pc:sldMk cId="3292800313" sldId="1938"/>
            <ac:spMk id="52" creationId="{332A6F87-AC28-4AA8-B8A6-AEBC67BD0D64}"/>
          </ac:spMkLst>
        </pc:spChg>
        <pc:picChg chg="add del">
          <ac:chgData name="Clint Warriner" userId="d93e7aac-5e48-43a4-919b-8285d1e8d3f1" providerId="ADAL" clId="{D563E124-32F4-42C3-8DFB-57E78945E757}" dt="2019-10-09T19:51:36.714" v="5607" actId="26606"/>
          <ac:picMkLst>
            <pc:docMk/>
            <pc:sldMk cId="3292800313" sldId="1938"/>
            <ac:picMk id="7" creationId="{B05D1B92-3E59-4D27-8043-A0B3E1FBEAE5}"/>
          </ac:picMkLst>
        </pc:picChg>
        <pc:picChg chg="add del">
          <ac:chgData name="Clint Warriner" userId="d93e7aac-5e48-43a4-919b-8285d1e8d3f1" providerId="ADAL" clId="{D563E124-32F4-42C3-8DFB-57E78945E757}" dt="2019-10-09T19:51:36.714" v="5607" actId="26606"/>
          <ac:picMkLst>
            <pc:docMk/>
            <pc:sldMk cId="3292800313" sldId="1938"/>
            <ac:picMk id="12" creationId="{6A24046D-AAB6-4470-AC22-6448D576E5B5}"/>
          </ac:picMkLst>
        </pc:picChg>
        <pc:picChg chg="add del">
          <ac:chgData name="Clint Warriner" userId="d93e7aac-5e48-43a4-919b-8285d1e8d3f1" providerId="ADAL" clId="{D563E124-32F4-42C3-8DFB-57E78945E757}" dt="2019-10-09T19:51:36.714" v="5607" actId="26606"/>
          <ac:picMkLst>
            <pc:docMk/>
            <pc:sldMk cId="3292800313" sldId="1938"/>
            <ac:picMk id="14" creationId="{211A0A85-392D-49DA-B9EC-82262B3B9614}"/>
          </ac:picMkLst>
        </pc:picChg>
        <pc:picChg chg="add del">
          <ac:chgData name="Clint Warriner" userId="d93e7aac-5e48-43a4-919b-8285d1e8d3f1" providerId="ADAL" clId="{D563E124-32F4-42C3-8DFB-57E78945E757}" dt="2019-10-09T19:51:41.514" v="5609" actId="26606"/>
          <ac:picMkLst>
            <pc:docMk/>
            <pc:sldMk cId="3292800313" sldId="1938"/>
            <ac:picMk id="26" creationId="{E60B620B-3E81-4075-BC12-D4FB3E299C70}"/>
          </ac:picMkLst>
        </pc:picChg>
        <pc:picChg chg="add del">
          <ac:chgData name="Clint Warriner" userId="d93e7aac-5e48-43a4-919b-8285d1e8d3f1" providerId="ADAL" clId="{D563E124-32F4-42C3-8DFB-57E78945E757}" dt="2019-10-09T19:51:46.806" v="5611" actId="26606"/>
          <ac:picMkLst>
            <pc:docMk/>
            <pc:sldMk cId="3292800313" sldId="1938"/>
            <ac:picMk id="30" creationId="{00B98862-BEE1-44FB-A335-A1B9106B445E}"/>
          </ac:picMkLst>
        </pc:picChg>
        <pc:picChg chg="add del">
          <ac:chgData name="Clint Warriner" userId="d93e7aac-5e48-43a4-919b-8285d1e8d3f1" providerId="ADAL" clId="{D563E124-32F4-42C3-8DFB-57E78945E757}" dt="2019-10-09T19:51:46.806" v="5611" actId="26606"/>
          <ac:picMkLst>
            <pc:docMk/>
            <pc:sldMk cId="3292800313" sldId="1938"/>
            <ac:picMk id="32" creationId="{7185CF21-0594-48C0-9F3E-254D6BCE9D9B}"/>
          </ac:picMkLst>
        </pc:picChg>
        <pc:picChg chg="add del">
          <ac:chgData name="Clint Warriner" userId="d93e7aac-5e48-43a4-919b-8285d1e8d3f1" providerId="ADAL" clId="{D563E124-32F4-42C3-8DFB-57E78945E757}" dt="2019-10-09T19:51:49.291" v="5613" actId="26606"/>
          <ac:picMkLst>
            <pc:docMk/>
            <pc:sldMk cId="3292800313" sldId="1938"/>
            <ac:picMk id="39" creationId="{0214283E-D7B4-49E9-932E-D7F2A2847F1F}"/>
          </ac:picMkLst>
        </pc:picChg>
        <pc:picChg chg="add">
          <ac:chgData name="Clint Warriner" userId="d93e7aac-5e48-43a4-919b-8285d1e8d3f1" providerId="ADAL" clId="{D563E124-32F4-42C3-8DFB-57E78945E757}" dt="2019-10-09T19:51:49.348" v="5614" actId="26606"/>
          <ac:picMkLst>
            <pc:docMk/>
            <pc:sldMk cId="3292800313" sldId="1938"/>
            <ac:picMk id="46" creationId="{00B98862-BEE1-44FB-A335-A1B9106B445E}"/>
          </ac:picMkLst>
        </pc:picChg>
        <pc:picChg chg="add">
          <ac:chgData name="Clint Warriner" userId="d93e7aac-5e48-43a4-919b-8285d1e8d3f1" providerId="ADAL" clId="{D563E124-32F4-42C3-8DFB-57E78945E757}" dt="2019-10-09T19:51:49.348" v="5614" actId="26606"/>
          <ac:picMkLst>
            <pc:docMk/>
            <pc:sldMk cId="3292800313" sldId="1938"/>
            <ac:picMk id="48" creationId="{7185CF21-0594-48C0-9F3E-254D6BCE9D9B}"/>
          </ac:picMkLst>
        </pc:picChg>
      </pc:sldChg>
      <pc:sldChg chg="modSp add del">
        <pc:chgData name="Clint Warriner" userId="d93e7aac-5e48-43a4-919b-8285d1e8d3f1" providerId="ADAL" clId="{D563E124-32F4-42C3-8DFB-57E78945E757}" dt="2019-12-19T20:16:12.763" v="12593" actId="47"/>
        <pc:sldMkLst>
          <pc:docMk/>
          <pc:sldMk cId="348315783" sldId="1939"/>
        </pc:sldMkLst>
        <pc:spChg chg="mod">
          <ac:chgData name="Clint Warriner" userId="d93e7aac-5e48-43a4-919b-8285d1e8d3f1" providerId="ADAL" clId="{D563E124-32F4-42C3-8DFB-57E78945E757}" dt="2019-10-09T19:52:04.468" v="5636" actId="20577"/>
          <ac:spMkLst>
            <pc:docMk/>
            <pc:sldMk cId="348315783" sldId="1939"/>
            <ac:spMk id="2" creationId="{96492456-23D7-4F81-A074-5EFEC9A23E55}"/>
          </ac:spMkLst>
        </pc:spChg>
        <pc:spChg chg="mod">
          <ac:chgData name="Clint Warriner" userId="d93e7aac-5e48-43a4-919b-8285d1e8d3f1" providerId="ADAL" clId="{D563E124-32F4-42C3-8DFB-57E78945E757}" dt="2019-10-09T19:54:13.528" v="6045" actId="20577"/>
          <ac:spMkLst>
            <pc:docMk/>
            <pc:sldMk cId="348315783" sldId="1939"/>
            <ac:spMk id="3" creationId="{86461AC0-D8D8-4735-9FD5-218AA9A94182}"/>
          </ac:spMkLst>
        </pc:spChg>
      </pc:sldChg>
      <pc:sldChg chg="modSp add del">
        <pc:chgData name="Clint Warriner" userId="d93e7aac-5e48-43a4-919b-8285d1e8d3f1" providerId="ADAL" clId="{D563E124-32F4-42C3-8DFB-57E78945E757}" dt="2019-12-19T20:16:12.763" v="12593" actId="47"/>
        <pc:sldMkLst>
          <pc:docMk/>
          <pc:sldMk cId="1628982613" sldId="1940"/>
        </pc:sldMkLst>
        <pc:spChg chg="mod">
          <ac:chgData name="Clint Warriner" userId="d93e7aac-5e48-43a4-919b-8285d1e8d3f1" providerId="ADAL" clId="{D563E124-32F4-42C3-8DFB-57E78945E757}" dt="2019-10-09T19:54:34.949" v="6071" actId="20577"/>
          <ac:spMkLst>
            <pc:docMk/>
            <pc:sldMk cId="1628982613" sldId="1940"/>
            <ac:spMk id="2" creationId="{96492456-23D7-4F81-A074-5EFEC9A23E55}"/>
          </ac:spMkLst>
        </pc:spChg>
        <pc:spChg chg="mod">
          <ac:chgData name="Clint Warriner" userId="d93e7aac-5e48-43a4-919b-8285d1e8d3f1" providerId="ADAL" clId="{D563E124-32F4-42C3-8DFB-57E78945E757}" dt="2019-10-09T19:56:06.436" v="6371" actId="20577"/>
          <ac:spMkLst>
            <pc:docMk/>
            <pc:sldMk cId="1628982613" sldId="1940"/>
            <ac:spMk id="3" creationId="{86461AC0-D8D8-4735-9FD5-218AA9A94182}"/>
          </ac:spMkLst>
        </pc:spChg>
      </pc:sldChg>
      <pc:sldChg chg="modSp add del">
        <pc:chgData name="Clint Warriner" userId="d93e7aac-5e48-43a4-919b-8285d1e8d3f1" providerId="ADAL" clId="{D563E124-32F4-42C3-8DFB-57E78945E757}" dt="2019-12-19T20:16:12.763" v="12593" actId="47"/>
        <pc:sldMkLst>
          <pc:docMk/>
          <pc:sldMk cId="2191314268" sldId="1941"/>
        </pc:sldMkLst>
        <pc:spChg chg="mod">
          <ac:chgData name="Clint Warriner" userId="d93e7aac-5e48-43a4-919b-8285d1e8d3f1" providerId="ADAL" clId="{D563E124-32F4-42C3-8DFB-57E78945E757}" dt="2019-10-09T19:56:19.167" v="6382" actId="20577"/>
          <ac:spMkLst>
            <pc:docMk/>
            <pc:sldMk cId="2191314268" sldId="1941"/>
            <ac:spMk id="2" creationId="{96492456-23D7-4F81-A074-5EFEC9A23E55}"/>
          </ac:spMkLst>
        </pc:spChg>
        <pc:spChg chg="mod">
          <ac:chgData name="Clint Warriner" userId="d93e7aac-5e48-43a4-919b-8285d1e8d3f1" providerId="ADAL" clId="{D563E124-32F4-42C3-8DFB-57E78945E757}" dt="2019-10-09T19:57:25.736" v="6589" actId="20577"/>
          <ac:spMkLst>
            <pc:docMk/>
            <pc:sldMk cId="2191314268" sldId="1941"/>
            <ac:spMk id="3" creationId="{86461AC0-D8D8-4735-9FD5-218AA9A94182}"/>
          </ac:spMkLst>
        </pc:spChg>
      </pc:sldChg>
      <pc:sldChg chg="modSp add del">
        <pc:chgData name="Clint Warriner" userId="d93e7aac-5e48-43a4-919b-8285d1e8d3f1" providerId="ADAL" clId="{D563E124-32F4-42C3-8DFB-57E78945E757}" dt="2019-12-19T20:16:12.763" v="12593" actId="47"/>
        <pc:sldMkLst>
          <pc:docMk/>
          <pc:sldMk cId="3387850182" sldId="1942"/>
        </pc:sldMkLst>
        <pc:spChg chg="mod">
          <ac:chgData name="Clint Warriner" userId="d93e7aac-5e48-43a4-919b-8285d1e8d3f1" providerId="ADAL" clId="{D563E124-32F4-42C3-8DFB-57E78945E757}" dt="2019-10-09T19:57:40.581" v="6604" actId="20577"/>
          <ac:spMkLst>
            <pc:docMk/>
            <pc:sldMk cId="3387850182" sldId="1942"/>
            <ac:spMk id="2" creationId="{96492456-23D7-4F81-A074-5EFEC9A23E55}"/>
          </ac:spMkLst>
        </pc:spChg>
        <pc:spChg chg="mod">
          <ac:chgData name="Clint Warriner" userId="d93e7aac-5e48-43a4-919b-8285d1e8d3f1" providerId="ADAL" clId="{D563E124-32F4-42C3-8DFB-57E78945E757}" dt="2019-10-09T19:58:52.694" v="6892" actId="20577"/>
          <ac:spMkLst>
            <pc:docMk/>
            <pc:sldMk cId="3387850182" sldId="1942"/>
            <ac:spMk id="3" creationId="{86461AC0-D8D8-4735-9FD5-218AA9A94182}"/>
          </ac:spMkLst>
        </pc:spChg>
      </pc:sldChg>
      <pc:sldChg chg="modSp add del">
        <pc:chgData name="Clint Warriner" userId="d93e7aac-5e48-43a4-919b-8285d1e8d3f1" providerId="ADAL" clId="{D563E124-32F4-42C3-8DFB-57E78945E757}" dt="2019-12-19T20:16:12.763" v="12593" actId="47"/>
        <pc:sldMkLst>
          <pc:docMk/>
          <pc:sldMk cId="2178661029" sldId="1943"/>
        </pc:sldMkLst>
        <pc:spChg chg="mod">
          <ac:chgData name="Clint Warriner" userId="d93e7aac-5e48-43a4-919b-8285d1e8d3f1" providerId="ADAL" clId="{D563E124-32F4-42C3-8DFB-57E78945E757}" dt="2019-10-09T19:59:07.125" v="6908" actId="20577"/>
          <ac:spMkLst>
            <pc:docMk/>
            <pc:sldMk cId="2178661029" sldId="1943"/>
            <ac:spMk id="2" creationId="{96492456-23D7-4F81-A074-5EFEC9A23E55}"/>
          </ac:spMkLst>
        </pc:spChg>
        <pc:spChg chg="mod">
          <ac:chgData name="Clint Warriner" userId="d93e7aac-5e48-43a4-919b-8285d1e8d3f1" providerId="ADAL" clId="{D563E124-32F4-42C3-8DFB-57E78945E757}" dt="2019-10-09T20:05:54.121" v="8157" actId="20577"/>
          <ac:spMkLst>
            <pc:docMk/>
            <pc:sldMk cId="2178661029" sldId="1943"/>
            <ac:spMk id="3" creationId="{86461AC0-D8D8-4735-9FD5-218AA9A94182}"/>
          </ac:spMkLst>
        </pc:spChg>
      </pc:sldChg>
      <pc:sldChg chg="modSp add del">
        <pc:chgData name="Clint Warriner" userId="d93e7aac-5e48-43a4-919b-8285d1e8d3f1" providerId="ADAL" clId="{D563E124-32F4-42C3-8DFB-57E78945E757}" dt="2019-12-19T20:16:12.763" v="12593" actId="47"/>
        <pc:sldMkLst>
          <pc:docMk/>
          <pc:sldMk cId="957869477" sldId="1944"/>
        </pc:sldMkLst>
        <pc:spChg chg="mod">
          <ac:chgData name="Clint Warriner" userId="d93e7aac-5e48-43a4-919b-8285d1e8d3f1" providerId="ADAL" clId="{D563E124-32F4-42C3-8DFB-57E78945E757}" dt="2019-10-09T20:01:53.679" v="7489" actId="20577"/>
          <ac:spMkLst>
            <pc:docMk/>
            <pc:sldMk cId="957869477" sldId="1944"/>
            <ac:spMk id="2" creationId="{96492456-23D7-4F81-A074-5EFEC9A23E55}"/>
          </ac:spMkLst>
        </pc:spChg>
        <pc:spChg chg="mod">
          <ac:chgData name="Clint Warriner" userId="d93e7aac-5e48-43a4-919b-8285d1e8d3f1" providerId="ADAL" clId="{D563E124-32F4-42C3-8DFB-57E78945E757}" dt="2019-10-09T20:03:20.616" v="7748" actId="20577"/>
          <ac:spMkLst>
            <pc:docMk/>
            <pc:sldMk cId="957869477" sldId="1944"/>
            <ac:spMk id="3" creationId="{86461AC0-D8D8-4735-9FD5-218AA9A94182}"/>
          </ac:spMkLst>
        </pc:spChg>
      </pc:sldChg>
      <pc:sldChg chg="modSp add del">
        <pc:chgData name="Clint Warriner" userId="d93e7aac-5e48-43a4-919b-8285d1e8d3f1" providerId="ADAL" clId="{D563E124-32F4-42C3-8DFB-57E78945E757}" dt="2019-12-19T20:16:12.763" v="12593" actId="47"/>
        <pc:sldMkLst>
          <pc:docMk/>
          <pc:sldMk cId="1857893468" sldId="1945"/>
        </pc:sldMkLst>
        <pc:spChg chg="mod">
          <ac:chgData name="Clint Warriner" userId="d93e7aac-5e48-43a4-919b-8285d1e8d3f1" providerId="ADAL" clId="{D563E124-32F4-42C3-8DFB-57E78945E757}" dt="2019-10-09T20:03:36.751" v="7757" actId="20577"/>
          <ac:spMkLst>
            <pc:docMk/>
            <pc:sldMk cId="1857893468" sldId="1945"/>
            <ac:spMk id="2" creationId="{96492456-23D7-4F81-A074-5EFEC9A23E55}"/>
          </ac:spMkLst>
        </pc:spChg>
        <pc:spChg chg="mod">
          <ac:chgData name="Clint Warriner" userId="d93e7aac-5e48-43a4-919b-8285d1e8d3f1" providerId="ADAL" clId="{D563E124-32F4-42C3-8DFB-57E78945E757}" dt="2019-10-09T20:13:28.306" v="8382" actId="20577"/>
          <ac:spMkLst>
            <pc:docMk/>
            <pc:sldMk cId="1857893468" sldId="1945"/>
            <ac:spMk id="3" creationId="{86461AC0-D8D8-4735-9FD5-218AA9A94182}"/>
          </ac:spMkLst>
        </pc:spChg>
      </pc:sldChg>
      <pc:sldChg chg="modSp new del">
        <pc:chgData name="Clint Warriner" userId="d93e7aac-5e48-43a4-919b-8285d1e8d3f1" providerId="ADAL" clId="{D563E124-32F4-42C3-8DFB-57E78945E757}" dt="2019-12-19T20:25:08.913" v="14286" actId="2696"/>
        <pc:sldMkLst>
          <pc:docMk/>
          <pc:sldMk cId="644748444" sldId="1946"/>
        </pc:sldMkLst>
        <pc:spChg chg="mod">
          <ac:chgData name="Clint Warriner" userId="d93e7aac-5e48-43a4-919b-8285d1e8d3f1" providerId="ADAL" clId="{D563E124-32F4-42C3-8DFB-57E78945E757}" dt="2019-10-09T20:14:09.798" v="8404" actId="20577"/>
          <ac:spMkLst>
            <pc:docMk/>
            <pc:sldMk cId="644748444" sldId="1946"/>
            <ac:spMk id="2" creationId="{00CD3FC0-99A5-4152-AE75-F75B2C09C241}"/>
          </ac:spMkLst>
        </pc:spChg>
      </pc:sldChg>
      <pc:sldChg chg="modSp mod">
        <pc:chgData name="Clint Warriner" userId="d93e7aac-5e48-43a4-919b-8285d1e8d3f1" providerId="ADAL" clId="{D563E124-32F4-42C3-8DFB-57E78945E757}" dt="2019-12-19T19:25:20.277" v="10656" actId="33524"/>
        <pc:sldMkLst>
          <pc:docMk/>
          <pc:sldMk cId="2820265372" sldId="1950"/>
        </pc:sldMkLst>
        <pc:spChg chg="mod">
          <ac:chgData name="Clint Warriner" userId="d93e7aac-5e48-43a4-919b-8285d1e8d3f1" providerId="ADAL" clId="{D563E124-32F4-42C3-8DFB-57E78945E757}" dt="2019-12-19T19:25:20.277" v="10656" actId="33524"/>
          <ac:spMkLst>
            <pc:docMk/>
            <pc:sldMk cId="2820265372" sldId="1950"/>
            <ac:spMk id="3" creationId="{2A2EDAFF-FA82-4A96-92CE-AAB1B333AAE6}"/>
          </ac:spMkLst>
        </pc:spChg>
      </pc:sldChg>
      <pc:sldChg chg="addSp delSp modSp new mod setBg modNotesTx">
        <pc:chgData name="Clint Warriner" userId="d93e7aac-5e48-43a4-919b-8285d1e8d3f1" providerId="ADAL" clId="{D563E124-32F4-42C3-8DFB-57E78945E757}" dt="2019-10-22T18:49:30.612" v="10245" actId="26606"/>
        <pc:sldMkLst>
          <pc:docMk/>
          <pc:sldMk cId="69262556" sldId="1951"/>
        </pc:sldMkLst>
        <pc:spChg chg="mod">
          <ac:chgData name="Clint Warriner" userId="d93e7aac-5e48-43a4-919b-8285d1e8d3f1" providerId="ADAL" clId="{D563E124-32F4-42C3-8DFB-57E78945E757}" dt="2019-10-22T18:48:26.328" v="10201" actId="26606"/>
          <ac:spMkLst>
            <pc:docMk/>
            <pc:sldMk cId="69262556" sldId="1951"/>
            <ac:spMk id="2" creationId="{85D04515-7A1D-45B6-8EB0-0211F25D286C}"/>
          </ac:spMkLst>
        </pc:spChg>
        <pc:spChg chg="del mod">
          <ac:chgData name="Clint Warriner" userId="d93e7aac-5e48-43a4-919b-8285d1e8d3f1" providerId="ADAL" clId="{D563E124-32F4-42C3-8DFB-57E78945E757}" dt="2019-10-22T18:31:14.069" v="8676" actId="26606"/>
          <ac:spMkLst>
            <pc:docMk/>
            <pc:sldMk cId="69262556" sldId="1951"/>
            <ac:spMk id="3" creationId="{08FA9E38-168D-4C66-9BC6-CDFDF5CA979F}"/>
          </ac:spMkLst>
        </pc:spChg>
        <pc:spChg chg="add del">
          <ac:chgData name="Clint Warriner" userId="d93e7aac-5e48-43a4-919b-8285d1e8d3f1" providerId="ADAL" clId="{D563E124-32F4-42C3-8DFB-57E78945E757}" dt="2019-10-22T18:48:26.328" v="10201" actId="26606"/>
          <ac:spMkLst>
            <pc:docMk/>
            <pc:sldMk cId="69262556" sldId="1951"/>
            <ac:spMk id="10" creationId="{B59CD79B-13FF-4DE6-AF06-77B560C62859}"/>
          </ac:spMkLst>
        </pc:spChg>
        <pc:spChg chg="add del">
          <ac:chgData name="Clint Warriner" userId="d93e7aac-5e48-43a4-919b-8285d1e8d3f1" providerId="ADAL" clId="{D563E124-32F4-42C3-8DFB-57E78945E757}" dt="2019-10-22T18:48:26.261" v="10200" actId="26606"/>
          <ac:spMkLst>
            <pc:docMk/>
            <pc:sldMk cId="69262556" sldId="1951"/>
            <ac:spMk id="17" creationId="{B59CD79B-13FF-4DE6-AF06-77B560C62859}"/>
          </ac:spMkLst>
        </pc:spChg>
        <pc:spChg chg="add del">
          <ac:chgData name="Clint Warriner" userId="d93e7aac-5e48-43a4-919b-8285d1e8d3f1" providerId="ADAL" clId="{D563E124-32F4-42C3-8DFB-57E78945E757}" dt="2019-10-22T18:49:30.612" v="10245" actId="26606"/>
          <ac:spMkLst>
            <pc:docMk/>
            <pc:sldMk cId="69262556" sldId="1951"/>
            <ac:spMk id="21" creationId="{27A27B9E-2573-4972-8BC6-6FC372B9F644}"/>
          </ac:spMkLst>
        </pc:spChg>
        <pc:spChg chg="add del">
          <ac:chgData name="Clint Warriner" userId="d93e7aac-5e48-43a4-919b-8285d1e8d3f1" providerId="ADAL" clId="{D563E124-32F4-42C3-8DFB-57E78945E757}" dt="2019-10-22T18:49:30.612" v="10245" actId="26606"/>
          <ac:spMkLst>
            <pc:docMk/>
            <pc:sldMk cId="69262556" sldId="1951"/>
            <ac:spMk id="22" creationId="{936FA072-D541-4EE8-9DC6-513AAB2B95D4}"/>
          </ac:spMkLst>
        </pc:spChg>
        <pc:spChg chg="add del">
          <ac:chgData name="Clint Warriner" userId="d93e7aac-5e48-43a4-919b-8285d1e8d3f1" providerId="ADAL" clId="{D563E124-32F4-42C3-8DFB-57E78945E757}" dt="2019-10-22T18:49:30.612" v="10245" actId="26606"/>
          <ac:spMkLst>
            <pc:docMk/>
            <pc:sldMk cId="69262556" sldId="1951"/>
            <ac:spMk id="23" creationId="{A2684A4E-2FEB-456B-BFC9-4FEA3CCD5697}"/>
          </ac:spMkLst>
        </pc:spChg>
        <pc:spChg chg="add">
          <ac:chgData name="Clint Warriner" userId="d93e7aac-5e48-43a4-919b-8285d1e8d3f1" providerId="ADAL" clId="{D563E124-32F4-42C3-8DFB-57E78945E757}" dt="2019-10-22T18:49:30.612" v="10245" actId="26606"/>
          <ac:spMkLst>
            <pc:docMk/>
            <pc:sldMk cId="69262556" sldId="1951"/>
            <ac:spMk id="29" creationId="{936FA072-D541-4EE8-9DC6-513AAB2B95D4}"/>
          </ac:spMkLst>
        </pc:spChg>
        <pc:spChg chg="add">
          <ac:chgData name="Clint Warriner" userId="d93e7aac-5e48-43a4-919b-8285d1e8d3f1" providerId="ADAL" clId="{D563E124-32F4-42C3-8DFB-57E78945E757}" dt="2019-10-22T18:49:30.612" v="10245" actId="26606"/>
          <ac:spMkLst>
            <pc:docMk/>
            <pc:sldMk cId="69262556" sldId="1951"/>
            <ac:spMk id="33" creationId="{27A27B9E-2573-4972-8BC6-6FC372B9F644}"/>
          </ac:spMkLst>
        </pc:spChg>
        <pc:spChg chg="add">
          <ac:chgData name="Clint Warriner" userId="d93e7aac-5e48-43a4-919b-8285d1e8d3f1" providerId="ADAL" clId="{D563E124-32F4-42C3-8DFB-57E78945E757}" dt="2019-10-22T18:49:30.612" v="10245" actId="26606"/>
          <ac:spMkLst>
            <pc:docMk/>
            <pc:sldMk cId="69262556" sldId="1951"/>
            <ac:spMk id="35" creationId="{A2684A4E-2FEB-456B-BFC9-4FEA3CCD5697}"/>
          </ac:spMkLst>
        </pc:spChg>
        <pc:graphicFrameChg chg="add mod modGraphic">
          <ac:chgData name="Clint Warriner" userId="d93e7aac-5e48-43a4-919b-8285d1e8d3f1" providerId="ADAL" clId="{D563E124-32F4-42C3-8DFB-57E78945E757}" dt="2019-10-22T18:49:30.612" v="10245" actId="26606"/>
          <ac:graphicFrameMkLst>
            <pc:docMk/>
            <pc:sldMk cId="69262556" sldId="1951"/>
            <ac:graphicFrameMk id="5" creationId="{D28E85E2-D325-46D4-87DC-A20BF91B1F59}"/>
          </ac:graphicFrameMkLst>
        </pc:graphicFrameChg>
        <pc:picChg chg="add del">
          <ac:chgData name="Clint Warriner" userId="d93e7aac-5e48-43a4-919b-8285d1e8d3f1" providerId="ADAL" clId="{D563E124-32F4-42C3-8DFB-57E78945E757}" dt="2019-10-22T18:48:26.328" v="10201" actId="26606"/>
          <ac:picMkLst>
            <pc:docMk/>
            <pc:sldMk cId="69262556" sldId="1951"/>
            <ac:picMk id="12" creationId="{402D77BF-B8EB-4AFE-AC21-08C836EF16A7}"/>
          </ac:picMkLst>
        </pc:picChg>
        <pc:picChg chg="add del">
          <ac:chgData name="Clint Warriner" userId="d93e7aac-5e48-43a4-919b-8285d1e8d3f1" providerId="ADAL" clId="{D563E124-32F4-42C3-8DFB-57E78945E757}" dt="2019-10-22T18:48:26.261" v="10200" actId="26606"/>
          <ac:picMkLst>
            <pc:docMk/>
            <pc:sldMk cId="69262556" sldId="1951"/>
            <ac:picMk id="19" creationId="{402D77BF-B8EB-4AFE-AC21-08C836EF16A7}"/>
          </ac:picMkLst>
        </pc:picChg>
        <pc:picChg chg="add del">
          <ac:chgData name="Clint Warriner" userId="d93e7aac-5e48-43a4-919b-8285d1e8d3f1" providerId="ADAL" clId="{D563E124-32F4-42C3-8DFB-57E78945E757}" dt="2019-10-22T18:49:30.612" v="10245" actId="26606"/>
          <ac:picMkLst>
            <pc:docMk/>
            <pc:sldMk cId="69262556" sldId="1951"/>
            <ac:picMk id="24" creationId="{2BD4AA0B-889E-42F1-8C61-06B590988062}"/>
          </ac:picMkLst>
        </pc:picChg>
        <pc:picChg chg="add">
          <ac:chgData name="Clint Warriner" userId="d93e7aac-5e48-43a4-919b-8285d1e8d3f1" providerId="ADAL" clId="{D563E124-32F4-42C3-8DFB-57E78945E757}" dt="2019-10-22T18:49:30.612" v="10245" actId="26606"/>
          <ac:picMkLst>
            <pc:docMk/>
            <pc:sldMk cId="69262556" sldId="1951"/>
            <ac:picMk id="31" creationId="{2BD4AA0B-889E-42F1-8C61-06B590988062}"/>
          </ac:picMkLst>
        </pc:picChg>
      </pc:sldChg>
      <pc:sldChg chg="addSp delSp modSp new mod setBg modClrScheme chgLayout">
        <pc:chgData name="Clint Warriner" userId="d93e7aac-5e48-43a4-919b-8285d1e8d3f1" providerId="ADAL" clId="{D563E124-32F4-42C3-8DFB-57E78945E757}" dt="2019-10-22T18:39:36.920" v="9640" actId="15"/>
        <pc:sldMkLst>
          <pc:docMk/>
          <pc:sldMk cId="1743887902" sldId="1952"/>
        </pc:sldMkLst>
        <pc:spChg chg="del mod ord">
          <ac:chgData name="Clint Warriner" userId="d93e7aac-5e48-43a4-919b-8285d1e8d3f1" providerId="ADAL" clId="{D563E124-32F4-42C3-8DFB-57E78945E757}" dt="2019-10-22T18:37:09.971" v="9346" actId="700"/>
          <ac:spMkLst>
            <pc:docMk/>
            <pc:sldMk cId="1743887902" sldId="1952"/>
            <ac:spMk id="2" creationId="{0972D994-AD1D-44E0-9F79-F3188B1A70A8}"/>
          </ac:spMkLst>
        </pc:spChg>
        <pc:spChg chg="del mod ord">
          <ac:chgData name="Clint Warriner" userId="d93e7aac-5e48-43a4-919b-8285d1e8d3f1" providerId="ADAL" clId="{D563E124-32F4-42C3-8DFB-57E78945E757}" dt="2019-10-22T18:37:09.971" v="9346" actId="700"/>
          <ac:spMkLst>
            <pc:docMk/>
            <pc:sldMk cId="1743887902" sldId="1952"/>
            <ac:spMk id="3" creationId="{CCA773A8-1E55-45CF-8D9A-9EB866699638}"/>
          </ac:spMkLst>
        </pc:spChg>
        <pc:spChg chg="add mod ord">
          <ac:chgData name="Clint Warriner" userId="d93e7aac-5e48-43a4-919b-8285d1e8d3f1" providerId="ADAL" clId="{D563E124-32F4-42C3-8DFB-57E78945E757}" dt="2019-10-22T18:38:09.916" v="9457" actId="26606"/>
          <ac:spMkLst>
            <pc:docMk/>
            <pc:sldMk cId="1743887902" sldId="1952"/>
            <ac:spMk id="4" creationId="{3A56E520-9D34-4E03-B4E2-08993A8399B3}"/>
          </ac:spMkLst>
        </pc:spChg>
        <pc:spChg chg="add mod ord">
          <ac:chgData name="Clint Warriner" userId="d93e7aac-5e48-43a4-919b-8285d1e8d3f1" providerId="ADAL" clId="{D563E124-32F4-42C3-8DFB-57E78945E757}" dt="2019-10-22T18:39:36.920" v="9640" actId="15"/>
          <ac:spMkLst>
            <pc:docMk/>
            <pc:sldMk cId="1743887902" sldId="1952"/>
            <ac:spMk id="5" creationId="{BF4F8429-3499-40D0-AD72-04D13AC755F7}"/>
          </ac:spMkLst>
        </pc:spChg>
        <pc:spChg chg="add del mod ord">
          <ac:chgData name="Clint Warriner" userId="d93e7aac-5e48-43a4-919b-8285d1e8d3f1" providerId="ADAL" clId="{D563E124-32F4-42C3-8DFB-57E78945E757}" dt="2019-10-22T18:37:58.220" v="9454" actId="478"/>
          <ac:spMkLst>
            <pc:docMk/>
            <pc:sldMk cId="1743887902" sldId="1952"/>
            <ac:spMk id="6" creationId="{49032822-F221-4BA5-843E-CF73D410241D}"/>
          </ac:spMkLst>
        </pc:spChg>
        <pc:spChg chg="add del mod">
          <ac:chgData name="Clint Warriner" userId="d93e7aac-5e48-43a4-919b-8285d1e8d3f1" providerId="ADAL" clId="{D563E124-32F4-42C3-8DFB-57E78945E757}" dt="2019-10-22T18:38:02.896" v="9455" actId="700"/>
          <ac:spMkLst>
            <pc:docMk/>
            <pc:sldMk cId="1743887902" sldId="1952"/>
            <ac:spMk id="8" creationId="{355AF21F-2CEC-4841-B5D7-1D1249D9E3A3}"/>
          </ac:spMkLst>
        </pc:spChg>
        <pc:spChg chg="add">
          <ac:chgData name="Clint Warriner" userId="d93e7aac-5e48-43a4-919b-8285d1e8d3f1" providerId="ADAL" clId="{D563E124-32F4-42C3-8DFB-57E78945E757}" dt="2019-10-22T18:38:09.916" v="9457" actId="26606"/>
          <ac:spMkLst>
            <pc:docMk/>
            <pc:sldMk cId="1743887902" sldId="1952"/>
            <ac:spMk id="12" creationId="{CC3320C8-0DF2-47E2-AE32-8C570D54BC4B}"/>
          </ac:spMkLst>
        </pc:spChg>
        <pc:spChg chg="add">
          <ac:chgData name="Clint Warriner" userId="d93e7aac-5e48-43a4-919b-8285d1e8d3f1" providerId="ADAL" clId="{D563E124-32F4-42C3-8DFB-57E78945E757}" dt="2019-10-22T18:38:09.916" v="9457" actId="26606"/>
          <ac:spMkLst>
            <pc:docMk/>
            <pc:sldMk cId="1743887902" sldId="1952"/>
            <ac:spMk id="18" creationId="{AC084A8C-D0A6-4A75-AED9-C13FD20A6E6A}"/>
          </ac:spMkLst>
        </pc:spChg>
        <pc:spChg chg="add">
          <ac:chgData name="Clint Warriner" userId="d93e7aac-5e48-43a4-919b-8285d1e8d3f1" providerId="ADAL" clId="{D563E124-32F4-42C3-8DFB-57E78945E757}" dt="2019-10-22T18:38:09.916" v="9457" actId="26606"/>
          <ac:spMkLst>
            <pc:docMk/>
            <pc:sldMk cId="1743887902" sldId="1952"/>
            <ac:spMk id="20" creationId="{6B537086-027A-4360-81BC-8BA916D266B8}"/>
          </ac:spMkLst>
        </pc:spChg>
        <pc:spChg chg="add">
          <ac:chgData name="Clint Warriner" userId="d93e7aac-5e48-43a4-919b-8285d1e8d3f1" providerId="ADAL" clId="{D563E124-32F4-42C3-8DFB-57E78945E757}" dt="2019-10-22T18:38:09.916" v="9457" actId="26606"/>
          <ac:spMkLst>
            <pc:docMk/>
            <pc:sldMk cId="1743887902" sldId="1952"/>
            <ac:spMk id="22" creationId="{EFAAFA00-A1E1-4789-A035-9CBB7B03082B}"/>
          </ac:spMkLst>
        </pc:spChg>
        <pc:spChg chg="add">
          <ac:chgData name="Clint Warriner" userId="d93e7aac-5e48-43a4-919b-8285d1e8d3f1" providerId="ADAL" clId="{D563E124-32F4-42C3-8DFB-57E78945E757}" dt="2019-10-22T18:38:09.916" v="9457" actId="26606"/>
          <ac:spMkLst>
            <pc:docMk/>
            <pc:sldMk cId="1743887902" sldId="1952"/>
            <ac:spMk id="24" creationId="{FC0230C3-CF46-441A-85D2-5E6F8B3A1E29}"/>
          </ac:spMkLst>
        </pc:spChg>
        <pc:picChg chg="add">
          <ac:chgData name="Clint Warriner" userId="d93e7aac-5e48-43a4-919b-8285d1e8d3f1" providerId="ADAL" clId="{D563E124-32F4-42C3-8DFB-57E78945E757}" dt="2019-10-22T18:38:09.916" v="9457" actId="26606"/>
          <ac:picMkLst>
            <pc:docMk/>
            <pc:sldMk cId="1743887902" sldId="1952"/>
            <ac:picMk id="9" creationId="{F568FD01-2353-4819-8150-3F6AECFF5C44}"/>
          </ac:picMkLst>
        </pc:picChg>
        <pc:picChg chg="add">
          <ac:chgData name="Clint Warriner" userId="d93e7aac-5e48-43a4-919b-8285d1e8d3f1" providerId="ADAL" clId="{D563E124-32F4-42C3-8DFB-57E78945E757}" dt="2019-10-22T18:38:09.916" v="9457" actId="26606"/>
          <ac:picMkLst>
            <pc:docMk/>
            <pc:sldMk cId="1743887902" sldId="1952"/>
            <ac:picMk id="14" creationId="{9937E2AB-626F-4D5D-8344-EE2C08191D97}"/>
          </ac:picMkLst>
        </pc:picChg>
        <pc:picChg chg="add">
          <ac:chgData name="Clint Warriner" userId="d93e7aac-5e48-43a4-919b-8285d1e8d3f1" providerId="ADAL" clId="{D563E124-32F4-42C3-8DFB-57E78945E757}" dt="2019-10-22T18:38:09.916" v="9457" actId="26606"/>
          <ac:picMkLst>
            <pc:docMk/>
            <pc:sldMk cId="1743887902" sldId="1952"/>
            <ac:picMk id="16" creationId="{31374C91-3FF2-48F7-A02C-36E1E075F552}"/>
          </ac:picMkLst>
        </pc:picChg>
      </pc:sldChg>
      <pc:sldChg chg="modSp new del">
        <pc:chgData name="Clint Warriner" userId="d93e7aac-5e48-43a4-919b-8285d1e8d3f1" providerId="ADAL" clId="{D563E124-32F4-42C3-8DFB-57E78945E757}" dt="2019-10-22T18:30:58.383" v="8675" actId="2696"/>
        <pc:sldMkLst>
          <pc:docMk/>
          <pc:sldMk cId="2960244529" sldId="1952"/>
        </pc:sldMkLst>
        <pc:spChg chg="mod">
          <ac:chgData name="Clint Warriner" userId="d93e7aac-5e48-43a4-919b-8285d1e8d3f1" providerId="ADAL" clId="{D563E124-32F4-42C3-8DFB-57E78945E757}" dt="2019-10-22T18:30:30.171" v="8608" actId="20577"/>
          <ac:spMkLst>
            <pc:docMk/>
            <pc:sldMk cId="2960244529" sldId="1952"/>
            <ac:spMk id="2" creationId="{DC20CDDB-6D11-454D-8E20-872E5645017C}"/>
          </ac:spMkLst>
        </pc:spChg>
        <pc:spChg chg="mod">
          <ac:chgData name="Clint Warriner" userId="d93e7aac-5e48-43a4-919b-8285d1e8d3f1" providerId="ADAL" clId="{D563E124-32F4-42C3-8DFB-57E78945E757}" dt="2019-10-22T18:30:44.501" v="8674" actId="20577"/>
          <ac:spMkLst>
            <pc:docMk/>
            <pc:sldMk cId="2960244529" sldId="1952"/>
            <ac:spMk id="3" creationId="{3F001130-7E4F-4228-A94B-DE032F504347}"/>
          </ac:spMkLst>
        </pc:spChg>
      </pc:sldChg>
      <pc:sldChg chg="addSp delSp modSp new del mod setBg modClrScheme setClrOvrMap chgLayout">
        <pc:chgData name="Clint Warriner" userId="d93e7aac-5e48-43a4-919b-8285d1e8d3f1" providerId="ADAL" clId="{D563E124-32F4-42C3-8DFB-57E78945E757}" dt="2019-10-22T18:36:58.907" v="9344" actId="2696"/>
        <pc:sldMkLst>
          <pc:docMk/>
          <pc:sldMk cId="3719893720" sldId="1952"/>
        </pc:sldMkLst>
        <pc:spChg chg="mod ord">
          <ac:chgData name="Clint Warriner" userId="d93e7aac-5e48-43a4-919b-8285d1e8d3f1" providerId="ADAL" clId="{D563E124-32F4-42C3-8DFB-57E78945E757}" dt="2019-10-22T18:36:47.370" v="9342" actId="700"/>
          <ac:spMkLst>
            <pc:docMk/>
            <pc:sldMk cId="3719893720" sldId="1952"/>
            <ac:spMk id="2" creationId="{E7632EB1-5F92-4D17-A74B-3E7AB08240D3}"/>
          </ac:spMkLst>
        </pc:spChg>
        <pc:spChg chg="add del mod ord">
          <ac:chgData name="Clint Warriner" userId="d93e7aac-5e48-43a4-919b-8285d1e8d3f1" providerId="ADAL" clId="{D563E124-32F4-42C3-8DFB-57E78945E757}" dt="2019-10-22T18:36:47.394" v="9343" actId="27636"/>
          <ac:spMkLst>
            <pc:docMk/>
            <pc:sldMk cId="3719893720" sldId="1952"/>
            <ac:spMk id="3" creationId="{2D0FEC4B-4DDF-4055-BBB8-684075A9E0CD}"/>
          </ac:spMkLst>
        </pc:spChg>
        <pc:spChg chg="add del mod ord">
          <ac:chgData name="Clint Warriner" userId="d93e7aac-5e48-43a4-919b-8285d1e8d3f1" providerId="ADAL" clId="{D563E124-32F4-42C3-8DFB-57E78945E757}" dt="2019-10-22T18:36:34.329" v="9341" actId="700"/>
          <ac:spMkLst>
            <pc:docMk/>
            <pc:sldMk cId="3719893720" sldId="1952"/>
            <ac:spMk id="4" creationId="{B725550E-B340-442A-AD12-6B6F3D72C2A0}"/>
          </ac:spMkLst>
        </pc:spChg>
        <pc:spChg chg="add del mod ord">
          <ac:chgData name="Clint Warriner" userId="d93e7aac-5e48-43a4-919b-8285d1e8d3f1" providerId="ADAL" clId="{D563E124-32F4-42C3-8DFB-57E78945E757}" dt="2019-10-22T18:36:47.370" v="9342" actId="700"/>
          <ac:spMkLst>
            <pc:docMk/>
            <pc:sldMk cId="3719893720" sldId="1952"/>
            <ac:spMk id="6" creationId="{75A2696B-5E50-420A-B084-D771755343FF}"/>
          </ac:spMkLst>
        </pc:spChg>
        <pc:spChg chg="add mod ord">
          <ac:chgData name="Clint Warriner" userId="d93e7aac-5e48-43a4-919b-8285d1e8d3f1" providerId="ADAL" clId="{D563E124-32F4-42C3-8DFB-57E78945E757}" dt="2019-10-22T18:36:47.370" v="9342" actId="700"/>
          <ac:spMkLst>
            <pc:docMk/>
            <pc:sldMk cId="3719893720" sldId="1952"/>
            <ac:spMk id="7" creationId="{47002580-211A-4F58-B1A6-A14CF3D3B4E8}"/>
          </ac:spMkLst>
        </pc:spChg>
        <pc:spChg chg="add del">
          <ac:chgData name="Clint Warriner" userId="d93e7aac-5e48-43a4-919b-8285d1e8d3f1" providerId="ADAL" clId="{D563E124-32F4-42C3-8DFB-57E78945E757}" dt="2019-10-22T18:34:45.828" v="9178" actId="26606"/>
          <ac:spMkLst>
            <pc:docMk/>
            <pc:sldMk cId="3719893720" sldId="1952"/>
            <ac:spMk id="8" creationId="{D0BE3D13-5BE5-4B05-AFCF-2A2E059D29F8}"/>
          </ac:spMkLst>
        </pc:spChg>
        <pc:spChg chg="add mod ord">
          <ac:chgData name="Clint Warriner" userId="d93e7aac-5e48-43a4-919b-8285d1e8d3f1" providerId="ADAL" clId="{D563E124-32F4-42C3-8DFB-57E78945E757}" dt="2019-10-22T18:36:47.370" v="9342" actId="700"/>
          <ac:spMkLst>
            <pc:docMk/>
            <pc:sldMk cId="3719893720" sldId="1952"/>
            <ac:spMk id="9" creationId="{6E71C073-B69E-41EE-8758-D3D70055777A}"/>
          </ac:spMkLst>
        </pc:spChg>
        <pc:spChg chg="add del">
          <ac:chgData name="Clint Warriner" userId="d93e7aac-5e48-43a4-919b-8285d1e8d3f1" providerId="ADAL" clId="{D563E124-32F4-42C3-8DFB-57E78945E757}" dt="2019-10-22T18:34:39.437" v="9174" actId="26606"/>
          <ac:spMkLst>
            <pc:docMk/>
            <pc:sldMk cId="3719893720" sldId="1952"/>
            <ac:spMk id="10" creationId="{B59CD79B-13FF-4DE6-AF06-77B560C62859}"/>
          </ac:spMkLst>
        </pc:spChg>
        <pc:spChg chg="add mod ord">
          <ac:chgData name="Clint Warriner" userId="d93e7aac-5e48-43a4-919b-8285d1e8d3f1" providerId="ADAL" clId="{D563E124-32F4-42C3-8DFB-57E78945E757}" dt="2019-10-22T18:36:47.370" v="9342" actId="700"/>
          <ac:spMkLst>
            <pc:docMk/>
            <pc:sldMk cId="3719893720" sldId="1952"/>
            <ac:spMk id="11" creationId="{848D72DB-D474-4FCA-89EC-2DC2EDAEA485}"/>
          </ac:spMkLst>
        </pc:spChg>
        <pc:spChg chg="add del">
          <ac:chgData name="Clint Warriner" userId="d93e7aac-5e48-43a4-919b-8285d1e8d3f1" providerId="ADAL" clId="{D563E124-32F4-42C3-8DFB-57E78945E757}" dt="2019-10-22T18:34:41.597" v="9176" actId="26606"/>
          <ac:spMkLst>
            <pc:docMk/>
            <pc:sldMk cId="3719893720" sldId="1952"/>
            <ac:spMk id="14" creationId="{B59CD79B-13FF-4DE6-AF06-77B560C62859}"/>
          </ac:spMkLst>
        </pc:spChg>
        <pc:spChg chg="add del">
          <ac:chgData name="Clint Warriner" userId="d93e7aac-5e48-43a4-919b-8285d1e8d3f1" providerId="ADAL" clId="{D563E124-32F4-42C3-8DFB-57E78945E757}" dt="2019-10-22T18:34:45.828" v="9178" actId="26606"/>
          <ac:spMkLst>
            <pc:docMk/>
            <pc:sldMk cId="3719893720" sldId="1952"/>
            <ac:spMk id="18" creationId="{76562092-3AA7-4EF0-9007-C44F879A1308}"/>
          </ac:spMkLst>
        </pc:spChg>
        <pc:spChg chg="add del">
          <ac:chgData name="Clint Warriner" userId="d93e7aac-5e48-43a4-919b-8285d1e8d3f1" providerId="ADAL" clId="{D563E124-32F4-42C3-8DFB-57E78945E757}" dt="2019-10-22T18:34:45.828" v="9178" actId="26606"/>
          <ac:spMkLst>
            <pc:docMk/>
            <pc:sldMk cId="3719893720" sldId="1952"/>
            <ac:spMk id="19" creationId="{1AC85C80-0175-4214-A13D-03C224658C16}"/>
          </ac:spMkLst>
        </pc:spChg>
        <pc:spChg chg="add del">
          <ac:chgData name="Clint Warriner" userId="d93e7aac-5e48-43a4-919b-8285d1e8d3f1" providerId="ADAL" clId="{D563E124-32F4-42C3-8DFB-57E78945E757}" dt="2019-10-22T18:34:45.828" v="9178" actId="26606"/>
          <ac:spMkLst>
            <pc:docMk/>
            <pc:sldMk cId="3719893720" sldId="1952"/>
            <ac:spMk id="21" creationId="{2D0FEC4B-4DDF-4055-BBB8-684075A9E0CD}"/>
          </ac:spMkLst>
        </pc:spChg>
        <pc:spChg chg="add del">
          <ac:chgData name="Clint Warriner" userId="d93e7aac-5e48-43a4-919b-8285d1e8d3f1" providerId="ADAL" clId="{D563E124-32F4-42C3-8DFB-57E78945E757}" dt="2019-10-22T18:34:48.842" v="9180" actId="26606"/>
          <ac:spMkLst>
            <pc:docMk/>
            <pc:sldMk cId="3719893720" sldId="1952"/>
            <ac:spMk id="23" creationId="{B59CD79B-13FF-4DE6-AF06-77B560C62859}"/>
          </ac:spMkLst>
        </pc:spChg>
        <pc:spChg chg="add del">
          <ac:chgData name="Clint Warriner" userId="d93e7aac-5e48-43a4-919b-8285d1e8d3f1" providerId="ADAL" clId="{D563E124-32F4-42C3-8DFB-57E78945E757}" dt="2019-10-22T18:34:55.973" v="9182" actId="26606"/>
          <ac:spMkLst>
            <pc:docMk/>
            <pc:sldMk cId="3719893720" sldId="1952"/>
            <ac:spMk id="27" creationId="{B59CD79B-13FF-4DE6-AF06-77B560C62859}"/>
          </ac:spMkLst>
        </pc:spChg>
        <pc:graphicFrameChg chg="add del">
          <ac:chgData name="Clint Warriner" userId="d93e7aac-5e48-43a4-919b-8285d1e8d3f1" providerId="ADAL" clId="{D563E124-32F4-42C3-8DFB-57E78945E757}" dt="2019-10-22T18:34:39.437" v="9174" actId="26606"/>
          <ac:graphicFrameMkLst>
            <pc:docMk/>
            <pc:sldMk cId="3719893720" sldId="1952"/>
            <ac:graphicFrameMk id="5" creationId="{8F471977-E3C6-42E8-83D4-816E05BA8448}"/>
          </ac:graphicFrameMkLst>
        </pc:graphicFrameChg>
        <pc:graphicFrameChg chg="add del">
          <ac:chgData name="Clint Warriner" userId="d93e7aac-5e48-43a4-919b-8285d1e8d3f1" providerId="ADAL" clId="{D563E124-32F4-42C3-8DFB-57E78945E757}" dt="2019-10-22T18:34:41.597" v="9176" actId="26606"/>
          <ac:graphicFrameMkLst>
            <pc:docMk/>
            <pc:sldMk cId="3719893720" sldId="1952"/>
            <ac:graphicFrameMk id="16" creationId="{0F242785-D64F-4D89-9A38-BAF80D7C7AB6}"/>
          </ac:graphicFrameMkLst>
        </pc:graphicFrameChg>
        <pc:graphicFrameChg chg="add del">
          <ac:chgData name="Clint Warriner" userId="d93e7aac-5e48-43a4-919b-8285d1e8d3f1" providerId="ADAL" clId="{D563E124-32F4-42C3-8DFB-57E78945E757}" dt="2019-10-22T18:34:48.842" v="9180" actId="26606"/>
          <ac:graphicFrameMkLst>
            <pc:docMk/>
            <pc:sldMk cId="3719893720" sldId="1952"/>
            <ac:graphicFrameMk id="25" creationId="{8F471977-E3C6-42E8-83D4-816E05BA8448}"/>
          </ac:graphicFrameMkLst>
        </pc:graphicFrameChg>
        <pc:graphicFrameChg chg="add del">
          <ac:chgData name="Clint Warriner" userId="d93e7aac-5e48-43a4-919b-8285d1e8d3f1" providerId="ADAL" clId="{D563E124-32F4-42C3-8DFB-57E78945E757}" dt="2019-10-22T18:34:55.973" v="9182" actId="26606"/>
          <ac:graphicFrameMkLst>
            <pc:docMk/>
            <pc:sldMk cId="3719893720" sldId="1952"/>
            <ac:graphicFrameMk id="29" creationId="{0F242785-D64F-4D89-9A38-BAF80D7C7AB6}"/>
          </ac:graphicFrameMkLst>
        </pc:graphicFrameChg>
        <pc:picChg chg="add del">
          <ac:chgData name="Clint Warriner" userId="d93e7aac-5e48-43a4-919b-8285d1e8d3f1" providerId="ADAL" clId="{D563E124-32F4-42C3-8DFB-57E78945E757}" dt="2019-10-22T18:34:39.437" v="9174" actId="26606"/>
          <ac:picMkLst>
            <pc:docMk/>
            <pc:sldMk cId="3719893720" sldId="1952"/>
            <ac:picMk id="12" creationId="{402D77BF-B8EB-4AFE-AC21-08C836EF16A7}"/>
          </ac:picMkLst>
        </pc:picChg>
        <pc:picChg chg="add del">
          <ac:chgData name="Clint Warriner" userId="d93e7aac-5e48-43a4-919b-8285d1e8d3f1" providerId="ADAL" clId="{D563E124-32F4-42C3-8DFB-57E78945E757}" dt="2019-10-22T18:34:41.597" v="9176" actId="26606"/>
          <ac:picMkLst>
            <pc:docMk/>
            <pc:sldMk cId="3719893720" sldId="1952"/>
            <ac:picMk id="15" creationId="{402D77BF-B8EB-4AFE-AC21-08C836EF16A7}"/>
          </ac:picMkLst>
        </pc:picChg>
        <pc:picChg chg="add del">
          <ac:chgData name="Clint Warriner" userId="d93e7aac-5e48-43a4-919b-8285d1e8d3f1" providerId="ADAL" clId="{D563E124-32F4-42C3-8DFB-57E78945E757}" dt="2019-10-22T18:34:45.828" v="9178" actId="26606"/>
          <ac:picMkLst>
            <pc:docMk/>
            <pc:sldMk cId="3719893720" sldId="1952"/>
            <ac:picMk id="20" creationId="{E60B620B-3E81-4075-BC12-D4FB3E299C70}"/>
          </ac:picMkLst>
        </pc:picChg>
        <pc:picChg chg="add del">
          <ac:chgData name="Clint Warriner" userId="d93e7aac-5e48-43a4-919b-8285d1e8d3f1" providerId="ADAL" clId="{D563E124-32F4-42C3-8DFB-57E78945E757}" dt="2019-10-22T18:34:48.842" v="9180" actId="26606"/>
          <ac:picMkLst>
            <pc:docMk/>
            <pc:sldMk cId="3719893720" sldId="1952"/>
            <ac:picMk id="24" creationId="{402D77BF-B8EB-4AFE-AC21-08C836EF16A7}"/>
          </ac:picMkLst>
        </pc:picChg>
        <pc:picChg chg="add del">
          <ac:chgData name="Clint Warriner" userId="d93e7aac-5e48-43a4-919b-8285d1e8d3f1" providerId="ADAL" clId="{D563E124-32F4-42C3-8DFB-57E78945E757}" dt="2019-10-22T18:34:55.973" v="9182" actId="26606"/>
          <ac:picMkLst>
            <pc:docMk/>
            <pc:sldMk cId="3719893720" sldId="1952"/>
            <ac:picMk id="28" creationId="{402D77BF-B8EB-4AFE-AC21-08C836EF16A7}"/>
          </ac:picMkLst>
        </pc:picChg>
      </pc:sldChg>
      <pc:sldChg chg="addSp modSp new mod setBg">
        <pc:chgData name="Clint Warriner" userId="d93e7aac-5e48-43a4-919b-8285d1e8d3f1" providerId="ADAL" clId="{D563E124-32F4-42C3-8DFB-57E78945E757}" dt="2019-12-19T21:29:54.827" v="14484" actId="20577"/>
        <pc:sldMkLst>
          <pc:docMk/>
          <pc:sldMk cId="390313507" sldId="1953"/>
        </pc:sldMkLst>
        <pc:spChg chg="mod">
          <ac:chgData name="Clint Warriner" userId="d93e7aac-5e48-43a4-919b-8285d1e8d3f1" providerId="ADAL" clId="{D563E124-32F4-42C3-8DFB-57E78945E757}" dt="2019-10-22T18:39:10.805" v="9587" actId="26606"/>
          <ac:spMkLst>
            <pc:docMk/>
            <pc:sldMk cId="390313507" sldId="1953"/>
            <ac:spMk id="2" creationId="{BDF89814-19F1-44D6-BA88-69AD3E584F20}"/>
          </ac:spMkLst>
        </pc:spChg>
        <pc:spChg chg="mod">
          <ac:chgData name="Clint Warriner" userId="d93e7aac-5e48-43a4-919b-8285d1e8d3f1" providerId="ADAL" clId="{D563E124-32F4-42C3-8DFB-57E78945E757}" dt="2019-12-19T21:29:54.827" v="14484" actId="20577"/>
          <ac:spMkLst>
            <pc:docMk/>
            <pc:sldMk cId="390313507" sldId="1953"/>
            <ac:spMk id="3" creationId="{E957E22E-B287-4D5D-9EDE-C511CF3255A0}"/>
          </ac:spMkLst>
        </pc:spChg>
        <pc:spChg chg="add">
          <ac:chgData name="Clint Warriner" userId="d93e7aac-5e48-43a4-919b-8285d1e8d3f1" providerId="ADAL" clId="{D563E124-32F4-42C3-8DFB-57E78945E757}" dt="2019-10-22T18:39:10.805" v="9587" actId="26606"/>
          <ac:spMkLst>
            <pc:docMk/>
            <pc:sldMk cId="390313507" sldId="1953"/>
            <ac:spMk id="10" creationId="{CC3320C8-0DF2-47E2-AE32-8C570D54BC4B}"/>
          </ac:spMkLst>
        </pc:spChg>
        <pc:spChg chg="add">
          <ac:chgData name="Clint Warriner" userId="d93e7aac-5e48-43a4-919b-8285d1e8d3f1" providerId="ADAL" clId="{D563E124-32F4-42C3-8DFB-57E78945E757}" dt="2019-10-22T18:39:10.805" v="9587" actId="26606"/>
          <ac:spMkLst>
            <pc:docMk/>
            <pc:sldMk cId="390313507" sldId="1953"/>
            <ac:spMk id="16" creationId="{AC084A8C-D0A6-4A75-AED9-C13FD20A6E6A}"/>
          </ac:spMkLst>
        </pc:spChg>
        <pc:spChg chg="add">
          <ac:chgData name="Clint Warriner" userId="d93e7aac-5e48-43a4-919b-8285d1e8d3f1" providerId="ADAL" clId="{D563E124-32F4-42C3-8DFB-57E78945E757}" dt="2019-10-22T18:39:10.805" v="9587" actId="26606"/>
          <ac:spMkLst>
            <pc:docMk/>
            <pc:sldMk cId="390313507" sldId="1953"/>
            <ac:spMk id="18" creationId="{6B537086-027A-4360-81BC-8BA916D266B8}"/>
          </ac:spMkLst>
        </pc:spChg>
        <pc:spChg chg="add">
          <ac:chgData name="Clint Warriner" userId="d93e7aac-5e48-43a4-919b-8285d1e8d3f1" providerId="ADAL" clId="{D563E124-32F4-42C3-8DFB-57E78945E757}" dt="2019-10-22T18:39:10.805" v="9587" actId="26606"/>
          <ac:spMkLst>
            <pc:docMk/>
            <pc:sldMk cId="390313507" sldId="1953"/>
            <ac:spMk id="20" creationId="{EFAAFA00-A1E1-4789-A035-9CBB7B03082B}"/>
          </ac:spMkLst>
        </pc:spChg>
        <pc:spChg chg="add">
          <ac:chgData name="Clint Warriner" userId="d93e7aac-5e48-43a4-919b-8285d1e8d3f1" providerId="ADAL" clId="{D563E124-32F4-42C3-8DFB-57E78945E757}" dt="2019-10-22T18:39:10.805" v="9587" actId="26606"/>
          <ac:spMkLst>
            <pc:docMk/>
            <pc:sldMk cId="390313507" sldId="1953"/>
            <ac:spMk id="22" creationId="{FC0230C3-CF46-441A-85D2-5E6F8B3A1E29}"/>
          </ac:spMkLst>
        </pc:spChg>
        <pc:picChg chg="add">
          <ac:chgData name="Clint Warriner" userId="d93e7aac-5e48-43a4-919b-8285d1e8d3f1" providerId="ADAL" clId="{D563E124-32F4-42C3-8DFB-57E78945E757}" dt="2019-10-22T18:39:10.805" v="9587" actId="26606"/>
          <ac:picMkLst>
            <pc:docMk/>
            <pc:sldMk cId="390313507" sldId="1953"/>
            <ac:picMk id="7" creationId="{D7A4824D-ACCF-4EBF-A63E-F7CA2C5E7B1A}"/>
          </ac:picMkLst>
        </pc:picChg>
        <pc:picChg chg="add">
          <ac:chgData name="Clint Warriner" userId="d93e7aac-5e48-43a4-919b-8285d1e8d3f1" providerId="ADAL" clId="{D563E124-32F4-42C3-8DFB-57E78945E757}" dt="2019-10-22T18:39:10.805" v="9587" actId="26606"/>
          <ac:picMkLst>
            <pc:docMk/>
            <pc:sldMk cId="390313507" sldId="1953"/>
            <ac:picMk id="12" creationId="{9937E2AB-626F-4D5D-8344-EE2C08191D97}"/>
          </ac:picMkLst>
        </pc:picChg>
        <pc:picChg chg="add">
          <ac:chgData name="Clint Warriner" userId="d93e7aac-5e48-43a4-919b-8285d1e8d3f1" providerId="ADAL" clId="{D563E124-32F4-42C3-8DFB-57E78945E757}" dt="2019-10-22T18:39:10.805" v="9587" actId="26606"/>
          <ac:picMkLst>
            <pc:docMk/>
            <pc:sldMk cId="390313507" sldId="1953"/>
            <ac:picMk id="14" creationId="{31374C91-3FF2-48F7-A02C-36E1E075F552}"/>
          </ac:picMkLst>
        </pc:picChg>
      </pc:sldChg>
      <pc:sldChg chg="addSp modSp new mod setBg">
        <pc:chgData name="Clint Warriner" userId="d93e7aac-5e48-43a4-919b-8285d1e8d3f1" providerId="ADAL" clId="{D563E124-32F4-42C3-8DFB-57E78945E757}" dt="2019-10-22T18:50:36.413" v="10333" actId="20577"/>
        <pc:sldMkLst>
          <pc:docMk/>
          <pc:sldMk cId="2081714570" sldId="1954"/>
        </pc:sldMkLst>
        <pc:spChg chg="mod">
          <ac:chgData name="Clint Warriner" userId="d93e7aac-5e48-43a4-919b-8285d1e8d3f1" providerId="ADAL" clId="{D563E124-32F4-42C3-8DFB-57E78945E757}" dt="2019-10-22T18:45:32.350" v="10186" actId="26606"/>
          <ac:spMkLst>
            <pc:docMk/>
            <pc:sldMk cId="2081714570" sldId="1954"/>
            <ac:spMk id="2" creationId="{A95C34D9-FDB2-4411-B8B9-666AF0A101F5}"/>
          </ac:spMkLst>
        </pc:spChg>
        <pc:spChg chg="mod">
          <ac:chgData name="Clint Warriner" userId="d93e7aac-5e48-43a4-919b-8285d1e8d3f1" providerId="ADAL" clId="{D563E124-32F4-42C3-8DFB-57E78945E757}" dt="2019-10-22T18:50:36.413" v="10333" actId="20577"/>
          <ac:spMkLst>
            <pc:docMk/>
            <pc:sldMk cId="2081714570" sldId="1954"/>
            <ac:spMk id="3" creationId="{AA613649-9671-413C-BB91-FEDC72119903}"/>
          </ac:spMkLst>
        </pc:spChg>
        <pc:spChg chg="add">
          <ac:chgData name="Clint Warriner" userId="d93e7aac-5e48-43a4-919b-8285d1e8d3f1" providerId="ADAL" clId="{D563E124-32F4-42C3-8DFB-57E78945E757}" dt="2019-10-22T18:45:32.350" v="10186" actId="26606"/>
          <ac:spMkLst>
            <pc:docMk/>
            <pc:sldMk cId="2081714570" sldId="1954"/>
            <ac:spMk id="10" creationId="{CC3320C8-0DF2-47E2-AE32-8C570D54BC4B}"/>
          </ac:spMkLst>
        </pc:spChg>
        <pc:spChg chg="add">
          <ac:chgData name="Clint Warriner" userId="d93e7aac-5e48-43a4-919b-8285d1e8d3f1" providerId="ADAL" clId="{D563E124-32F4-42C3-8DFB-57E78945E757}" dt="2019-10-22T18:45:32.350" v="10186" actId="26606"/>
          <ac:spMkLst>
            <pc:docMk/>
            <pc:sldMk cId="2081714570" sldId="1954"/>
            <ac:spMk id="16" creationId="{AC084A8C-D0A6-4A75-AED9-C13FD20A6E6A}"/>
          </ac:spMkLst>
        </pc:spChg>
        <pc:spChg chg="add">
          <ac:chgData name="Clint Warriner" userId="d93e7aac-5e48-43a4-919b-8285d1e8d3f1" providerId="ADAL" clId="{D563E124-32F4-42C3-8DFB-57E78945E757}" dt="2019-10-22T18:45:32.350" v="10186" actId="26606"/>
          <ac:spMkLst>
            <pc:docMk/>
            <pc:sldMk cId="2081714570" sldId="1954"/>
            <ac:spMk id="18" creationId="{6B537086-027A-4360-81BC-8BA916D266B8}"/>
          </ac:spMkLst>
        </pc:spChg>
        <pc:spChg chg="add">
          <ac:chgData name="Clint Warriner" userId="d93e7aac-5e48-43a4-919b-8285d1e8d3f1" providerId="ADAL" clId="{D563E124-32F4-42C3-8DFB-57E78945E757}" dt="2019-10-22T18:45:32.350" v="10186" actId="26606"/>
          <ac:spMkLst>
            <pc:docMk/>
            <pc:sldMk cId="2081714570" sldId="1954"/>
            <ac:spMk id="20" creationId="{EFAAFA00-A1E1-4789-A035-9CBB7B03082B}"/>
          </ac:spMkLst>
        </pc:spChg>
        <pc:spChg chg="add">
          <ac:chgData name="Clint Warriner" userId="d93e7aac-5e48-43a4-919b-8285d1e8d3f1" providerId="ADAL" clId="{D563E124-32F4-42C3-8DFB-57E78945E757}" dt="2019-10-22T18:45:32.350" v="10186" actId="26606"/>
          <ac:spMkLst>
            <pc:docMk/>
            <pc:sldMk cId="2081714570" sldId="1954"/>
            <ac:spMk id="22" creationId="{FC0230C3-CF46-441A-85D2-5E6F8B3A1E29}"/>
          </ac:spMkLst>
        </pc:spChg>
        <pc:picChg chg="add">
          <ac:chgData name="Clint Warriner" userId="d93e7aac-5e48-43a4-919b-8285d1e8d3f1" providerId="ADAL" clId="{D563E124-32F4-42C3-8DFB-57E78945E757}" dt="2019-10-22T18:45:32.350" v="10186" actId="26606"/>
          <ac:picMkLst>
            <pc:docMk/>
            <pc:sldMk cId="2081714570" sldId="1954"/>
            <ac:picMk id="7" creationId="{98BDE7B5-C169-4AF1-B69B-E7444A0EA7F4}"/>
          </ac:picMkLst>
        </pc:picChg>
        <pc:picChg chg="add">
          <ac:chgData name="Clint Warriner" userId="d93e7aac-5e48-43a4-919b-8285d1e8d3f1" providerId="ADAL" clId="{D563E124-32F4-42C3-8DFB-57E78945E757}" dt="2019-10-22T18:45:32.350" v="10186" actId="26606"/>
          <ac:picMkLst>
            <pc:docMk/>
            <pc:sldMk cId="2081714570" sldId="1954"/>
            <ac:picMk id="12" creationId="{9937E2AB-626F-4D5D-8344-EE2C08191D97}"/>
          </ac:picMkLst>
        </pc:picChg>
        <pc:picChg chg="add">
          <ac:chgData name="Clint Warriner" userId="d93e7aac-5e48-43a4-919b-8285d1e8d3f1" providerId="ADAL" clId="{D563E124-32F4-42C3-8DFB-57E78945E757}" dt="2019-10-22T18:45:32.350" v="10186" actId="26606"/>
          <ac:picMkLst>
            <pc:docMk/>
            <pc:sldMk cId="2081714570" sldId="1954"/>
            <ac:picMk id="14" creationId="{31374C91-3FF2-48F7-A02C-36E1E075F552}"/>
          </ac:picMkLst>
        </pc:picChg>
      </pc:sldChg>
      <pc:sldChg chg="modSp new del">
        <pc:chgData name="Clint Warriner" userId="d93e7aac-5e48-43a4-919b-8285d1e8d3f1" providerId="ADAL" clId="{D563E124-32F4-42C3-8DFB-57E78945E757}" dt="2019-10-22T18:48:09.778" v="10196" actId="2696"/>
        <pc:sldMkLst>
          <pc:docMk/>
          <pc:sldMk cId="2420542637" sldId="1955"/>
        </pc:sldMkLst>
        <pc:spChg chg="mod">
          <ac:chgData name="Clint Warriner" userId="d93e7aac-5e48-43a4-919b-8285d1e8d3f1" providerId="ADAL" clId="{D563E124-32F4-42C3-8DFB-57E78945E757}" dt="2019-10-22T18:44:35.510" v="10099" actId="20577"/>
          <ac:spMkLst>
            <pc:docMk/>
            <pc:sldMk cId="2420542637" sldId="1955"/>
            <ac:spMk id="2" creationId="{7BB797DC-3A22-4BEF-9AB8-C05611AB12D8}"/>
          </ac:spMkLst>
        </pc:spChg>
        <pc:spChg chg="mod">
          <ac:chgData name="Clint Warriner" userId="d93e7aac-5e48-43a4-919b-8285d1e8d3f1" providerId="ADAL" clId="{D563E124-32F4-42C3-8DFB-57E78945E757}" dt="2019-10-22T18:45:05.443" v="10185" actId="20577"/>
          <ac:spMkLst>
            <pc:docMk/>
            <pc:sldMk cId="2420542637" sldId="1955"/>
            <ac:spMk id="3" creationId="{7E4404F8-583D-489D-91AD-3D2A254ED4C6}"/>
          </ac:spMkLst>
        </pc:spChg>
      </pc:sldChg>
      <pc:sldChg chg="addSp delSp modSp add">
        <pc:chgData name="Clint Warriner" userId="d93e7aac-5e48-43a4-919b-8285d1e8d3f1" providerId="ADAL" clId="{D563E124-32F4-42C3-8DFB-57E78945E757}" dt="2019-10-22T18:51:17.704" v="10473" actId="20577"/>
        <pc:sldMkLst>
          <pc:docMk/>
          <pc:sldMk cId="2634910166" sldId="1956"/>
        </pc:sldMkLst>
        <pc:spChg chg="mod">
          <ac:chgData name="Clint Warriner" userId="d93e7aac-5e48-43a4-919b-8285d1e8d3f1" providerId="ADAL" clId="{D563E124-32F4-42C3-8DFB-57E78945E757}" dt="2019-10-22T18:51:17.704" v="10473" actId="20577"/>
          <ac:spMkLst>
            <pc:docMk/>
            <pc:sldMk cId="2634910166" sldId="1956"/>
            <ac:spMk id="3" creationId="{AA613649-9671-413C-BB91-FEDC72119903}"/>
          </ac:spMkLst>
        </pc:spChg>
        <pc:spChg chg="add del">
          <ac:chgData name="Clint Warriner" userId="d93e7aac-5e48-43a4-919b-8285d1e8d3f1" providerId="ADAL" clId="{D563E124-32F4-42C3-8DFB-57E78945E757}" dt="2019-10-22T18:47:47.911" v="10195" actId="26606"/>
          <ac:spMkLst>
            <pc:docMk/>
            <pc:sldMk cId="2634910166" sldId="1956"/>
            <ac:spMk id="10" creationId="{CC3320C8-0DF2-47E2-AE32-8C570D54BC4B}"/>
          </ac:spMkLst>
        </pc:spChg>
        <pc:spChg chg="add del">
          <ac:chgData name="Clint Warriner" userId="d93e7aac-5e48-43a4-919b-8285d1e8d3f1" providerId="ADAL" clId="{D563E124-32F4-42C3-8DFB-57E78945E757}" dt="2019-10-22T18:47:47.911" v="10195" actId="26606"/>
          <ac:spMkLst>
            <pc:docMk/>
            <pc:sldMk cId="2634910166" sldId="1956"/>
            <ac:spMk id="16" creationId="{AC084A8C-D0A6-4A75-AED9-C13FD20A6E6A}"/>
          </ac:spMkLst>
        </pc:spChg>
        <pc:spChg chg="add del">
          <ac:chgData name="Clint Warriner" userId="d93e7aac-5e48-43a4-919b-8285d1e8d3f1" providerId="ADAL" clId="{D563E124-32F4-42C3-8DFB-57E78945E757}" dt="2019-10-22T18:47:47.911" v="10195" actId="26606"/>
          <ac:spMkLst>
            <pc:docMk/>
            <pc:sldMk cId="2634910166" sldId="1956"/>
            <ac:spMk id="18" creationId="{6B537086-027A-4360-81BC-8BA916D266B8}"/>
          </ac:spMkLst>
        </pc:spChg>
        <pc:spChg chg="add del">
          <ac:chgData name="Clint Warriner" userId="d93e7aac-5e48-43a4-919b-8285d1e8d3f1" providerId="ADAL" clId="{D563E124-32F4-42C3-8DFB-57E78945E757}" dt="2019-10-22T18:47:47.911" v="10195" actId="26606"/>
          <ac:spMkLst>
            <pc:docMk/>
            <pc:sldMk cId="2634910166" sldId="1956"/>
            <ac:spMk id="20" creationId="{EFAAFA00-A1E1-4789-A035-9CBB7B03082B}"/>
          </ac:spMkLst>
        </pc:spChg>
        <pc:spChg chg="add del">
          <ac:chgData name="Clint Warriner" userId="d93e7aac-5e48-43a4-919b-8285d1e8d3f1" providerId="ADAL" clId="{D563E124-32F4-42C3-8DFB-57E78945E757}" dt="2019-10-22T18:47:47.911" v="10195" actId="26606"/>
          <ac:spMkLst>
            <pc:docMk/>
            <pc:sldMk cId="2634910166" sldId="1956"/>
            <ac:spMk id="22" creationId="{FC0230C3-CF46-441A-85D2-5E6F8B3A1E29}"/>
          </ac:spMkLst>
        </pc:spChg>
        <pc:spChg chg="add del">
          <ac:chgData name="Clint Warriner" userId="d93e7aac-5e48-43a4-919b-8285d1e8d3f1" providerId="ADAL" clId="{D563E124-32F4-42C3-8DFB-57E78945E757}" dt="2019-10-22T18:47:46.372" v="10192" actId="26606"/>
          <ac:spMkLst>
            <pc:docMk/>
            <pc:sldMk cId="2634910166" sldId="1956"/>
            <ac:spMk id="27" creationId="{CC3320C8-0DF2-47E2-AE32-8C570D54BC4B}"/>
          </ac:spMkLst>
        </pc:spChg>
        <pc:spChg chg="add del">
          <ac:chgData name="Clint Warriner" userId="d93e7aac-5e48-43a4-919b-8285d1e8d3f1" providerId="ADAL" clId="{D563E124-32F4-42C3-8DFB-57E78945E757}" dt="2019-10-22T18:47:46.372" v="10192" actId="26606"/>
          <ac:spMkLst>
            <pc:docMk/>
            <pc:sldMk cId="2634910166" sldId="1956"/>
            <ac:spMk id="33" creationId="{AC084A8C-D0A6-4A75-AED9-C13FD20A6E6A}"/>
          </ac:spMkLst>
        </pc:spChg>
        <pc:spChg chg="add del">
          <ac:chgData name="Clint Warriner" userId="d93e7aac-5e48-43a4-919b-8285d1e8d3f1" providerId="ADAL" clId="{D563E124-32F4-42C3-8DFB-57E78945E757}" dt="2019-10-22T18:47:46.372" v="10192" actId="26606"/>
          <ac:spMkLst>
            <pc:docMk/>
            <pc:sldMk cId="2634910166" sldId="1956"/>
            <ac:spMk id="35" creationId="{6B537086-027A-4360-81BC-8BA916D266B8}"/>
          </ac:spMkLst>
        </pc:spChg>
        <pc:spChg chg="add del">
          <ac:chgData name="Clint Warriner" userId="d93e7aac-5e48-43a4-919b-8285d1e8d3f1" providerId="ADAL" clId="{D563E124-32F4-42C3-8DFB-57E78945E757}" dt="2019-10-22T18:47:46.372" v="10192" actId="26606"/>
          <ac:spMkLst>
            <pc:docMk/>
            <pc:sldMk cId="2634910166" sldId="1956"/>
            <ac:spMk id="37" creationId="{EFAAFA00-A1E1-4789-A035-9CBB7B03082B}"/>
          </ac:spMkLst>
        </pc:spChg>
        <pc:spChg chg="add del">
          <ac:chgData name="Clint Warriner" userId="d93e7aac-5e48-43a4-919b-8285d1e8d3f1" providerId="ADAL" clId="{D563E124-32F4-42C3-8DFB-57E78945E757}" dt="2019-10-22T18:47:46.372" v="10192" actId="26606"/>
          <ac:spMkLst>
            <pc:docMk/>
            <pc:sldMk cId="2634910166" sldId="1956"/>
            <ac:spMk id="39" creationId="{FC0230C3-CF46-441A-85D2-5E6F8B3A1E29}"/>
          </ac:spMkLst>
        </pc:spChg>
        <pc:spChg chg="add del">
          <ac:chgData name="Clint Warriner" userId="d93e7aac-5e48-43a4-919b-8285d1e8d3f1" providerId="ADAL" clId="{D563E124-32F4-42C3-8DFB-57E78945E757}" dt="2019-10-22T18:47:47.867" v="10194" actId="26606"/>
          <ac:spMkLst>
            <pc:docMk/>
            <pc:sldMk cId="2634910166" sldId="1956"/>
            <ac:spMk id="41" creationId="{D62BF0A0-B64C-4A93-8918-F1141278383C}"/>
          </ac:spMkLst>
        </pc:spChg>
        <pc:spChg chg="add del">
          <ac:chgData name="Clint Warriner" userId="d93e7aac-5e48-43a4-919b-8285d1e8d3f1" providerId="ADAL" clId="{D563E124-32F4-42C3-8DFB-57E78945E757}" dt="2019-10-22T18:47:47.867" v="10194" actId="26606"/>
          <ac:spMkLst>
            <pc:docMk/>
            <pc:sldMk cId="2634910166" sldId="1956"/>
            <ac:spMk id="44" creationId="{BF5D4D4B-3D5D-49AC-973B-2EF962D9DA02}"/>
          </ac:spMkLst>
        </pc:spChg>
        <pc:spChg chg="add del">
          <ac:chgData name="Clint Warriner" userId="d93e7aac-5e48-43a4-919b-8285d1e8d3f1" providerId="ADAL" clId="{D563E124-32F4-42C3-8DFB-57E78945E757}" dt="2019-10-22T18:47:47.867" v="10194" actId="26606"/>
          <ac:spMkLst>
            <pc:docMk/>
            <pc:sldMk cId="2634910166" sldId="1956"/>
            <ac:spMk id="45" creationId="{9150B604-8141-4B3D-804A-DF7C594B849E}"/>
          </ac:spMkLst>
        </pc:spChg>
        <pc:spChg chg="add del">
          <ac:chgData name="Clint Warriner" userId="d93e7aac-5e48-43a4-919b-8285d1e8d3f1" providerId="ADAL" clId="{D563E124-32F4-42C3-8DFB-57E78945E757}" dt="2019-10-22T18:47:47.867" v="10194" actId="26606"/>
          <ac:spMkLst>
            <pc:docMk/>
            <pc:sldMk cId="2634910166" sldId="1956"/>
            <ac:spMk id="46" creationId="{904D52DE-B748-4EA3-8D45-D2851D7DBCD0}"/>
          </ac:spMkLst>
        </pc:spChg>
        <pc:spChg chg="add del">
          <ac:chgData name="Clint Warriner" userId="d93e7aac-5e48-43a4-919b-8285d1e8d3f1" providerId="ADAL" clId="{D563E124-32F4-42C3-8DFB-57E78945E757}" dt="2019-10-22T18:47:47.867" v="10194" actId="26606"/>
          <ac:spMkLst>
            <pc:docMk/>
            <pc:sldMk cId="2634910166" sldId="1956"/>
            <ac:spMk id="47" creationId="{FB10DB22-FA48-4A87-9373-894F800CF682}"/>
          </ac:spMkLst>
        </pc:spChg>
        <pc:spChg chg="add">
          <ac:chgData name="Clint Warriner" userId="d93e7aac-5e48-43a4-919b-8285d1e8d3f1" providerId="ADAL" clId="{D563E124-32F4-42C3-8DFB-57E78945E757}" dt="2019-10-22T18:47:47.911" v="10195" actId="26606"/>
          <ac:spMkLst>
            <pc:docMk/>
            <pc:sldMk cId="2634910166" sldId="1956"/>
            <ac:spMk id="49" creationId="{CC3320C8-0DF2-47E2-AE32-8C570D54BC4B}"/>
          </ac:spMkLst>
        </pc:spChg>
        <pc:spChg chg="add">
          <ac:chgData name="Clint Warriner" userId="d93e7aac-5e48-43a4-919b-8285d1e8d3f1" providerId="ADAL" clId="{D563E124-32F4-42C3-8DFB-57E78945E757}" dt="2019-10-22T18:47:47.911" v="10195" actId="26606"/>
          <ac:spMkLst>
            <pc:docMk/>
            <pc:sldMk cId="2634910166" sldId="1956"/>
            <ac:spMk id="52" creationId="{AC084A8C-D0A6-4A75-AED9-C13FD20A6E6A}"/>
          </ac:spMkLst>
        </pc:spChg>
        <pc:spChg chg="add">
          <ac:chgData name="Clint Warriner" userId="d93e7aac-5e48-43a4-919b-8285d1e8d3f1" providerId="ADAL" clId="{D563E124-32F4-42C3-8DFB-57E78945E757}" dt="2019-10-22T18:47:47.911" v="10195" actId="26606"/>
          <ac:spMkLst>
            <pc:docMk/>
            <pc:sldMk cId="2634910166" sldId="1956"/>
            <ac:spMk id="53" creationId="{6B537086-027A-4360-81BC-8BA916D266B8}"/>
          </ac:spMkLst>
        </pc:spChg>
        <pc:spChg chg="add">
          <ac:chgData name="Clint Warriner" userId="d93e7aac-5e48-43a4-919b-8285d1e8d3f1" providerId="ADAL" clId="{D563E124-32F4-42C3-8DFB-57E78945E757}" dt="2019-10-22T18:47:47.911" v="10195" actId="26606"/>
          <ac:spMkLst>
            <pc:docMk/>
            <pc:sldMk cId="2634910166" sldId="1956"/>
            <ac:spMk id="54" creationId="{EFAAFA00-A1E1-4789-A035-9CBB7B03082B}"/>
          </ac:spMkLst>
        </pc:spChg>
        <pc:spChg chg="add">
          <ac:chgData name="Clint Warriner" userId="d93e7aac-5e48-43a4-919b-8285d1e8d3f1" providerId="ADAL" clId="{D563E124-32F4-42C3-8DFB-57E78945E757}" dt="2019-10-22T18:47:47.911" v="10195" actId="26606"/>
          <ac:spMkLst>
            <pc:docMk/>
            <pc:sldMk cId="2634910166" sldId="1956"/>
            <ac:spMk id="55" creationId="{FC0230C3-CF46-441A-85D2-5E6F8B3A1E29}"/>
          </ac:spMkLst>
        </pc:spChg>
        <pc:picChg chg="mod">
          <ac:chgData name="Clint Warriner" userId="d93e7aac-5e48-43a4-919b-8285d1e8d3f1" providerId="ADAL" clId="{D563E124-32F4-42C3-8DFB-57E78945E757}" dt="2019-10-22T18:47:47.911" v="10195" actId="26606"/>
          <ac:picMkLst>
            <pc:docMk/>
            <pc:sldMk cId="2634910166" sldId="1956"/>
            <ac:picMk id="7" creationId="{98BDE7B5-C169-4AF1-B69B-E7444A0EA7F4}"/>
          </ac:picMkLst>
        </pc:picChg>
        <pc:picChg chg="add del">
          <ac:chgData name="Clint Warriner" userId="d93e7aac-5e48-43a4-919b-8285d1e8d3f1" providerId="ADAL" clId="{D563E124-32F4-42C3-8DFB-57E78945E757}" dt="2019-10-22T18:47:47.911" v="10195" actId="26606"/>
          <ac:picMkLst>
            <pc:docMk/>
            <pc:sldMk cId="2634910166" sldId="1956"/>
            <ac:picMk id="12" creationId="{9937E2AB-626F-4D5D-8344-EE2C08191D97}"/>
          </ac:picMkLst>
        </pc:picChg>
        <pc:picChg chg="add del">
          <ac:chgData name="Clint Warriner" userId="d93e7aac-5e48-43a4-919b-8285d1e8d3f1" providerId="ADAL" clId="{D563E124-32F4-42C3-8DFB-57E78945E757}" dt="2019-10-22T18:47:47.911" v="10195" actId="26606"/>
          <ac:picMkLst>
            <pc:docMk/>
            <pc:sldMk cId="2634910166" sldId="1956"/>
            <ac:picMk id="14" creationId="{31374C91-3FF2-48F7-A02C-36E1E075F552}"/>
          </ac:picMkLst>
        </pc:picChg>
        <pc:picChg chg="add del">
          <ac:chgData name="Clint Warriner" userId="d93e7aac-5e48-43a4-919b-8285d1e8d3f1" providerId="ADAL" clId="{D563E124-32F4-42C3-8DFB-57E78945E757}" dt="2019-10-22T18:47:46.372" v="10192" actId="26606"/>
          <ac:picMkLst>
            <pc:docMk/>
            <pc:sldMk cId="2634910166" sldId="1956"/>
            <ac:picMk id="29" creationId="{9937E2AB-626F-4D5D-8344-EE2C08191D97}"/>
          </ac:picMkLst>
        </pc:picChg>
        <pc:picChg chg="add del">
          <ac:chgData name="Clint Warriner" userId="d93e7aac-5e48-43a4-919b-8285d1e8d3f1" providerId="ADAL" clId="{D563E124-32F4-42C3-8DFB-57E78945E757}" dt="2019-10-22T18:47:46.372" v="10192" actId="26606"/>
          <ac:picMkLst>
            <pc:docMk/>
            <pc:sldMk cId="2634910166" sldId="1956"/>
            <ac:picMk id="31" creationId="{31374C91-3FF2-48F7-A02C-36E1E075F552}"/>
          </ac:picMkLst>
        </pc:picChg>
        <pc:picChg chg="add del">
          <ac:chgData name="Clint Warriner" userId="d93e7aac-5e48-43a4-919b-8285d1e8d3f1" providerId="ADAL" clId="{D563E124-32F4-42C3-8DFB-57E78945E757}" dt="2019-10-22T18:47:47.867" v="10194" actId="26606"/>
          <ac:picMkLst>
            <pc:docMk/>
            <pc:sldMk cId="2634910166" sldId="1956"/>
            <ac:picMk id="42" creationId="{69CD5395-7CFC-4A48-AC00-A04326CA3832}"/>
          </ac:picMkLst>
        </pc:picChg>
        <pc:picChg chg="add del">
          <ac:chgData name="Clint Warriner" userId="d93e7aac-5e48-43a4-919b-8285d1e8d3f1" providerId="ADAL" clId="{D563E124-32F4-42C3-8DFB-57E78945E757}" dt="2019-10-22T18:47:47.867" v="10194" actId="26606"/>
          <ac:picMkLst>
            <pc:docMk/>
            <pc:sldMk cId="2634910166" sldId="1956"/>
            <ac:picMk id="43" creationId="{5ACF2868-CAF0-49A7-8E77-2F6E733CBC1A}"/>
          </ac:picMkLst>
        </pc:picChg>
        <pc:picChg chg="add">
          <ac:chgData name="Clint Warriner" userId="d93e7aac-5e48-43a4-919b-8285d1e8d3f1" providerId="ADAL" clId="{D563E124-32F4-42C3-8DFB-57E78945E757}" dt="2019-10-22T18:47:47.911" v="10195" actId="26606"/>
          <ac:picMkLst>
            <pc:docMk/>
            <pc:sldMk cId="2634910166" sldId="1956"/>
            <ac:picMk id="50" creationId="{9937E2AB-626F-4D5D-8344-EE2C08191D97}"/>
          </ac:picMkLst>
        </pc:picChg>
        <pc:picChg chg="add">
          <ac:chgData name="Clint Warriner" userId="d93e7aac-5e48-43a4-919b-8285d1e8d3f1" providerId="ADAL" clId="{D563E124-32F4-42C3-8DFB-57E78945E757}" dt="2019-10-22T18:47:47.911" v="10195" actId="26606"/>
          <ac:picMkLst>
            <pc:docMk/>
            <pc:sldMk cId="2634910166" sldId="1956"/>
            <ac:picMk id="51" creationId="{31374C91-3FF2-48F7-A02C-36E1E075F552}"/>
          </ac:picMkLst>
        </pc:picChg>
      </pc:sldChg>
      <pc:sldChg chg="modSp new">
        <pc:chgData name="Clint Warriner" userId="d93e7aac-5e48-43a4-919b-8285d1e8d3f1" providerId="ADAL" clId="{D563E124-32F4-42C3-8DFB-57E78945E757}" dt="2019-10-22T18:52:20.263" v="10651" actId="20577"/>
        <pc:sldMkLst>
          <pc:docMk/>
          <pc:sldMk cId="1962342433" sldId="1957"/>
        </pc:sldMkLst>
        <pc:spChg chg="mod">
          <ac:chgData name="Clint Warriner" userId="d93e7aac-5e48-43a4-919b-8285d1e8d3f1" providerId="ADAL" clId="{D563E124-32F4-42C3-8DFB-57E78945E757}" dt="2019-10-22T18:49:48.712" v="10268" actId="20577"/>
          <ac:spMkLst>
            <pc:docMk/>
            <pc:sldMk cId="1962342433" sldId="1957"/>
            <ac:spMk id="2" creationId="{341E4C26-4143-4BC5-A046-64BE29AFA33E}"/>
          </ac:spMkLst>
        </pc:spChg>
        <pc:spChg chg="mod">
          <ac:chgData name="Clint Warriner" userId="d93e7aac-5e48-43a4-919b-8285d1e8d3f1" providerId="ADAL" clId="{D563E124-32F4-42C3-8DFB-57E78945E757}" dt="2019-10-22T18:52:20.263" v="10651" actId="20577"/>
          <ac:spMkLst>
            <pc:docMk/>
            <pc:sldMk cId="1962342433" sldId="1957"/>
            <ac:spMk id="3" creationId="{DB30EC82-B32A-42C1-92A6-02233ECF1F9B}"/>
          </ac:spMkLst>
        </pc:spChg>
      </pc:sldChg>
      <pc:sldChg chg="modSp">
        <pc:chgData name="Clint Warriner" userId="d93e7aac-5e48-43a4-919b-8285d1e8d3f1" providerId="ADAL" clId="{D563E124-32F4-42C3-8DFB-57E78945E757}" dt="2019-12-19T19:57:26.394" v="10678" actId="20577"/>
        <pc:sldMkLst>
          <pc:docMk/>
          <pc:sldMk cId="3476036165" sldId="1960"/>
        </pc:sldMkLst>
        <pc:graphicFrameChg chg="mod">
          <ac:chgData name="Clint Warriner" userId="d93e7aac-5e48-43a4-919b-8285d1e8d3f1" providerId="ADAL" clId="{D563E124-32F4-42C3-8DFB-57E78945E757}" dt="2019-12-19T19:57:26.394" v="10678" actId="20577"/>
          <ac:graphicFrameMkLst>
            <pc:docMk/>
            <pc:sldMk cId="3476036165" sldId="1960"/>
            <ac:graphicFrameMk id="4" creationId="{53336C7E-80DD-4DFF-B6D9-AD41991DD10A}"/>
          </ac:graphicFrameMkLst>
        </pc:graphicFrameChg>
      </pc:sldChg>
      <pc:sldChg chg="modSp mod">
        <pc:chgData name="Clint Warriner" userId="d93e7aac-5e48-43a4-919b-8285d1e8d3f1" providerId="ADAL" clId="{D563E124-32F4-42C3-8DFB-57E78945E757}" dt="2019-12-19T19:59:01.355" v="10709" actId="20577"/>
        <pc:sldMkLst>
          <pc:docMk/>
          <pc:sldMk cId="3814457235" sldId="1963"/>
        </pc:sldMkLst>
        <pc:spChg chg="mod">
          <ac:chgData name="Clint Warriner" userId="d93e7aac-5e48-43a4-919b-8285d1e8d3f1" providerId="ADAL" clId="{D563E124-32F4-42C3-8DFB-57E78945E757}" dt="2019-12-19T19:59:01.355" v="10709" actId="20577"/>
          <ac:spMkLst>
            <pc:docMk/>
            <pc:sldMk cId="3814457235" sldId="1963"/>
            <ac:spMk id="3" creationId="{C18D1C27-3ABF-40C2-8B1F-8492C82477FD}"/>
          </ac:spMkLst>
        </pc:spChg>
      </pc:sldChg>
      <pc:sldChg chg="modSp add mod">
        <pc:chgData name="Clint Warriner" userId="d93e7aac-5e48-43a4-919b-8285d1e8d3f1" providerId="ADAL" clId="{D563E124-32F4-42C3-8DFB-57E78945E757}" dt="2019-12-19T20:00:37.385" v="10901" actId="20577"/>
        <pc:sldMkLst>
          <pc:docMk/>
          <pc:sldMk cId="2018485579" sldId="1964"/>
        </pc:sldMkLst>
        <pc:spChg chg="mod">
          <ac:chgData name="Clint Warriner" userId="d93e7aac-5e48-43a4-919b-8285d1e8d3f1" providerId="ADAL" clId="{D563E124-32F4-42C3-8DFB-57E78945E757}" dt="2019-12-19T19:59:22.814" v="10720" actId="20577"/>
          <ac:spMkLst>
            <pc:docMk/>
            <pc:sldMk cId="2018485579" sldId="1964"/>
            <ac:spMk id="2" creationId="{B65B3F34-FD48-4ECC-80D2-2EB1BE520569}"/>
          </ac:spMkLst>
        </pc:spChg>
        <pc:spChg chg="mod">
          <ac:chgData name="Clint Warriner" userId="d93e7aac-5e48-43a4-919b-8285d1e8d3f1" providerId="ADAL" clId="{D563E124-32F4-42C3-8DFB-57E78945E757}" dt="2019-12-19T20:00:37.385" v="10901" actId="20577"/>
          <ac:spMkLst>
            <pc:docMk/>
            <pc:sldMk cId="2018485579" sldId="1964"/>
            <ac:spMk id="3" creationId="{C18D1C27-3ABF-40C2-8B1F-8492C82477FD}"/>
          </ac:spMkLst>
        </pc:spChg>
      </pc:sldChg>
      <pc:sldChg chg="modSp add mod">
        <pc:chgData name="Clint Warriner" userId="d93e7aac-5e48-43a4-919b-8285d1e8d3f1" providerId="ADAL" clId="{D563E124-32F4-42C3-8DFB-57E78945E757}" dt="2019-12-19T20:02:52.474" v="11251" actId="20577"/>
        <pc:sldMkLst>
          <pc:docMk/>
          <pc:sldMk cId="2038840229" sldId="1965"/>
        </pc:sldMkLst>
        <pc:spChg chg="mod">
          <ac:chgData name="Clint Warriner" userId="d93e7aac-5e48-43a4-919b-8285d1e8d3f1" providerId="ADAL" clId="{D563E124-32F4-42C3-8DFB-57E78945E757}" dt="2019-12-19T20:00:53.496" v="10916" actId="20577"/>
          <ac:spMkLst>
            <pc:docMk/>
            <pc:sldMk cId="2038840229" sldId="1965"/>
            <ac:spMk id="2" creationId="{B65B3F34-FD48-4ECC-80D2-2EB1BE520569}"/>
          </ac:spMkLst>
        </pc:spChg>
        <pc:spChg chg="mod">
          <ac:chgData name="Clint Warriner" userId="d93e7aac-5e48-43a4-919b-8285d1e8d3f1" providerId="ADAL" clId="{D563E124-32F4-42C3-8DFB-57E78945E757}" dt="2019-12-19T20:02:52.474" v="11251" actId="20577"/>
          <ac:spMkLst>
            <pc:docMk/>
            <pc:sldMk cId="2038840229" sldId="1965"/>
            <ac:spMk id="3" creationId="{C18D1C27-3ABF-40C2-8B1F-8492C82477FD}"/>
          </ac:spMkLst>
        </pc:spChg>
      </pc:sldChg>
      <pc:sldChg chg="modSp add mod">
        <pc:chgData name="Clint Warriner" userId="d93e7aac-5e48-43a4-919b-8285d1e8d3f1" providerId="ADAL" clId="{D563E124-32F4-42C3-8DFB-57E78945E757}" dt="2019-12-19T20:05:04.145" v="11679" actId="27636"/>
        <pc:sldMkLst>
          <pc:docMk/>
          <pc:sldMk cId="4228641312" sldId="1966"/>
        </pc:sldMkLst>
        <pc:spChg chg="mod">
          <ac:chgData name="Clint Warriner" userId="d93e7aac-5e48-43a4-919b-8285d1e8d3f1" providerId="ADAL" clId="{D563E124-32F4-42C3-8DFB-57E78945E757}" dt="2019-12-19T20:03:06.962" v="11267" actId="20577"/>
          <ac:spMkLst>
            <pc:docMk/>
            <pc:sldMk cId="4228641312" sldId="1966"/>
            <ac:spMk id="2" creationId="{B65B3F34-FD48-4ECC-80D2-2EB1BE520569}"/>
          </ac:spMkLst>
        </pc:spChg>
        <pc:spChg chg="mod">
          <ac:chgData name="Clint Warriner" userId="d93e7aac-5e48-43a4-919b-8285d1e8d3f1" providerId="ADAL" clId="{D563E124-32F4-42C3-8DFB-57E78945E757}" dt="2019-12-19T20:05:04.145" v="11679" actId="27636"/>
          <ac:spMkLst>
            <pc:docMk/>
            <pc:sldMk cId="4228641312" sldId="1966"/>
            <ac:spMk id="3" creationId="{C18D1C27-3ABF-40C2-8B1F-8492C82477FD}"/>
          </ac:spMkLst>
        </pc:spChg>
      </pc:sldChg>
      <pc:sldChg chg="modSp add mod">
        <pc:chgData name="Clint Warriner" userId="d93e7aac-5e48-43a4-919b-8285d1e8d3f1" providerId="ADAL" clId="{D563E124-32F4-42C3-8DFB-57E78945E757}" dt="2019-12-19T20:08:26.087" v="12262" actId="20577"/>
        <pc:sldMkLst>
          <pc:docMk/>
          <pc:sldMk cId="2347102371" sldId="1967"/>
        </pc:sldMkLst>
        <pc:spChg chg="mod">
          <ac:chgData name="Clint Warriner" userId="d93e7aac-5e48-43a4-919b-8285d1e8d3f1" providerId="ADAL" clId="{D563E124-32F4-42C3-8DFB-57E78945E757}" dt="2019-12-19T20:05:15.052" v="11707" actId="20577"/>
          <ac:spMkLst>
            <pc:docMk/>
            <pc:sldMk cId="2347102371" sldId="1967"/>
            <ac:spMk id="2" creationId="{B65B3F34-FD48-4ECC-80D2-2EB1BE520569}"/>
          </ac:spMkLst>
        </pc:spChg>
        <pc:spChg chg="mod">
          <ac:chgData name="Clint Warriner" userId="d93e7aac-5e48-43a4-919b-8285d1e8d3f1" providerId="ADAL" clId="{D563E124-32F4-42C3-8DFB-57E78945E757}" dt="2019-12-19T20:08:26.087" v="12262" actId="20577"/>
          <ac:spMkLst>
            <pc:docMk/>
            <pc:sldMk cId="2347102371" sldId="1967"/>
            <ac:spMk id="3" creationId="{C18D1C27-3ABF-40C2-8B1F-8492C82477FD}"/>
          </ac:spMkLst>
        </pc:spChg>
      </pc:sldChg>
      <pc:sldChg chg="modSp new mod">
        <pc:chgData name="Clint Warriner" userId="d93e7aac-5e48-43a4-919b-8285d1e8d3f1" providerId="ADAL" clId="{D563E124-32F4-42C3-8DFB-57E78945E757}" dt="2019-12-19T20:08:11.368" v="12199" actId="20577"/>
        <pc:sldMkLst>
          <pc:docMk/>
          <pc:sldMk cId="838193536" sldId="1968"/>
        </pc:sldMkLst>
        <pc:spChg chg="mod">
          <ac:chgData name="Clint Warriner" userId="d93e7aac-5e48-43a4-919b-8285d1e8d3f1" providerId="ADAL" clId="{D563E124-32F4-42C3-8DFB-57E78945E757}" dt="2019-12-19T20:06:40.982" v="11971" actId="20577"/>
          <ac:spMkLst>
            <pc:docMk/>
            <pc:sldMk cId="838193536" sldId="1968"/>
            <ac:spMk id="2" creationId="{F35ED846-289D-4E99-B555-5B7EC0BE6E55}"/>
          </ac:spMkLst>
        </pc:spChg>
        <pc:spChg chg="mod">
          <ac:chgData name="Clint Warriner" userId="d93e7aac-5e48-43a4-919b-8285d1e8d3f1" providerId="ADAL" clId="{D563E124-32F4-42C3-8DFB-57E78945E757}" dt="2019-12-19T20:08:11.368" v="12199" actId="20577"/>
          <ac:spMkLst>
            <pc:docMk/>
            <pc:sldMk cId="838193536" sldId="1968"/>
            <ac:spMk id="3" creationId="{2909EAD0-1313-425E-AD4C-04CE7D7AC1C9}"/>
          </ac:spMkLst>
        </pc:spChg>
      </pc:sldChg>
      <pc:sldChg chg="modSp new mod">
        <pc:chgData name="Clint Warriner" userId="d93e7aac-5e48-43a4-919b-8285d1e8d3f1" providerId="ADAL" clId="{D563E124-32F4-42C3-8DFB-57E78945E757}" dt="2019-12-19T20:10:37.387" v="12582" actId="20577"/>
        <pc:sldMkLst>
          <pc:docMk/>
          <pc:sldMk cId="855102906" sldId="1969"/>
        </pc:sldMkLst>
        <pc:spChg chg="mod">
          <ac:chgData name="Clint Warriner" userId="d93e7aac-5e48-43a4-919b-8285d1e8d3f1" providerId="ADAL" clId="{D563E124-32F4-42C3-8DFB-57E78945E757}" dt="2019-12-19T20:08:33.585" v="12271" actId="20577"/>
          <ac:spMkLst>
            <pc:docMk/>
            <pc:sldMk cId="855102906" sldId="1969"/>
            <ac:spMk id="2" creationId="{92498359-5EFC-491A-88B1-C482FFB394E6}"/>
          </ac:spMkLst>
        </pc:spChg>
        <pc:spChg chg="mod">
          <ac:chgData name="Clint Warriner" userId="d93e7aac-5e48-43a4-919b-8285d1e8d3f1" providerId="ADAL" clId="{D563E124-32F4-42C3-8DFB-57E78945E757}" dt="2019-12-19T20:10:37.387" v="12582" actId="20577"/>
          <ac:spMkLst>
            <pc:docMk/>
            <pc:sldMk cId="855102906" sldId="1969"/>
            <ac:spMk id="3" creationId="{054F9BD0-E403-4CCA-B938-ED9A408DEF1E}"/>
          </ac:spMkLst>
        </pc:spChg>
      </pc:sldChg>
      <pc:sldChg chg="modSp mod">
        <pc:chgData name="Clint Warriner" userId="d93e7aac-5e48-43a4-919b-8285d1e8d3f1" providerId="ADAL" clId="{D563E124-32F4-42C3-8DFB-57E78945E757}" dt="2019-12-19T20:20:17.485" v="13158" actId="20577"/>
        <pc:sldMkLst>
          <pc:docMk/>
          <pc:sldMk cId="3576532469" sldId="1970"/>
        </pc:sldMkLst>
        <pc:spChg chg="mod">
          <ac:chgData name="Clint Warriner" userId="d93e7aac-5e48-43a4-919b-8285d1e8d3f1" providerId="ADAL" clId="{D563E124-32F4-42C3-8DFB-57E78945E757}" dt="2019-12-19T20:16:42.439" v="12609" actId="20577"/>
          <ac:spMkLst>
            <pc:docMk/>
            <pc:sldMk cId="3576532469" sldId="1970"/>
            <ac:spMk id="2" creationId="{FC7D9C24-59E4-476E-8B02-4B4E6202124D}"/>
          </ac:spMkLst>
        </pc:spChg>
        <pc:graphicFrameChg chg="mod">
          <ac:chgData name="Clint Warriner" userId="d93e7aac-5e48-43a4-919b-8285d1e8d3f1" providerId="ADAL" clId="{D563E124-32F4-42C3-8DFB-57E78945E757}" dt="2019-12-19T20:20:17.485" v="13158" actId="20577"/>
          <ac:graphicFrameMkLst>
            <pc:docMk/>
            <pc:sldMk cId="3576532469" sldId="1970"/>
            <ac:graphicFrameMk id="5" creationId="{CE4420E5-E53D-4175-B1EE-EA7986CFAE93}"/>
          </ac:graphicFrameMkLst>
        </pc:graphicFrameChg>
      </pc:sldChg>
      <pc:sldChg chg="addSp del delDesignElem">
        <pc:chgData name="Clint Warriner" userId="d93e7aac-5e48-43a4-919b-8285d1e8d3f1" providerId="ADAL" clId="{D563E124-32F4-42C3-8DFB-57E78945E757}" dt="2019-12-19T20:16:28.476" v="12595"/>
        <pc:sldMkLst>
          <pc:docMk/>
          <pc:sldMk cId="3600032769" sldId="1970"/>
        </pc:sldMkLst>
        <pc:spChg chg="add">
          <ac:chgData name="Clint Warriner" userId="d93e7aac-5e48-43a4-919b-8285d1e8d3f1" providerId="ADAL" clId="{D563E124-32F4-42C3-8DFB-57E78945E757}" dt="2019-12-19T20:16:28.476" v="12595"/>
          <ac:spMkLst>
            <pc:docMk/>
            <pc:sldMk cId="3600032769" sldId="1970"/>
            <ac:spMk id="10" creationId="{B5E326A3-EB92-4BDA-9F77-45197E0CBE7E}"/>
          </ac:spMkLst>
        </pc:spChg>
        <pc:spChg chg="add">
          <ac:chgData name="Clint Warriner" userId="d93e7aac-5e48-43a4-919b-8285d1e8d3f1" providerId="ADAL" clId="{D563E124-32F4-42C3-8DFB-57E78945E757}" dt="2019-12-19T20:16:28.476" v="12595"/>
          <ac:spMkLst>
            <pc:docMk/>
            <pc:sldMk cId="3600032769" sldId="1970"/>
            <ac:spMk id="14" creationId="{CAC996C7-7B84-4645-9AA1-6EA85EAB47D6}"/>
          </ac:spMkLst>
        </pc:spChg>
        <pc:spChg chg="add">
          <ac:chgData name="Clint Warriner" userId="d93e7aac-5e48-43a4-919b-8285d1e8d3f1" providerId="ADAL" clId="{D563E124-32F4-42C3-8DFB-57E78945E757}" dt="2019-12-19T20:16:28.476" v="12595"/>
          <ac:spMkLst>
            <pc:docMk/>
            <pc:sldMk cId="3600032769" sldId="1970"/>
            <ac:spMk id="16" creationId="{32DC315B-5680-47D9-B827-34D012FB14B2}"/>
          </ac:spMkLst>
        </pc:spChg>
        <pc:picChg chg="add">
          <ac:chgData name="Clint Warriner" userId="d93e7aac-5e48-43a4-919b-8285d1e8d3f1" providerId="ADAL" clId="{D563E124-32F4-42C3-8DFB-57E78945E757}" dt="2019-12-19T20:16:28.476" v="12595"/>
          <ac:picMkLst>
            <pc:docMk/>
            <pc:sldMk cId="3600032769" sldId="1970"/>
            <ac:picMk id="12" creationId="{B4E7D395-0531-4A17-A276-FDA3EB7792EC}"/>
          </ac:picMkLst>
        </pc:picChg>
      </pc:sldChg>
      <pc:sldChg chg="modSp add">
        <pc:chgData name="Clint Warriner" userId="d93e7aac-5e48-43a4-919b-8285d1e8d3f1" providerId="ADAL" clId="{D563E124-32F4-42C3-8DFB-57E78945E757}" dt="2019-12-19T20:22:38.644" v="13732" actId="20577"/>
        <pc:sldMkLst>
          <pc:docMk/>
          <pc:sldMk cId="1323490311" sldId="1971"/>
        </pc:sldMkLst>
        <pc:graphicFrameChg chg="mod">
          <ac:chgData name="Clint Warriner" userId="d93e7aac-5e48-43a4-919b-8285d1e8d3f1" providerId="ADAL" clId="{D563E124-32F4-42C3-8DFB-57E78945E757}" dt="2019-12-19T20:22:38.644" v="13732" actId="20577"/>
          <ac:graphicFrameMkLst>
            <pc:docMk/>
            <pc:sldMk cId="1323490311" sldId="1971"/>
            <ac:graphicFrameMk id="5" creationId="{CE4420E5-E53D-4175-B1EE-EA7986CFAE93}"/>
          </ac:graphicFrameMkLst>
        </pc:graphicFrameChg>
      </pc:sldChg>
      <pc:sldChg chg="modSp add">
        <pc:chgData name="Clint Warriner" userId="d93e7aac-5e48-43a4-919b-8285d1e8d3f1" providerId="ADAL" clId="{D563E124-32F4-42C3-8DFB-57E78945E757}" dt="2019-12-19T20:24:58.388" v="14285" actId="20577"/>
        <pc:sldMkLst>
          <pc:docMk/>
          <pc:sldMk cId="3992569574" sldId="1972"/>
        </pc:sldMkLst>
        <pc:graphicFrameChg chg="mod">
          <ac:chgData name="Clint Warriner" userId="d93e7aac-5e48-43a4-919b-8285d1e8d3f1" providerId="ADAL" clId="{D563E124-32F4-42C3-8DFB-57E78945E757}" dt="2019-12-19T20:24:58.388" v="14285" actId="20577"/>
          <ac:graphicFrameMkLst>
            <pc:docMk/>
            <pc:sldMk cId="3992569574" sldId="1972"/>
            <ac:graphicFrameMk id="5" creationId="{CE4420E5-E53D-4175-B1EE-EA7986CFAE93}"/>
          </ac:graphicFrameMkLst>
        </pc:graphicFrameChg>
      </pc:sldChg>
    </pc:docChg>
  </pc:docChgLst>
  <pc:docChgLst>
    <pc:chgData name="Clint Warriner" userId="d93e7aac-5e48-43a4-919b-8285d1e8d3f1" providerId="ADAL" clId="{3B4A10D3-337B-4030-B3C1-A006F18973D5}"/>
    <pc:docChg chg="undo custSel mod addSld delSld modSld modSection">
      <pc:chgData name="Clint Warriner" userId="d93e7aac-5e48-43a4-919b-8285d1e8d3f1" providerId="ADAL" clId="{3B4A10D3-337B-4030-B3C1-A006F18973D5}" dt="2019-10-01T12:59:24.640" v="1171" actId="20577"/>
      <pc:docMkLst>
        <pc:docMk/>
      </pc:docMkLst>
      <pc:sldChg chg="modSp">
        <pc:chgData name="Clint Warriner" userId="d93e7aac-5e48-43a4-919b-8285d1e8d3f1" providerId="ADAL" clId="{3B4A10D3-337B-4030-B3C1-A006F18973D5}" dt="2019-10-01T12:39:55.817" v="35" actId="20577"/>
        <pc:sldMkLst>
          <pc:docMk/>
          <pc:sldMk cId="3524242547" sldId="258"/>
        </pc:sldMkLst>
        <pc:spChg chg="mod">
          <ac:chgData name="Clint Warriner" userId="d93e7aac-5e48-43a4-919b-8285d1e8d3f1" providerId="ADAL" clId="{3B4A10D3-337B-4030-B3C1-A006F18973D5}" dt="2019-10-01T12:39:55.817" v="35" actId="20577"/>
          <ac:spMkLst>
            <pc:docMk/>
            <pc:sldMk cId="3524242547" sldId="258"/>
            <ac:spMk id="2" creationId="{AAC1934C-768A-40C7-92DE-8E4757FDF835}"/>
          </ac:spMkLst>
        </pc:spChg>
        <pc:spChg chg="mod">
          <ac:chgData name="Clint Warriner" userId="d93e7aac-5e48-43a4-919b-8285d1e8d3f1" providerId="ADAL" clId="{3B4A10D3-337B-4030-B3C1-A006F18973D5}" dt="2019-10-01T12:39:52.275" v="32" actId="20577"/>
          <ac:spMkLst>
            <pc:docMk/>
            <pc:sldMk cId="3524242547" sldId="258"/>
            <ac:spMk id="3" creationId="{E99491EC-B629-4CEC-8417-0BFB171A3C98}"/>
          </ac:spMkLst>
        </pc:spChg>
      </pc:sldChg>
      <pc:sldChg chg="addSp delSp modSp mod setBg setClrOvrMap">
        <pc:chgData name="Clint Warriner" userId="d93e7aac-5e48-43a4-919b-8285d1e8d3f1" providerId="ADAL" clId="{3B4A10D3-337B-4030-B3C1-A006F18973D5}" dt="2019-10-01T12:43:49.362" v="316" actId="26606"/>
        <pc:sldMkLst>
          <pc:docMk/>
          <pc:sldMk cId="2011926479" sldId="259"/>
        </pc:sldMkLst>
        <pc:spChg chg="del">
          <ac:chgData name="Clint Warriner" userId="d93e7aac-5e48-43a4-919b-8285d1e8d3f1" providerId="ADAL" clId="{3B4A10D3-337B-4030-B3C1-A006F18973D5}" dt="2019-10-01T12:43:49.362" v="316" actId="26606"/>
          <ac:spMkLst>
            <pc:docMk/>
            <pc:sldMk cId="2011926479" sldId="259"/>
            <ac:spMk id="14" creationId="{B5E326A3-EB92-4BDA-9F77-45197E0CBE7E}"/>
          </ac:spMkLst>
        </pc:spChg>
        <pc:spChg chg="del">
          <ac:chgData name="Clint Warriner" userId="d93e7aac-5e48-43a4-919b-8285d1e8d3f1" providerId="ADAL" clId="{3B4A10D3-337B-4030-B3C1-A006F18973D5}" dt="2019-10-01T12:43:49.362" v="316" actId="26606"/>
          <ac:spMkLst>
            <pc:docMk/>
            <pc:sldMk cId="2011926479" sldId="259"/>
            <ac:spMk id="16" creationId="{CAC996C7-7B84-4645-9AA1-6EA85EAB47D6}"/>
          </ac:spMkLst>
        </pc:spChg>
        <pc:spChg chg="del">
          <ac:chgData name="Clint Warriner" userId="d93e7aac-5e48-43a4-919b-8285d1e8d3f1" providerId="ADAL" clId="{3B4A10D3-337B-4030-B3C1-A006F18973D5}" dt="2019-10-01T12:43:49.362" v="316" actId="26606"/>
          <ac:spMkLst>
            <pc:docMk/>
            <pc:sldMk cId="2011926479" sldId="259"/>
            <ac:spMk id="18" creationId="{32DC315B-5680-47D9-B827-34D012FB14B2}"/>
          </ac:spMkLst>
        </pc:spChg>
        <pc:spChg chg="mod">
          <ac:chgData name="Clint Warriner" userId="d93e7aac-5e48-43a4-919b-8285d1e8d3f1" providerId="ADAL" clId="{3B4A10D3-337B-4030-B3C1-A006F18973D5}" dt="2019-10-01T12:43:49.362" v="316" actId="26606"/>
          <ac:spMkLst>
            <pc:docMk/>
            <pc:sldMk cId="2011926479" sldId="259"/>
            <ac:spMk id="20" creationId="{6DEE9F62-343B-4EED-B6C8-026533C049AF}"/>
          </ac:spMkLst>
        </pc:spChg>
        <pc:spChg chg="add">
          <ac:chgData name="Clint Warriner" userId="d93e7aac-5e48-43a4-919b-8285d1e8d3f1" providerId="ADAL" clId="{3B4A10D3-337B-4030-B3C1-A006F18973D5}" dt="2019-10-01T12:43:49.362" v="316" actId="26606"/>
          <ac:spMkLst>
            <pc:docMk/>
            <pc:sldMk cId="2011926479" sldId="259"/>
            <ac:spMk id="25" creationId="{936FA072-D541-4EE8-9DC6-513AAB2B95D4}"/>
          </ac:spMkLst>
        </pc:spChg>
        <pc:spChg chg="add">
          <ac:chgData name="Clint Warriner" userId="d93e7aac-5e48-43a4-919b-8285d1e8d3f1" providerId="ADAL" clId="{3B4A10D3-337B-4030-B3C1-A006F18973D5}" dt="2019-10-01T12:43:49.362" v="316" actId="26606"/>
          <ac:spMkLst>
            <pc:docMk/>
            <pc:sldMk cId="2011926479" sldId="259"/>
            <ac:spMk id="29" creationId="{27A27B9E-2573-4972-8BC6-6FC372B9F644}"/>
          </ac:spMkLst>
        </pc:spChg>
        <pc:spChg chg="add">
          <ac:chgData name="Clint Warriner" userId="d93e7aac-5e48-43a4-919b-8285d1e8d3f1" providerId="ADAL" clId="{3B4A10D3-337B-4030-B3C1-A006F18973D5}" dt="2019-10-01T12:43:49.362" v="316" actId="26606"/>
          <ac:spMkLst>
            <pc:docMk/>
            <pc:sldMk cId="2011926479" sldId="259"/>
            <ac:spMk id="31" creationId="{A2684A4E-2FEB-456B-BFC9-4FEA3CCD5697}"/>
          </ac:spMkLst>
        </pc:spChg>
        <pc:graphicFrameChg chg="mod ord modGraphic">
          <ac:chgData name="Clint Warriner" userId="d93e7aac-5e48-43a4-919b-8285d1e8d3f1" providerId="ADAL" clId="{3B4A10D3-337B-4030-B3C1-A006F18973D5}" dt="2019-10-01T12:43:49.362" v="316" actId="26606"/>
          <ac:graphicFrameMkLst>
            <pc:docMk/>
            <pc:sldMk cId="2011926479" sldId="259"/>
            <ac:graphicFrameMk id="5" creationId="{6230FA19-F6EE-4118-B9A3-42D62F18DA1D}"/>
          </ac:graphicFrameMkLst>
        </pc:graphicFrameChg>
        <pc:picChg chg="del">
          <ac:chgData name="Clint Warriner" userId="d93e7aac-5e48-43a4-919b-8285d1e8d3f1" providerId="ADAL" clId="{3B4A10D3-337B-4030-B3C1-A006F18973D5}" dt="2019-10-01T12:43:49.362" v="316" actId="26606"/>
          <ac:picMkLst>
            <pc:docMk/>
            <pc:sldMk cId="2011926479" sldId="259"/>
            <ac:picMk id="15" creationId="{B4E7D395-0531-4A17-A276-FDA3EB7792EC}"/>
          </ac:picMkLst>
        </pc:picChg>
        <pc:picChg chg="add">
          <ac:chgData name="Clint Warriner" userId="d93e7aac-5e48-43a4-919b-8285d1e8d3f1" providerId="ADAL" clId="{3B4A10D3-337B-4030-B3C1-A006F18973D5}" dt="2019-10-01T12:43:49.362" v="316" actId="26606"/>
          <ac:picMkLst>
            <pc:docMk/>
            <pc:sldMk cId="2011926479" sldId="259"/>
            <ac:picMk id="27" creationId="{2BD4AA0B-889E-42F1-8C61-06B590988062}"/>
          </ac:picMkLst>
        </pc:picChg>
      </pc:sldChg>
      <pc:sldChg chg="delSp modSp mod setBg setClrOvrMap">
        <pc:chgData name="Clint Warriner" userId="d93e7aac-5e48-43a4-919b-8285d1e8d3f1" providerId="ADAL" clId="{3B4A10D3-337B-4030-B3C1-A006F18973D5}" dt="2019-10-01T12:50:02.700" v="486" actId="26606"/>
        <pc:sldMkLst>
          <pc:docMk/>
          <pc:sldMk cId="2591181030" sldId="260"/>
        </pc:sldMkLst>
        <pc:spChg chg="mod">
          <ac:chgData name="Clint Warriner" userId="d93e7aac-5e48-43a4-919b-8285d1e8d3f1" providerId="ADAL" clId="{3B4A10D3-337B-4030-B3C1-A006F18973D5}" dt="2019-10-01T12:50:02.700" v="486" actId="26606"/>
          <ac:spMkLst>
            <pc:docMk/>
            <pc:sldMk cId="2591181030" sldId="260"/>
            <ac:spMk id="13" creationId="{BFBF2896-3331-4446-903B-F1D81007AA56}"/>
          </ac:spMkLst>
        </pc:spChg>
        <pc:spChg chg="del">
          <ac:chgData name="Clint Warriner" userId="d93e7aac-5e48-43a4-919b-8285d1e8d3f1" providerId="ADAL" clId="{3B4A10D3-337B-4030-B3C1-A006F18973D5}" dt="2019-10-01T12:50:02.700" v="486" actId="26606"/>
          <ac:spMkLst>
            <pc:docMk/>
            <pc:sldMk cId="2591181030" sldId="260"/>
            <ac:spMk id="17" creationId="{B5E326A3-EB92-4BDA-9F77-45197E0CBE7E}"/>
          </ac:spMkLst>
        </pc:spChg>
        <pc:spChg chg="del">
          <ac:chgData name="Clint Warriner" userId="d93e7aac-5e48-43a4-919b-8285d1e8d3f1" providerId="ADAL" clId="{3B4A10D3-337B-4030-B3C1-A006F18973D5}" dt="2019-10-01T12:50:02.700" v="486" actId="26606"/>
          <ac:spMkLst>
            <pc:docMk/>
            <pc:sldMk cId="2591181030" sldId="260"/>
            <ac:spMk id="21" creationId="{CAC996C7-7B84-4645-9AA1-6EA85EAB47D6}"/>
          </ac:spMkLst>
        </pc:spChg>
        <pc:spChg chg="del">
          <ac:chgData name="Clint Warriner" userId="d93e7aac-5e48-43a4-919b-8285d1e8d3f1" providerId="ADAL" clId="{3B4A10D3-337B-4030-B3C1-A006F18973D5}" dt="2019-10-01T12:50:02.700" v="486" actId="26606"/>
          <ac:spMkLst>
            <pc:docMk/>
            <pc:sldMk cId="2591181030" sldId="260"/>
            <ac:spMk id="23" creationId="{32DC315B-5680-47D9-B827-34D012FB14B2}"/>
          </ac:spMkLst>
        </pc:spChg>
        <pc:graphicFrameChg chg="mod ord modGraphic">
          <ac:chgData name="Clint Warriner" userId="d93e7aac-5e48-43a4-919b-8285d1e8d3f1" providerId="ADAL" clId="{3B4A10D3-337B-4030-B3C1-A006F18973D5}" dt="2019-10-01T12:50:02.700" v="486" actId="26606"/>
          <ac:graphicFrameMkLst>
            <pc:docMk/>
            <pc:sldMk cId="2591181030" sldId="260"/>
            <ac:graphicFrameMk id="5" creationId="{EF9AA2A9-2B3B-4794-8AFE-D3489DD6784E}"/>
          </ac:graphicFrameMkLst>
        </pc:graphicFrameChg>
        <pc:picChg chg="del">
          <ac:chgData name="Clint Warriner" userId="d93e7aac-5e48-43a4-919b-8285d1e8d3f1" providerId="ADAL" clId="{3B4A10D3-337B-4030-B3C1-A006F18973D5}" dt="2019-10-01T12:50:02.700" v="486" actId="26606"/>
          <ac:picMkLst>
            <pc:docMk/>
            <pc:sldMk cId="2591181030" sldId="260"/>
            <ac:picMk id="19" creationId="{B4E7D395-0531-4A17-A276-FDA3EB7792EC}"/>
          </ac:picMkLst>
        </pc:picChg>
      </pc:sldChg>
      <pc:sldChg chg="del">
        <pc:chgData name="Clint Warriner" userId="d93e7aac-5e48-43a4-919b-8285d1e8d3f1" providerId="ADAL" clId="{3B4A10D3-337B-4030-B3C1-A006F18973D5}" dt="2019-10-01T12:46:57.808" v="484" actId="2696"/>
        <pc:sldMkLst>
          <pc:docMk/>
          <pc:sldMk cId="926875209" sldId="261"/>
        </pc:sldMkLst>
      </pc:sldChg>
      <pc:sldChg chg="del">
        <pc:chgData name="Clint Warriner" userId="d93e7aac-5e48-43a4-919b-8285d1e8d3f1" providerId="ADAL" clId="{3B4A10D3-337B-4030-B3C1-A006F18973D5}" dt="2019-10-01T12:50:14.868" v="487" actId="2696"/>
        <pc:sldMkLst>
          <pc:docMk/>
          <pc:sldMk cId="4161157973" sldId="262"/>
        </pc:sldMkLst>
      </pc:sldChg>
      <pc:sldChg chg="del">
        <pc:chgData name="Clint Warriner" userId="d93e7aac-5e48-43a4-919b-8285d1e8d3f1" providerId="ADAL" clId="{3B4A10D3-337B-4030-B3C1-A006F18973D5}" dt="2019-10-01T12:47:20.724" v="485" actId="47"/>
        <pc:sldMkLst>
          <pc:docMk/>
          <pc:sldMk cId="3674873511" sldId="263"/>
        </pc:sldMkLst>
      </pc:sldChg>
      <pc:sldChg chg="del">
        <pc:chgData name="Clint Warriner" userId="d93e7aac-5e48-43a4-919b-8285d1e8d3f1" providerId="ADAL" clId="{3B4A10D3-337B-4030-B3C1-A006F18973D5}" dt="2019-10-01T12:47:20.724" v="485" actId="47"/>
        <pc:sldMkLst>
          <pc:docMk/>
          <pc:sldMk cId="1885195691" sldId="264"/>
        </pc:sldMkLst>
      </pc:sldChg>
      <pc:sldChg chg="del">
        <pc:chgData name="Clint Warriner" userId="d93e7aac-5e48-43a4-919b-8285d1e8d3f1" providerId="ADAL" clId="{3B4A10D3-337B-4030-B3C1-A006F18973D5}" dt="2019-10-01T12:47:20.724" v="485" actId="47"/>
        <pc:sldMkLst>
          <pc:docMk/>
          <pc:sldMk cId="3093271599" sldId="265"/>
        </pc:sldMkLst>
      </pc:sldChg>
      <pc:sldChg chg="del">
        <pc:chgData name="Clint Warriner" userId="d93e7aac-5e48-43a4-919b-8285d1e8d3f1" providerId="ADAL" clId="{3B4A10D3-337B-4030-B3C1-A006F18973D5}" dt="2019-10-01T12:47:20.724" v="485" actId="47"/>
        <pc:sldMkLst>
          <pc:docMk/>
          <pc:sldMk cId="320661267" sldId="266"/>
        </pc:sldMkLst>
      </pc:sldChg>
      <pc:sldChg chg="modSp">
        <pc:chgData name="Clint Warriner" userId="d93e7aac-5e48-43a4-919b-8285d1e8d3f1" providerId="ADAL" clId="{3B4A10D3-337B-4030-B3C1-A006F18973D5}" dt="2019-10-01T12:59:24.640" v="1171" actId="20577"/>
        <pc:sldMkLst>
          <pc:docMk/>
          <pc:sldMk cId="3451475430" sldId="268"/>
        </pc:sldMkLst>
        <pc:graphicFrameChg chg="mod">
          <ac:chgData name="Clint Warriner" userId="d93e7aac-5e48-43a4-919b-8285d1e8d3f1" providerId="ADAL" clId="{3B4A10D3-337B-4030-B3C1-A006F18973D5}" dt="2019-10-01T12:59:24.640" v="1171" actId="20577"/>
          <ac:graphicFrameMkLst>
            <pc:docMk/>
            <pc:sldMk cId="3451475430" sldId="268"/>
            <ac:graphicFrameMk id="5" creationId="{F0059CA5-E990-48A5-8F78-0839A7A9AEC9}"/>
          </ac:graphicFrameMkLst>
        </pc:graphicFrameChg>
      </pc:sldChg>
      <pc:sldChg chg="modSp del">
        <pc:chgData name="Clint Warriner" userId="d93e7aac-5e48-43a4-919b-8285d1e8d3f1" providerId="ADAL" clId="{3B4A10D3-337B-4030-B3C1-A006F18973D5}" dt="2019-10-01T12:39:17.850" v="10" actId="47"/>
        <pc:sldMkLst>
          <pc:docMk/>
          <pc:sldMk cId="959751849" sldId="1924"/>
        </pc:sldMkLst>
        <pc:spChg chg="mod">
          <ac:chgData name="Clint Warriner" userId="d93e7aac-5e48-43a4-919b-8285d1e8d3f1" providerId="ADAL" clId="{3B4A10D3-337B-4030-B3C1-A006F18973D5}" dt="2019-10-01T12:37:56.101" v="4" actId="14838"/>
          <ac:spMkLst>
            <pc:docMk/>
            <pc:sldMk cId="959751849" sldId="1924"/>
            <ac:spMk id="7" creationId="{7641AAEE-F3A3-4B00-9BA5-75918BC680BF}"/>
          </ac:spMkLst>
        </pc:spChg>
        <pc:spChg chg="mod">
          <ac:chgData name="Clint Warriner" userId="d93e7aac-5e48-43a4-919b-8285d1e8d3f1" providerId="ADAL" clId="{3B4A10D3-337B-4030-B3C1-A006F18973D5}" dt="2019-10-01T12:38:03.444" v="5" actId="14838"/>
          <ac:spMkLst>
            <pc:docMk/>
            <pc:sldMk cId="959751849" sldId="1924"/>
            <ac:spMk id="12" creationId="{A8D5EF03-446B-4313-9D1F-E2AA54371128}"/>
          </ac:spMkLst>
        </pc:spChg>
        <pc:picChg chg="mod">
          <ac:chgData name="Clint Warriner" userId="d93e7aac-5e48-43a4-919b-8285d1e8d3f1" providerId="ADAL" clId="{3B4A10D3-337B-4030-B3C1-A006F18973D5}" dt="2019-10-01T12:37:41.181" v="3" actId="14861"/>
          <ac:picMkLst>
            <pc:docMk/>
            <pc:sldMk cId="959751849" sldId="1924"/>
            <ac:picMk id="39" creationId="{3CBFDED2-4808-408F-AFF7-34284ECF9A17}"/>
          </ac:picMkLst>
        </pc:picChg>
        <pc:picChg chg="mod">
          <ac:chgData name="Clint Warriner" userId="d93e7aac-5e48-43a4-919b-8285d1e8d3f1" providerId="ADAL" clId="{3B4A10D3-337B-4030-B3C1-A006F18973D5}" dt="2019-10-01T12:38:26.186" v="7" actId="339"/>
          <ac:picMkLst>
            <pc:docMk/>
            <pc:sldMk cId="959751849" sldId="1924"/>
            <ac:picMk id="45" creationId="{59058D71-6099-45DF-AB08-984FC5DB8953}"/>
          </ac:picMkLst>
        </pc:picChg>
      </pc:sldChg>
      <pc:sldChg chg="modSp">
        <pc:chgData name="Clint Warriner" userId="d93e7aac-5e48-43a4-919b-8285d1e8d3f1" providerId="ADAL" clId="{3B4A10D3-337B-4030-B3C1-A006F18973D5}" dt="2019-10-01T12:39:11.935" v="9" actId="14838"/>
        <pc:sldMkLst>
          <pc:docMk/>
          <pc:sldMk cId="3539299909" sldId="1925"/>
        </pc:sldMkLst>
        <pc:spChg chg="mod">
          <ac:chgData name="Clint Warriner" userId="d93e7aac-5e48-43a4-919b-8285d1e8d3f1" providerId="ADAL" clId="{3B4A10D3-337B-4030-B3C1-A006F18973D5}" dt="2019-10-01T12:39:11.935" v="9" actId="14838"/>
          <ac:spMkLst>
            <pc:docMk/>
            <pc:sldMk cId="3539299909" sldId="1925"/>
            <ac:spMk id="7" creationId="{7641AAEE-F3A3-4B00-9BA5-75918BC680BF}"/>
          </ac:spMkLst>
        </pc:spChg>
        <pc:picChg chg="mod">
          <ac:chgData name="Clint Warriner" userId="d93e7aac-5e48-43a4-919b-8285d1e8d3f1" providerId="ADAL" clId="{3B4A10D3-337B-4030-B3C1-A006F18973D5}" dt="2019-10-01T12:38:57.990" v="8" actId="14861"/>
          <ac:picMkLst>
            <pc:docMk/>
            <pc:sldMk cId="3539299909" sldId="1925"/>
            <ac:picMk id="39" creationId="{3CBFDED2-4808-408F-AFF7-34284ECF9A17}"/>
          </ac:picMkLst>
        </pc:picChg>
      </pc:sldChg>
      <pc:sldChg chg="add del">
        <pc:chgData name="Clint Warriner" userId="d93e7aac-5e48-43a4-919b-8285d1e8d3f1" providerId="ADAL" clId="{3B4A10D3-337B-4030-B3C1-A006F18973D5}" dt="2019-10-01T12:39:36.394" v="17"/>
        <pc:sldMkLst>
          <pc:docMk/>
          <pc:sldMk cId="390509193" sldId="1926"/>
        </pc:sldMkLst>
      </pc:sldChg>
    </pc:docChg>
  </pc:docChgLst>
  <pc:docChgLst>
    <pc:chgData name="Clint Warriner" userId="d93e7aac-5e48-43a4-919b-8285d1e8d3f1" providerId="ADAL" clId="{073A0A31-8A28-4A2B-B72C-918F744562B0}"/>
    <pc:docChg chg="custSel mod addSld delSld modSld addSection delSection modSection">
      <pc:chgData name="Clint Warriner" userId="d93e7aac-5e48-43a4-919b-8285d1e8d3f1" providerId="ADAL" clId="{073A0A31-8A28-4A2B-B72C-918F744562B0}" dt="2019-10-09T21:21:23.504" v="3469" actId="20577"/>
      <pc:docMkLst>
        <pc:docMk/>
      </pc:docMkLst>
      <pc:sldChg chg="del">
        <pc:chgData name="Clint Warriner" userId="d93e7aac-5e48-43a4-919b-8285d1e8d3f1" providerId="ADAL" clId="{073A0A31-8A28-4A2B-B72C-918F744562B0}" dt="2019-10-01T13:13:39.497" v="5" actId="47"/>
        <pc:sldMkLst>
          <pc:docMk/>
          <pc:sldMk cId="2563314497" sldId="267"/>
        </pc:sldMkLst>
      </pc:sldChg>
      <pc:sldChg chg="modSp">
        <pc:chgData name="Clint Warriner" userId="d93e7aac-5e48-43a4-919b-8285d1e8d3f1" providerId="ADAL" clId="{073A0A31-8A28-4A2B-B72C-918F744562B0}" dt="2019-10-01T13:13:17.188" v="1"/>
        <pc:sldMkLst>
          <pc:docMk/>
          <pc:sldMk cId="3451475430" sldId="268"/>
        </pc:sldMkLst>
        <pc:graphicFrameChg chg="mod">
          <ac:chgData name="Clint Warriner" userId="d93e7aac-5e48-43a4-919b-8285d1e8d3f1" providerId="ADAL" clId="{073A0A31-8A28-4A2B-B72C-918F744562B0}" dt="2019-10-01T13:13:17.188" v="1"/>
          <ac:graphicFrameMkLst>
            <pc:docMk/>
            <pc:sldMk cId="3451475430" sldId="268"/>
            <ac:graphicFrameMk id="5" creationId="{F0059CA5-E990-48A5-8F78-0839A7A9AEC9}"/>
          </ac:graphicFrameMkLst>
        </pc:graphicFrameChg>
      </pc:sldChg>
      <pc:sldChg chg="del">
        <pc:chgData name="Clint Warriner" userId="d93e7aac-5e48-43a4-919b-8285d1e8d3f1" providerId="ADAL" clId="{073A0A31-8A28-4A2B-B72C-918F744562B0}" dt="2019-10-01T13:13:31.446" v="4" actId="47"/>
        <pc:sldMkLst>
          <pc:docMk/>
          <pc:sldMk cId="1751723569" sldId="270"/>
        </pc:sldMkLst>
      </pc:sldChg>
      <pc:sldChg chg="del">
        <pc:chgData name="Clint Warriner" userId="d93e7aac-5e48-43a4-919b-8285d1e8d3f1" providerId="ADAL" clId="{073A0A31-8A28-4A2B-B72C-918F744562B0}" dt="2019-10-01T13:13:28.539" v="3" actId="2696"/>
        <pc:sldMkLst>
          <pc:docMk/>
          <pc:sldMk cId="3218369870" sldId="272"/>
        </pc:sldMkLst>
      </pc:sldChg>
      <pc:sldChg chg="del">
        <pc:chgData name="Clint Warriner" userId="d93e7aac-5e48-43a4-919b-8285d1e8d3f1" providerId="ADAL" clId="{073A0A31-8A28-4A2B-B72C-918F744562B0}" dt="2019-10-01T13:13:23.933" v="2" actId="2696"/>
        <pc:sldMkLst>
          <pc:docMk/>
          <pc:sldMk cId="2117979850" sldId="273"/>
        </pc:sldMkLst>
      </pc:sldChg>
      <pc:sldChg chg="addSp delSp modSp new mod setBg">
        <pc:chgData name="Clint Warriner" userId="d93e7aac-5e48-43a4-919b-8285d1e8d3f1" providerId="ADAL" clId="{073A0A31-8A28-4A2B-B72C-918F744562B0}" dt="2019-10-01T13:17:32.982" v="243" actId="26606"/>
        <pc:sldMkLst>
          <pc:docMk/>
          <pc:sldMk cId="2202991350" sldId="1926"/>
        </pc:sldMkLst>
        <pc:spChg chg="mod">
          <ac:chgData name="Clint Warriner" userId="d93e7aac-5e48-43a4-919b-8285d1e8d3f1" providerId="ADAL" clId="{073A0A31-8A28-4A2B-B72C-918F744562B0}" dt="2019-10-01T13:17:32.982" v="243" actId="26606"/>
          <ac:spMkLst>
            <pc:docMk/>
            <pc:sldMk cId="2202991350" sldId="1926"/>
            <ac:spMk id="2" creationId="{35962B95-8D7E-4C6F-8F52-564EEAA73F63}"/>
          </ac:spMkLst>
        </pc:spChg>
        <pc:spChg chg="del mod">
          <ac:chgData name="Clint Warriner" userId="d93e7aac-5e48-43a4-919b-8285d1e8d3f1" providerId="ADAL" clId="{073A0A31-8A28-4A2B-B72C-918F744562B0}" dt="2019-10-01T13:17:32.982" v="243" actId="26606"/>
          <ac:spMkLst>
            <pc:docMk/>
            <pc:sldMk cId="2202991350" sldId="1926"/>
            <ac:spMk id="3" creationId="{4BD42F2C-533E-4E45-9E21-57FAEED49CA7}"/>
          </ac:spMkLst>
        </pc:spChg>
        <pc:graphicFrameChg chg="add">
          <ac:chgData name="Clint Warriner" userId="d93e7aac-5e48-43a4-919b-8285d1e8d3f1" providerId="ADAL" clId="{073A0A31-8A28-4A2B-B72C-918F744562B0}" dt="2019-10-01T13:17:32.982" v="243" actId="26606"/>
          <ac:graphicFrameMkLst>
            <pc:docMk/>
            <pc:sldMk cId="2202991350" sldId="1926"/>
            <ac:graphicFrameMk id="5" creationId="{24C0810F-A6E3-40D1-8F15-8C4DD6E759D6}"/>
          </ac:graphicFrameMkLst>
        </pc:graphicFrameChg>
      </pc:sldChg>
      <pc:sldChg chg="modSp">
        <pc:chgData name="Clint Warriner" userId="d93e7aac-5e48-43a4-919b-8285d1e8d3f1" providerId="ADAL" clId="{073A0A31-8A28-4A2B-B72C-918F744562B0}" dt="2019-10-09T21:21:23.504" v="3469" actId="20577"/>
        <pc:sldMkLst>
          <pc:docMk/>
          <pc:sldMk cId="644748444" sldId="1946"/>
        </pc:sldMkLst>
        <pc:spChg chg="mod">
          <ac:chgData name="Clint Warriner" userId="d93e7aac-5e48-43a4-919b-8285d1e8d3f1" providerId="ADAL" clId="{073A0A31-8A28-4A2B-B72C-918F744562B0}" dt="2019-10-09T21:21:23.504" v="3469" actId="20577"/>
          <ac:spMkLst>
            <pc:docMk/>
            <pc:sldMk cId="644748444" sldId="1946"/>
            <ac:spMk id="3" creationId="{F68C43BB-D15E-46B7-80D9-D9DE40C8CB43}"/>
          </ac:spMkLst>
        </pc:spChg>
      </pc:sldChg>
      <pc:sldChg chg="addSp delSp modSp new mod setBg setClrOvrMap">
        <pc:chgData name="Clint Warriner" userId="d93e7aac-5e48-43a4-919b-8285d1e8d3f1" providerId="ADAL" clId="{073A0A31-8A28-4A2B-B72C-918F744562B0}" dt="2019-10-09T21:08:48.382" v="2155" actId="20577"/>
        <pc:sldMkLst>
          <pc:docMk/>
          <pc:sldMk cId="1099845490" sldId="1947"/>
        </pc:sldMkLst>
        <pc:spChg chg="mod">
          <ac:chgData name="Clint Warriner" userId="d93e7aac-5e48-43a4-919b-8285d1e8d3f1" providerId="ADAL" clId="{073A0A31-8A28-4A2B-B72C-918F744562B0}" dt="2019-10-09T21:08:01.371" v="2081" actId="26606"/>
          <ac:spMkLst>
            <pc:docMk/>
            <pc:sldMk cId="1099845490" sldId="1947"/>
            <ac:spMk id="2" creationId="{9207533A-3143-438D-A21D-B3D59B7AB368}"/>
          </ac:spMkLst>
        </pc:spChg>
        <pc:spChg chg="del mod">
          <ac:chgData name="Clint Warriner" userId="d93e7aac-5e48-43a4-919b-8285d1e8d3f1" providerId="ADAL" clId="{073A0A31-8A28-4A2B-B72C-918F744562B0}" dt="2019-10-09T21:07:19.802" v="2071" actId="26606"/>
          <ac:spMkLst>
            <pc:docMk/>
            <pc:sldMk cId="1099845490" sldId="1947"/>
            <ac:spMk id="3" creationId="{DA997BE6-82E0-4719-8ED1-ACDF400ACB0F}"/>
          </ac:spMkLst>
        </pc:spChg>
        <pc:spChg chg="add del">
          <ac:chgData name="Clint Warriner" userId="d93e7aac-5e48-43a4-919b-8285d1e8d3f1" providerId="ADAL" clId="{073A0A31-8A28-4A2B-B72C-918F744562B0}" dt="2019-10-09T21:08:01.371" v="2081" actId="26606"/>
          <ac:spMkLst>
            <pc:docMk/>
            <pc:sldMk cId="1099845490" sldId="1947"/>
            <ac:spMk id="10" creationId="{B59CD79B-13FF-4DE6-AF06-77B560C62859}"/>
          </ac:spMkLst>
        </pc:spChg>
        <pc:spChg chg="add">
          <ac:chgData name="Clint Warriner" userId="d93e7aac-5e48-43a4-919b-8285d1e8d3f1" providerId="ADAL" clId="{073A0A31-8A28-4A2B-B72C-918F744562B0}" dt="2019-10-09T21:08:01.371" v="2081" actId="26606"/>
          <ac:spMkLst>
            <pc:docMk/>
            <pc:sldMk cId="1099845490" sldId="1947"/>
            <ac:spMk id="17" creationId="{B5E326A3-EB92-4BDA-9F77-45197E0CBE7E}"/>
          </ac:spMkLst>
        </pc:spChg>
        <pc:spChg chg="add">
          <ac:chgData name="Clint Warriner" userId="d93e7aac-5e48-43a4-919b-8285d1e8d3f1" providerId="ADAL" clId="{073A0A31-8A28-4A2B-B72C-918F744562B0}" dt="2019-10-09T21:08:01.371" v="2081" actId="26606"/>
          <ac:spMkLst>
            <pc:docMk/>
            <pc:sldMk cId="1099845490" sldId="1947"/>
            <ac:spMk id="21" creationId="{CAC996C7-7B84-4645-9AA1-6EA85EAB47D6}"/>
          </ac:spMkLst>
        </pc:spChg>
        <pc:spChg chg="add">
          <ac:chgData name="Clint Warriner" userId="d93e7aac-5e48-43a4-919b-8285d1e8d3f1" providerId="ADAL" clId="{073A0A31-8A28-4A2B-B72C-918F744562B0}" dt="2019-10-09T21:08:01.371" v="2081" actId="26606"/>
          <ac:spMkLst>
            <pc:docMk/>
            <pc:sldMk cId="1099845490" sldId="1947"/>
            <ac:spMk id="23" creationId="{32DC315B-5680-47D9-B827-34D012FB14B2}"/>
          </ac:spMkLst>
        </pc:spChg>
        <pc:graphicFrameChg chg="add mod modGraphic">
          <ac:chgData name="Clint Warriner" userId="d93e7aac-5e48-43a4-919b-8285d1e8d3f1" providerId="ADAL" clId="{073A0A31-8A28-4A2B-B72C-918F744562B0}" dt="2019-10-09T21:08:48.382" v="2155" actId="20577"/>
          <ac:graphicFrameMkLst>
            <pc:docMk/>
            <pc:sldMk cId="1099845490" sldId="1947"/>
            <ac:graphicFrameMk id="5" creationId="{E3CE0925-B792-47B9-B3E6-7D05903F547E}"/>
          </ac:graphicFrameMkLst>
        </pc:graphicFrameChg>
        <pc:picChg chg="add del">
          <ac:chgData name="Clint Warriner" userId="d93e7aac-5e48-43a4-919b-8285d1e8d3f1" providerId="ADAL" clId="{073A0A31-8A28-4A2B-B72C-918F744562B0}" dt="2019-10-09T21:08:01.371" v="2081" actId="26606"/>
          <ac:picMkLst>
            <pc:docMk/>
            <pc:sldMk cId="1099845490" sldId="1947"/>
            <ac:picMk id="12" creationId="{402D77BF-B8EB-4AFE-AC21-08C836EF16A7}"/>
          </ac:picMkLst>
        </pc:picChg>
        <pc:picChg chg="add">
          <ac:chgData name="Clint Warriner" userId="d93e7aac-5e48-43a4-919b-8285d1e8d3f1" providerId="ADAL" clId="{073A0A31-8A28-4A2B-B72C-918F744562B0}" dt="2019-10-09T21:08:01.371" v="2081" actId="26606"/>
          <ac:picMkLst>
            <pc:docMk/>
            <pc:sldMk cId="1099845490" sldId="1947"/>
            <ac:picMk id="19" creationId="{B4E7D395-0531-4A17-A276-FDA3EB7792EC}"/>
          </ac:picMkLst>
        </pc:picChg>
      </pc:sldChg>
      <pc:sldChg chg="modSp del">
        <pc:chgData name="Clint Warriner" userId="d93e7aac-5e48-43a4-919b-8285d1e8d3f1" providerId="ADAL" clId="{073A0A31-8A28-4A2B-B72C-918F744562B0}" dt="2019-10-09T21:13:59.682" v="2733" actId="47"/>
        <pc:sldMkLst>
          <pc:docMk/>
          <pc:sldMk cId="2420132208" sldId="1948"/>
        </pc:sldMkLst>
        <pc:spChg chg="mod">
          <ac:chgData name="Clint Warriner" userId="d93e7aac-5e48-43a4-919b-8285d1e8d3f1" providerId="ADAL" clId="{073A0A31-8A28-4A2B-B72C-918F744562B0}" dt="2019-10-09T21:04:05.999" v="1698" actId="20577"/>
          <ac:spMkLst>
            <pc:docMk/>
            <pc:sldMk cId="2420132208" sldId="1948"/>
            <ac:spMk id="2" creationId="{9207533A-3143-438D-A21D-B3D59B7AB368}"/>
          </ac:spMkLst>
        </pc:spChg>
      </pc:sldChg>
      <pc:sldChg chg="modSp new del">
        <pc:chgData name="Clint Warriner" userId="d93e7aac-5e48-43a4-919b-8285d1e8d3f1" providerId="ADAL" clId="{073A0A31-8A28-4A2B-B72C-918F744562B0}" dt="2019-10-09T21:03:29.820" v="1683" actId="47"/>
        <pc:sldMkLst>
          <pc:docMk/>
          <pc:sldMk cId="2653367665" sldId="1948"/>
        </pc:sldMkLst>
        <pc:spChg chg="mod">
          <ac:chgData name="Clint Warriner" userId="d93e7aac-5e48-43a4-919b-8285d1e8d3f1" providerId="ADAL" clId="{073A0A31-8A28-4A2B-B72C-918F744562B0}" dt="2019-10-09T20:54:15.945" v="409" actId="20577"/>
          <ac:spMkLst>
            <pc:docMk/>
            <pc:sldMk cId="2653367665" sldId="1948"/>
            <ac:spMk id="2" creationId="{C646E7A1-FAA5-4D23-BCBB-3E2A38FAFFB3}"/>
          </ac:spMkLst>
        </pc:spChg>
        <pc:spChg chg="mod">
          <ac:chgData name="Clint Warriner" userId="d93e7aac-5e48-43a4-919b-8285d1e8d3f1" providerId="ADAL" clId="{073A0A31-8A28-4A2B-B72C-918F744562B0}" dt="2019-10-09T20:58:16.367" v="1088" actId="20577"/>
          <ac:spMkLst>
            <pc:docMk/>
            <pc:sldMk cId="2653367665" sldId="1948"/>
            <ac:spMk id="3" creationId="{EB0DD4B7-C34B-413D-A7C8-E8DA8A4C4D08}"/>
          </ac:spMkLst>
        </pc:spChg>
      </pc:sldChg>
      <pc:sldChg chg="modSp new">
        <pc:chgData name="Clint Warriner" userId="d93e7aac-5e48-43a4-919b-8285d1e8d3f1" providerId="ADAL" clId="{073A0A31-8A28-4A2B-B72C-918F744562B0}" dt="2019-10-09T21:18:59.263" v="2923" actId="27636"/>
        <pc:sldMkLst>
          <pc:docMk/>
          <pc:sldMk cId="2442403643" sldId="1949"/>
        </pc:sldMkLst>
        <pc:spChg chg="mod">
          <ac:chgData name="Clint Warriner" userId="d93e7aac-5e48-43a4-919b-8285d1e8d3f1" providerId="ADAL" clId="{073A0A31-8A28-4A2B-B72C-918F744562B0}" dt="2019-10-09T21:04:35.532" v="1728" actId="20577"/>
          <ac:spMkLst>
            <pc:docMk/>
            <pc:sldMk cId="2442403643" sldId="1949"/>
            <ac:spMk id="2" creationId="{CDB51D6B-3AFB-472F-A380-B108DB03D69A}"/>
          </ac:spMkLst>
        </pc:spChg>
        <pc:spChg chg="mod">
          <ac:chgData name="Clint Warriner" userId="d93e7aac-5e48-43a4-919b-8285d1e8d3f1" providerId="ADAL" clId="{073A0A31-8A28-4A2B-B72C-918F744562B0}" dt="2019-10-09T21:18:59.263" v="2923" actId="27636"/>
          <ac:spMkLst>
            <pc:docMk/>
            <pc:sldMk cId="2442403643" sldId="1949"/>
            <ac:spMk id="3" creationId="{7984EFAC-77A7-4DE7-A47E-C0F68BD27324}"/>
          </ac:spMkLst>
        </pc:spChg>
      </pc:sldChg>
      <pc:sldChg chg="addSp modSp new mod setBg">
        <pc:chgData name="Clint Warriner" userId="d93e7aac-5e48-43a4-919b-8285d1e8d3f1" providerId="ADAL" clId="{073A0A31-8A28-4A2B-B72C-918F744562B0}" dt="2019-10-09T21:13:29.403" v="2731" actId="26606"/>
        <pc:sldMkLst>
          <pc:docMk/>
          <pc:sldMk cId="2820265372" sldId="1950"/>
        </pc:sldMkLst>
        <pc:spChg chg="mod">
          <ac:chgData name="Clint Warriner" userId="d93e7aac-5e48-43a4-919b-8285d1e8d3f1" providerId="ADAL" clId="{073A0A31-8A28-4A2B-B72C-918F744562B0}" dt="2019-10-09T21:13:29.403" v="2731" actId="26606"/>
          <ac:spMkLst>
            <pc:docMk/>
            <pc:sldMk cId="2820265372" sldId="1950"/>
            <ac:spMk id="2" creationId="{7315DE11-B8CA-46A9-8D09-26263444E852}"/>
          </ac:spMkLst>
        </pc:spChg>
        <pc:spChg chg="mod">
          <ac:chgData name="Clint Warriner" userId="d93e7aac-5e48-43a4-919b-8285d1e8d3f1" providerId="ADAL" clId="{073A0A31-8A28-4A2B-B72C-918F744562B0}" dt="2019-10-09T21:13:29.403" v="2731" actId="26606"/>
          <ac:spMkLst>
            <pc:docMk/>
            <pc:sldMk cId="2820265372" sldId="1950"/>
            <ac:spMk id="3" creationId="{2A2EDAFF-FA82-4A96-92CE-AAB1B333AAE6}"/>
          </ac:spMkLst>
        </pc:spChg>
        <pc:spChg chg="add">
          <ac:chgData name="Clint Warriner" userId="d93e7aac-5e48-43a4-919b-8285d1e8d3f1" providerId="ADAL" clId="{073A0A31-8A28-4A2B-B72C-918F744562B0}" dt="2019-10-09T21:13:29.403" v="2731" actId="26606"/>
          <ac:spMkLst>
            <pc:docMk/>
            <pc:sldMk cId="2820265372" sldId="1950"/>
            <ac:spMk id="8" creationId="{8F3CF990-ACB8-443A-BB74-D36EC8A00B02}"/>
          </ac:spMkLst>
        </pc:spChg>
        <pc:spChg chg="add">
          <ac:chgData name="Clint Warriner" userId="d93e7aac-5e48-43a4-919b-8285d1e8d3f1" providerId="ADAL" clId="{073A0A31-8A28-4A2B-B72C-918F744562B0}" dt="2019-10-09T21:13:29.403" v="2731" actId="26606"/>
          <ac:spMkLst>
            <pc:docMk/>
            <pc:sldMk cId="2820265372" sldId="1950"/>
            <ac:spMk id="14" creationId="{A0B5529D-5CAA-4BF2-B5C9-34705E7661F9}"/>
          </ac:spMkLst>
        </pc:spChg>
        <pc:spChg chg="add">
          <ac:chgData name="Clint Warriner" userId="d93e7aac-5e48-43a4-919b-8285d1e8d3f1" providerId="ADAL" clId="{073A0A31-8A28-4A2B-B72C-918F744562B0}" dt="2019-10-09T21:13:29.403" v="2731" actId="26606"/>
          <ac:spMkLst>
            <pc:docMk/>
            <pc:sldMk cId="2820265372" sldId="1950"/>
            <ac:spMk id="16" creationId="{FBD68200-BC03-4015-860B-CD5C30CD76B8}"/>
          </ac:spMkLst>
        </pc:spChg>
        <pc:spChg chg="add">
          <ac:chgData name="Clint Warriner" userId="d93e7aac-5e48-43a4-919b-8285d1e8d3f1" providerId="ADAL" clId="{073A0A31-8A28-4A2B-B72C-918F744562B0}" dt="2019-10-09T21:13:29.403" v="2731" actId="26606"/>
          <ac:spMkLst>
            <pc:docMk/>
            <pc:sldMk cId="2820265372" sldId="1950"/>
            <ac:spMk id="18" creationId="{332A6F87-AC28-4AA8-B8A6-AEBC67BD0D64}"/>
          </ac:spMkLst>
        </pc:spChg>
        <pc:picChg chg="add">
          <ac:chgData name="Clint Warriner" userId="d93e7aac-5e48-43a4-919b-8285d1e8d3f1" providerId="ADAL" clId="{073A0A31-8A28-4A2B-B72C-918F744562B0}" dt="2019-10-09T21:13:29.403" v="2731" actId="26606"/>
          <ac:picMkLst>
            <pc:docMk/>
            <pc:sldMk cId="2820265372" sldId="1950"/>
            <ac:picMk id="10" creationId="{00B98862-BEE1-44FB-A335-A1B9106B445E}"/>
          </ac:picMkLst>
        </pc:picChg>
        <pc:picChg chg="add">
          <ac:chgData name="Clint Warriner" userId="d93e7aac-5e48-43a4-919b-8285d1e8d3f1" providerId="ADAL" clId="{073A0A31-8A28-4A2B-B72C-918F744562B0}" dt="2019-10-09T21:13:29.403" v="2731" actId="26606"/>
          <ac:picMkLst>
            <pc:docMk/>
            <pc:sldMk cId="2820265372" sldId="1950"/>
            <ac:picMk id="12" creationId="{7185CF21-0594-48C0-9F3E-254D6BCE9D9B}"/>
          </ac:picMkLst>
        </pc:picChg>
      </pc:sldChg>
    </pc:docChg>
  </pc:docChgLst>
  <pc:docChgLst>
    <pc:chgData name="Clint Warriner" userId="d93e7aac-5e48-43a4-919b-8285d1e8d3f1" providerId="ADAL" clId="{680118A5-48DA-47CC-953A-4F66FF73B753}"/>
    <pc:docChg chg="custSel mod addSld modSld">
      <pc:chgData name="Clint Warriner" userId="d93e7aac-5e48-43a4-919b-8285d1e8d3f1" providerId="ADAL" clId="{680118A5-48DA-47CC-953A-4F66FF73B753}" dt="2020-04-02T18:33:34.539" v="428" actId="20577"/>
      <pc:docMkLst>
        <pc:docMk/>
      </pc:docMkLst>
      <pc:sldChg chg="modSp add">
        <pc:chgData name="Clint Warriner" userId="d93e7aac-5e48-43a4-919b-8285d1e8d3f1" providerId="ADAL" clId="{680118A5-48DA-47CC-953A-4F66FF73B753}" dt="2020-04-02T18:33:34.539" v="428" actId="20577"/>
        <pc:sldMkLst>
          <pc:docMk/>
          <pc:sldMk cId="1624908032" sldId="1973"/>
        </pc:sldMkLst>
        <pc:graphicFrameChg chg="mod">
          <ac:chgData name="Clint Warriner" userId="d93e7aac-5e48-43a4-919b-8285d1e8d3f1" providerId="ADAL" clId="{680118A5-48DA-47CC-953A-4F66FF73B753}" dt="2020-04-02T18:33:34.539" v="428" actId="20577"/>
          <ac:graphicFrameMkLst>
            <pc:docMk/>
            <pc:sldMk cId="1624908032" sldId="1973"/>
            <ac:graphicFrameMk id="5" creationId="{CE4420E5-E53D-4175-B1EE-EA7986CFAE93}"/>
          </ac:graphicFrameMkLst>
        </pc:graphicFrameChg>
      </pc:sldChg>
      <pc:sldChg chg="addSp delSp modSp add mod setBg setClrOvrMap delDesignElem chgLayout">
        <pc:chgData name="Clint Warriner" userId="d93e7aac-5e48-43a4-919b-8285d1e8d3f1" providerId="ADAL" clId="{680118A5-48DA-47CC-953A-4F66FF73B753}" dt="2020-04-02T18:30:28" v="190" actId="26606"/>
        <pc:sldMkLst>
          <pc:docMk/>
          <pc:sldMk cId="1349152470" sldId="1974"/>
        </pc:sldMkLst>
        <pc:spChg chg="mod ord">
          <ac:chgData name="Clint Warriner" userId="d93e7aac-5e48-43a4-919b-8285d1e8d3f1" providerId="ADAL" clId="{680118A5-48DA-47CC-953A-4F66FF73B753}" dt="2020-04-02T18:30:28" v="190" actId="26606"/>
          <ac:spMkLst>
            <pc:docMk/>
            <pc:sldMk cId="1349152470" sldId="1974"/>
            <ac:spMk id="2" creationId="{FC7D9C24-59E4-476E-8B02-4B4E6202124D}"/>
          </ac:spMkLst>
        </pc:spChg>
        <pc:spChg chg="add del mod">
          <ac:chgData name="Clint Warriner" userId="d93e7aac-5e48-43a4-919b-8285d1e8d3f1" providerId="ADAL" clId="{680118A5-48DA-47CC-953A-4F66FF73B753}" dt="2020-04-02T18:30:22.969" v="188"/>
          <ac:spMkLst>
            <pc:docMk/>
            <pc:sldMk cId="1349152470" sldId="1974"/>
            <ac:spMk id="4" creationId="{B2E39622-B0EF-4E03-8EA7-8005C3ACC4E7}"/>
          </ac:spMkLst>
        </pc:spChg>
        <pc:spChg chg="del">
          <ac:chgData name="Clint Warriner" userId="d93e7aac-5e48-43a4-919b-8285d1e8d3f1" providerId="ADAL" clId="{680118A5-48DA-47CC-953A-4F66FF73B753}" dt="2020-04-02T18:30:14.977" v="186" actId="700"/>
          <ac:spMkLst>
            <pc:docMk/>
            <pc:sldMk cId="1349152470" sldId="1974"/>
            <ac:spMk id="10" creationId="{B5E326A3-EB92-4BDA-9F77-45197E0CBE7E}"/>
          </ac:spMkLst>
        </pc:spChg>
        <pc:spChg chg="del">
          <ac:chgData name="Clint Warriner" userId="d93e7aac-5e48-43a4-919b-8285d1e8d3f1" providerId="ADAL" clId="{680118A5-48DA-47CC-953A-4F66FF73B753}" dt="2020-04-02T18:30:14.977" v="186" actId="700"/>
          <ac:spMkLst>
            <pc:docMk/>
            <pc:sldMk cId="1349152470" sldId="1974"/>
            <ac:spMk id="14" creationId="{CAC996C7-7B84-4645-9AA1-6EA85EAB47D6}"/>
          </ac:spMkLst>
        </pc:spChg>
        <pc:spChg chg="add">
          <ac:chgData name="Clint Warriner" userId="d93e7aac-5e48-43a4-919b-8285d1e8d3f1" providerId="ADAL" clId="{680118A5-48DA-47CC-953A-4F66FF73B753}" dt="2020-04-02T18:30:28" v="190" actId="26606"/>
          <ac:spMkLst>
            <pc:docMk/>
            <pc:sldMk cId="1349152470" sldId="1974"/>
            <ac:spMk id="15" creationId="{4C790028-99AE-4AE4-8269-9913E2D50625}"/>
          </ac:spMkLst>
        </pc:spChg>
        <pc:spChg chg="del">
          <ac:chgData name="Clint Warriner" userId="d93e7aac-5e48-43a4-919b-8285d1e8d3f1" providerId="ADAL" clId="{680118A5-48DA-47CC-953A-4F66FF73B753}" dt="2020-04-02T18:30:14.977" v="186" actId="700"/>
          <ac:spMkLst>
            <pc:docMk/>
            <pc:sldMk cId="1349152470" sldId="1974"/>
            <ac:spMk id="16" creationId="{32DC315B-5680-47D9-B827-34D012FB14B2}"/>
          </ac:spMkLst>
        </pc:spChg>
        <pc:spChg chg="add">
          <ac:chgData name="Clint Warriner" userId="d93e7aac-5e48-43a4-919b-8285d1e8d3f1" providerId="ADAL" clId="{680118A5-48DA-47CC-953A-4F66FF73B753}" dt="2020-04-02T18:30:28" v="190" actId="26606"/>
          <ac:spMkLst>
            <pc:docMk/>
            <pc:sldMk cId="1349152470" sldId="1974"/>
            <ac:spMk id="17" creationId="{06936A2A-FE08-4EE0-A409-3EF3FA2448DE}"/>
          </ac:spMkLst>
        </pc:spChg>
        <pc:spChg chg="add">
          <ac:chgData name="Clint Warriner" userId="d93e7aac-5e48-43a4-919b-8285d1e8d3f1" providerId="ADAL" clId="{680118A5-48DA-47CC-953A-4F66FF73B753}" dt="2020-04-02T18:30:28" v="190" actId="26606"/>
          <ac:spMkLst>
            <pc:docMk/>
            <pc:sldMk cId="1349152470" sldId="1974"/>
            <ac:spMk id="19" creationId="{BAF0407B-48CB-4C05-B0D7-7A69A0D407F1}"/>
          </ac:spMkLst>
        </pc:spChg>
        <pc:spChg chg="add">
          <ac:chgData name="Clint Warriner" userId="d93e7aac-5e48-43a4-919b-8285d1e8d3f1" providerId="ADAL" clId="{680118A5-48DA-47CC-953A-4F66FF73B753}" dt="2020-04-02T18:30:28" v="190" actId="26606"/>
          <ac:spMkLst>
            <pc:docMk/>
            <pc:sldMk cId="1349152470" sldId="1974"/>
            <ac:spMk id="21" creationId="{ADC50C3D-0DA0-4914-B5B4-D1819CC69813}"/>
          </ac:spMkLst>
        </pc:spChg>
        <pc:spChg chg="add">
          <ac:chgData name="Clint Warriner" userId="d93e7aac-5e48-43a4-919b-8285d1e8d3f1" providerId="ADAL" clId="{680118A5-48DA-47CC-953A-4F66FF73B753}" dt="2020-04-02T18:30:28" v="190" actId="26606"/>
          <ac:spMkLst>
            <pc:docMk/>
            <pc:sldMk cId="1349152470" sldId="1974"/>
            <ac:spMk id="23" creationId="{8CF9E583-1A92-4144-B4FA-81D98317FA04}"/>
          </ac:spMkLst>
        </pc:spChg>
        <pc:spChg chg="add">
          <ac:chgData name="Clint Warriner" userId="d93e7aac-5e48-43a4-919b-8285d1e8d3f1" providerId="ADAL" clId="{680118A5-48DA-47CC-953A-4F66FF73B753}" dt="2020-04-02T18:30:28" v="190" actId="26606"/>
          <ac:spMkLst>
            <pc:docMk/>
            <pc:sldMk cId="1349152470" sldId="1974"/>
            <ac:spMk id="25" creationId="{847489EB-355C-4170-8C70-5CDD42EFDDBC}"/>
          </ac:spMkLst>
        </pc:spChg>
        <pc:spChg chg="add">
          <ac:chgData name="Clint Warriner" userId="d93e7aac-5e48-43a4-919b-8285d1e8d3f1" providerId="ADAL" clId="{680118A5-48DA-47CC-953A-4F66FF73B753}" dt="2020-04-02T18:30:28" v="190" actId="26606"/>
          <ac:spMkLst>
            <pc:docMk/>
            <pc:sldMk cId="1349152470" sldId="1974"/>
            <ac:spMk id="31" creationId="{D8887E40-5A0B-4897-80F0-0BAFAAB61CF9}"/>
          </ac:spMkLst>
        </pc:spChg>
        <pc:spChg chg="add">
          <ac:chgData name="Clint Warriner" userId="d93e7aac-5e48-43a4-919b-8285d1e8d3f1" providerId="ADAL" clId="{680118A5-48DA-47CC-953A-4F66FF73B753}" dt="2020-04-02T18:30:28" v="190" actId="26606"/>
          <ac:spMkLst>
            <pc:docMk/>
            <pc:sldMk cId="1349152470" sldId="1974"/>
            <ac:spMk id="33" creationId="{92E3B1B6-DAAA-408B-A99C-2A7EE0409A7D}"/>
          </ac:spMkLst>
        </pc:spChg>
        <pc:spChg chg="add">
          <ac:chgData name="Clint Warriner" userId="d93e7aac-5e48-43a4-919b-8285d1e8d3f1" providerId="ADAL" clId="{680118A5-48DA-47CC-953A-4F66FF73B753}" dt="2020-04-02T18:30:28" v="190" actId="26606"/>
          <ac:spMkLst>
            <pc:docMk/>
            <pc:sldMk cId="1349152470" sldId="1974"/>
            <ac:spMk id="35" creationId="{7A72B882-D016-4849-AF04-88E39D13AC52}"/>
          </ac:spMkLst>
        </pc:spChg>
        <pc:spChg chg="add">
          <ac:chgData name="Clint Warriner" userId="d93e7aac-5e48-43a4-919b-8285d1e8d3f1" providerId="ADAL" clId="{680118A5-48DA-47CC-953A-4F66FF73B753}" dt="2020-04-02T18:30:28" v="190" actId="26606"/>
          <ac:spMkLst>
            <pc:docMk/>
            <pc:sldMk cId="1349152470" sldId="1974"/>
            <ac:spMk id="37" creationId="{41FF9E96-6955-4599-A2D0-1FF57939CBA3}"/>
          </ac:spMkLst>
        </pc:spChg>
        <pc:spChg chg="add">
          <ac:chgData name="Clint Warriner" userId="d93e7aac-5e48-43a4-919b-8285d1e8d3f1" providerId="ADAL" clId="{680118A5-48DA-47CC-953A-4F66FF73B753}" dt="2020-04-02T18:30:28" v="190" actId="26606"/>
          <ac:spMkLst>
            <pc:docMk/>
            <pc:sldMk cId="1349152470" sldId="1974"/>
            <ac:spMk id="39" creationId="{A15CFF31-2A56-4E24-9263-DC4342144D06}"/>
          </ac:spMkLst>
        </pc:spChg>
        <pc:spChg chg="add">
          <ac:chgData name="Clint Warriner" userId="d93e7aac-5e48-43a4-919b-8285d1e8d3f1" providerId="ADAL" clId="{680118A5-48DA-47CC-953A-4F66FF73B753}" dt="2020-04-02T18:30:28" v="190" actId="26606"/>
          <ac:spMkLst>
            <pc:docMk/>
            <pc:sldMk cId="1349152470" sldId="1974"/>
            <ac:spMk id="41" creationId="{8F8907EB-52AA-4516-BC6A-7861CE0774DC}"/>
          </ac:spMkLst>
        </pc:spChg>
        <pc:graphicFrameChg chg="del mod ord">
          <ac:chgData name="Clint Warriner" userId="d93e7aac-5e48-43a4-919b-8285d1e8d3f1" providerId="ADAL" clId="{680118A5-48DA-47CC-953A-4F66FF73B753}" dt="2020-04-02T18:30:20.770" v="187" actId="478"/>
          <ac:graphicFrameMkLst>
            <pc:docMk/>
            <pc:sldMk cId="1349152470" sldId="1974"/>
            <ac:graphicFrameMk id="5" creationId="{CE4420E5-E53D-4175-B1EE-EA7986CFAE93}"/>
          </ac:graphicFrameMkLst>
        </pc:graphicFrameChg>
        <pc:picChg chg="add mod">
          <ac:chgData name="Clint Warriner" userId="d93e7aac-5e48-43a4-919b-8285d1e8d3f1" providerId="ADAL" clId="{680118A5-48DA-47CC-953A-4F66FF73B753}" dt="2020-04-02T18:30:28" v="190" actId="26606"/>
          <ac:picMkLst>
            <pc:docMk/>
            <pc:sldMk cId="1349152470" sldId="1974"/>
            <ac:picMk id="6" creationId="{C604C41C-00D7-47F6-B52C-B51AD7A8069C}"/>
          </ac:picMkLst>
        </pc:picChg>
        <pc:picChg chg="add">
          <ac:chgData name="Clint Warriner" userId="d93e7aac-5e48-43a4-919b-8285d1e8d3f1" providerId="ADAL" clId="{680118A5-48DA-47CC-953A-4F66FF73B753}" dt="2020-04-02T18:30:28" v="190" actId="26606"/>
          <ac:picMkLst>
            <pc:docMk/>
            <pc:sldMk cId="1349152470" sldId="1974"/>
            <ac:picMk id="11" creationId="{01AF5FBB-9FDC-4D75-9DD6-DAF01ED197A0}"/>
          </ac:picMkLst>
        </pc:picChg>
        <pc:picChg chg="del">
          <ac:chgData name="Clint Warriner" userId="d93e7aac-5e48-43a4-919b-8285d1e8d3f1" providerId="ADAL" clId="{680118A5-48DA-47CC-953A-4F66FF73B753}" dt="2020-04-02T18:30:14.977" v="186" actId="700"/>
          <ac:picMkLst>
            <pc:docMk/>
            <pc:sldMk cId="1349152470" sldId="1974"/>
            <ac:picMk id="12" creationId="{B4E7D395-0531-4A17-A276-FDA3EB7792EC}"/>
          </ac:picMkLst>
        </pc:picChg>
        <pc:picChg chg="add">
          <ac:chgData name="Clint Warriner" userId="d93e7aac-5e48-43a4-919b-8285d1e8d3f1" providerId="ADAL" clId="{680118A5-48DA-47CC-953A-4F66FF73B753}" dt="2020-04-02T18:30:28" v="190" actId="26606"/>
          <ac:picMkLst>
            <pc:docMk/>
            <pc:sldMk cId="1349152470" sldId="1974"/>
            <ac:picMk id="13" creationId="{933BBBE6-F4CF-483E-BA74-B51421B4D93F}"/>
          </ac:picMkLst>
        </pc:picChg>
        <pc:picChg chg="add">
          <ac:chgData name="Clint Warriner" userId="d93e7aac-5e48-43a4-919b-8285d1e8d3f1" providerId="ADAL" clId="{680118A5-48DA-47CC-953A-4F66FF73B753}" dt="2020-04-02T18:30:28" v="190" actId="26606"/>
          <ac:picMkLst>
            <pc:docMk/>
            <pc:sldMk cId="1349152470" sldId="1974"/>
            <ac:picMk id="27" creationId="{521CC0F3-7B68-4C9C-999A-74F8925C33B2}"/>
          </ac:picMkLst>
        </pc:picChg>
        <pc:picChg chg="add">
          <ac:chgData name="Clint Warriner" userId="d93e7aac-5e48-43a4-919b-8285d1e8d3f1" providerId="ADAL" clId="{680118A5-48DA-47CC-953A-4F66FF73B753}" dt="2020-04-02T18:30:28" v="190" actId="26606"/>
          <ac:picMkLst>
            <pc:docMk/>
            <pc:sldMk cId="1349152470" sldId="1974"/>
            <ac:picMk id="29" creationId="{3EB18ECF-1C11-48BB-8C2B-DC5532A906F4}"/>
          </ac:picMkLst>
        </pc:picChg>
      </pc:sldChg>
    </pc:docChg>
  </pc:docChgLst>
  <pc:docChgLst>
    <pc:chgData name="Clint Warriner" userId="d93e7aac-5e48-43a4-919b-8285d1e8d3f1" providerId="ADAL" clId="{0FA9288F-5604-4DCC-B387-D9A495799085}"/>
    <pc:docChg chg="undo custSel mod addSld delSld modSld modSection">
      <pc:chgData name="Clint Warriner" userId="d93e7aac-5e48-43a4-919b-8285d1e8d3f1" providerId="ADAL" clId="{0FA9288F-5604-4DCC-B387-D9A495799085}" dt="2019-12-03T22:59:05.619" v="2300" actId="20577"/>
      <pc:docMkLst>
        <pc:docMk/>
      </pc:docMkLst>
      <pc:sldChg chg="addSp delSp modSp del mod setBg setClrOvrMap delDesignElem">
        <pc:chgData name="Clint Warriner" userId="d93e7aac-5e48-43a4-919b-8285d1e8d3f1" providerId="ADAL" clId="{0FA9288F-5604-4DCC-B387-D9A495799085}" dt="2019-12-03T21:43:37.360" v="662" actId="47"/>
        <pc:sldMkLst>
          <pc:docMk/>
          <pc:sldMk cId="1962342433" sldId="1957"/>
        </pc:sldMkLst>
        <pc:spChg chg="mod">
          <ac:chgData name="Clint Warriner" userId="d93e7aac-5e48-43a4-919b-8285d1e8d3f1" providerId="ADAL" clId="{0FA9288F-5604-4DCC-B387-D9A495799085}" dt="2019-12-03T21:40:45.433" v="215" actId="26606"/>
          <ac:spMkLst>
            <pc:docMk/>
            <pc:sldMk cId="1962342433" sldId="1957"/>
            <ac:spMk id="2" creationId="{341E4C26-4143-4BC5-A046-64BE29AFA33E}"/>
          </ac:spMkLst>
        </pc:spChg>
        <pc:spChg chg="add del mod">
          <ac:chgData name="Clint Warriner" userId="d93e7aac-5e48-43a4-919b-8285d1e8d3f1" providerId="ADAL" clId="{0FA9288F-5604-4DCC-B387-D9A495799085}" dt="2019-12-03T21:40:16.553" v="212" actId="26606"/>
          <ac:spMkLst>
            <pc:docMk/>
            <pc:sldMk cId="1962342433" sldId="1957"/>
            <ac:spMk id="3" creationId="{DB30EC82-B32A-42C1-92A6-02233ECF1F9B}"/>
          </ac:spMkLst>
        </pc:spChg>
        <pc:spChg chg="add del mod">
          <ac:chgData name="Clint Warriner" userId="d93e7aac-5e48-43a4-919b-8285d1e8d3f1" providerId="ADAL" clId="{0FA9288F-5604-4DCC-B387-D9A495799085}" dt="2019-12-03T21:40:38.607" v="214"/>
          <ac:spMkLst>
            <pc:docMk/>
            <pc:sldMk cId="1962342433" sldId="1957"/>
            <ac:spMk id="4" creationId="{3EA3BD61-7296-4E69-AC8E-3D4CBA81F536}"/>
          </ac:spMkLst>
        </pc:spChg>
        <pc:spChg chg="add del mod">
          <ac:chgData name="Clint Warriner" userId="d93e7aac-5e48-43a4-919b-8285d1e8d3f1" providerId="ADAL" clId="{0FA9288F-5604-4DCC-B387-D9A495799085}" dt="2019-12-03T21:40:38.607" v="214"/>
          <ac:spMkLst>
            <pc:docMk/>
            <pc:sldMk cId="1962342433" sldId="1957"/>
            <ac:spMk id="6" creationId="{205C7AC7-C864-4B91-A905-21BABE6B245E}"/>
          </ac:spMkLst>
        </pc:spChg>
        <pc:spChg chg="add del">
          <ac:chgData name="Clint Warriner" userId="d93e7aac-5e48-43a4-919b-8285d1e8d3f1" providerId="ADAL" clId="{0FA9288F-5604-4DCC-B387-D9A495799085}" dt="2019-12-03T21:40:12.773" v="207" actId="26606"/>
          <ac:spMkLst>
            <pc:docMk/>
            <pc:sldMk cId="1962342433" sldId="1957"/>
            <ac:spMk id="8" creationId="{8F3CF990-ACB8-443A-BB74-D36EC8A00B02}"/>
          </ac:spMkLst>
        </pc:spChg>
        <pc:spChg chg="add del">
          <ac:chgData name="Clint Warriner" userId="d93e7aac-5e48-43a4-919b-8285d1e8d3f1" providerId="ADAL" clId="{0FA9288F-5604-4DCC-B387-D9A495799085}" dt="2019-12-03T21:40:12.773" v="207" actId="26606"/>
          <ac:spMkLst>
            <pc:docMk/>
            <pc:sldMk cId="1962342433" sldId="1957"/>
            <ac:spMk id="10" creationId="{2601900C-265D-4146-A578-477541E3DF28}"/>
          </ac:spMkLst>
        </pc:spChg>
        <pc:spChg chg="add del">
          <ac:chgData name="Clint Warriner" userId="d93e7aac-5e48-43a4-919b-8285d1e8d3f1" providerId="ADAL" clId="{0FA9288F-5604-4DCC-B387-D9A495799085}" dt="2019-12-03T21:40:12.773" v="207" actId="26606"/>
          <ac:spMkLst>
            <pc:docMk/>
            <pc:sldMk cId="1962342433" sldId="1957"/>
            <ac:spMk id="14" creationId="{65F94F98-3A57-49AA-838E-91AAF600B6EE}"/>
          </ac:spMkLst>
        </pc:spChg>
        <pc:spChg chg="add del">
          <ac:chgData name="Clint Warriner" userId="d93e7aac-5e48-43a4-919b-8285d1e8d3f1" providerId="ADAL" clId="{0FA9288F-5604-4DCC-B387-D9A495799085}" dt="2019-12-03T21:40:12.773" v="207" actId="26606"/>
          <ac:spMkLst>
            <pc:docMk/>
            <pc:sldMk cId="1962342433" sldId="1957"/>
            <ac:spMk id="18" creationId="{41F8C064-2DC5-4758-B49C-76BFF64052AF}"/>
          </ac:spMkLst>
        </pc:spChg>
        <pc:spChg chg="add del">
          <ac:chgData name="Clint Warriner" userId="d93e7aac-5e48-43a4-919b-8285d1e8d3f1" providerId="ADAL" clId="{0FA9288F-5604-4DCC-B387-D9A495799085}" dt="2019-12-03T21:40:12.773" v="207" actId="26606"/>
          <ac:spMkLst>
            <pc:docMk/>
            <pc:sldMk cId="1962342433" sldId="1957"/>
            <ac:spMk id="20" creationId="{FBD68200-BC03-4015-860B-CD5C30CD76B8}"/>
          </ac:spMkLst>
        </pc:spChg>
        <pc:spChg chg="add del">
          <ac:chgData name="Clint Warriner" userId="d93e7aac-5e48-43a4-919b-8285d1e8d3f1" providerId="ADAL" clId="{0FA9288F-5604-4DCC-B387-D9A495799085}" dt="2019-12-03T21:40:12.773" v="207" actId="26606"/>
          <ac:spMkLst>
            <pc:docMk/>
            <pc:sldMk cId="1962342433" sldId="1957"/>
            <ac:spMk id="22" creationId="{A0B5529D-5CAA-4BF2-B5C9-34705E7661F9}"/>
          </ac:spMkLst>
        </pc:spChg>
        <pc:spChg chg="add del">
          <ac:chgData name="Clint Warriner" userId="d93e7aac-5e48-43a4-919b-8285d1e8d3f1" providerId="ADAL" clId="{0FA9288F-5604-4DCC-B387-D9A495799085}" dt="2019-12-03T21:40:12.773" v="207" actId="26606"/>
          <ac:spMkLst>
            <pc:docMk/>
            <pc:sldMk cId="1962342433" sldId="1957"/>
            <ac:spMk id="24" creationId="{332A6F87-AC28-4AA8-B8A6-AEBC67BD0D64}"/>
          </ac:spMkLst>
        </pc:spChg>
        <pc:spChg chg="add del">
          <ac:chgData name="Clint Warriner" userId="d93e7aac-5e48-43a4-919b-8285d1e8d3f1" providerId="ADAL" clId="{0FA9288F-5604-4DCC-B387-D9A495799085}" dt="2019-12-03T21:40:14.689" v="209" actId="26606"/>
          <ac:spMkLst>
            <pc:docMk/>
            <pc:sldMk cId="1962342433" sldId="1957"/>
            <ac:spMk id="26" creationId="{B59CD79B-13FF-4DE6-AF06-77B560C62859}"/>
          </ac:spMkLst>
        </pc:spChg>
        <pc:spChg chg="add del">
          <ac:chgData name="Clint Warriner" userId="d93e7aac-5e48-43a4-919b-8285d1e8d3f1" providerId="ADAL" clId="{0FA9288F-5604-4DCC-B387-D9A495799085}" dt="2019-12-03T21:40:16.465" v="211" actId="26606"/>
          <ac:spMkLst>
            <pc:docMk/>
            <pc:sldMk cId="1962342433" sldId="1957"/>
            <ac:spMk id="29" creationId="{8F3CF990-ACB8-443A-BB74-D36EC8A00B02}"/>
          </ac:spMkLst>
        </pc:spChg>
        <pc:spChg chg="add del">
          <ac:chgData name="Clint Warriner" userId="d93e7aac-5e48-43a4-919b-8285d1e8d3f1" providerId="ADAL" clId="{0FA9288F-5604-4DCC-B387-D9A495799085}" dt="2019-12-03T21:40:16.465" v="211" actId="26606"/>
          <ac:spMkLst>
            <pc:docMk/>
            <pc:sldMk cId="1962342433" sldId="1957"/>
            <ac:spMk id="30" creationId="{2601900C-265D-4146-A578-477541E3DF28}"/>
          </ac:spMkLst>
        </pc:spChg>
        <pc:spChg chg="add del">
          <ac:chgData name="Clint Warriner" userId="d93e7aac-5e48-43a4-919b-8285d1e8d3f1" providerId="ADAL" clId="{0FA9288F-5604-4DCC-B387-D9A495799085}" dt="2019-12-03T21:40:16.465" v="211" actId="26606"/>
          <ac:spMkLst>
            <pc:docMk/>
            <pc:sldMk cId="1962342433" sldId="1957"/>
            <ac:spMk id="32" creationId="{65F94F98-3A57-49AA-838E-91AAF600B6EE}"/>
          </ac:spMkLst>
        </pc:spChg>
        <pc:spChg chg="add del">
          <ac:chgData name="Clint Warriner" userId="d93e7aac-5e48-43a4-919b-8285d1e8d3f1" providerId="ADAL" clId="{0FA9288F-5604-4DCC-B387-D9A495799085}" dt="2019-12-03T21:40:16.465" v="211" actId="26606"/>
          <ac:spMkLst>
            <pc:docMk/>
            <pc:sldMk cId="1962342433" sldId="1957"/>
            <ac:spMk id="34" creationId="{41F8C064-2DC5-4758-B49C-76BFF64052AF}"/>
          </ac:spMkLst>
        </pc:spChg>
        <pc:spChg chg="add del">
          <ac:chgData name="Clint Warriner" userId="d93e7aac-5e48-43a4-919b-8285d1e8d3f1" providerId="ADAL" clId="{0FA9288F-5604-4DCC-B387-D9A495799085}" dt="2019-12-03T21:40:16.465" v="211" actId="26606"/>
          <ac:spMkLst>
            <pc:docMk/>
            <pc:sldMk cId="1962342433" sldId="1957"/>
            <ac:spMk id="35" creationId="{FBD68200-BC03-4015-860B-CD5C30CD76B8}"/>
          </ac:spMkLst>
        </pc:spChg>
        <pc:spChg chg="add del">
          <ac:chgData name="Clint Warriner" userId="d93e7aac-5e48-43a4-919b-8285d1e8d3f1" providerId="ADAL" clId="{0FA9288F-5604-4DCC-B387-D9A495799085}" dt="2019-12-03T21:40:16.465" v="211" actId="26606"/>
          <ac:spMkLst>
            <pc:docMk/>
            <pc:sldMk cId="1962342433" sldId="1957"/>
            <ac:spMk id="36" creationId="{A0B5529D-5CAA-4BF2-B5C9-34705E7661F9}"/>
          </ac:spMkLst>
        </pc:spChg>
        <pc:spChg chg="add del">
          <ac:chgData name="Clint Warriner" userId="d93e7aac-5e48-43a4-919b-8285d1e8d3f1" providerId="ADAL" clId="{0FA9288F-5604-4DCC-B387-D9A495799085}" dt="2019-12-03T21:40:16.465" v="211" actId="26606"/>
          <ac:spMkLst>
            <pc:docMk/>
            <pc:sldMk cId="1962342433" sldId="1957"/>
            <ac:spMk id="37" creationId="{332A6F87-AC28-4AA8-B8A6-AEBC67BD0D64}"/>
          </ac:spMkLst>
        </pc:spChg>
        <pc:spChg chg="add del">
          <ac:chgData name="Clint Warriner" userId="d93e7aac-5e48-43a4-919b-8285d1e8d3f1" providerId="ADAL" clId="{0FA9288F-5604-4DCC-B387-D9A495799085}" dt="2019-12-03T21:40:16.465" v="211" actId="26606"/>
          <ac:spMkLst>
            <pc:docMk/>
            <pc:sldMk cId="1962342433" sldId="1957"/>
            <ac:spMk id="38" creationId="{DB30EC82-B32A-42C1-92A6-02233ECF1F9B}"/>
          </ac:spMkLst>
        </pc:spChg>
        <pc:spChg chg="add del">
          <ac:chgData name="Clint Warriner" userId="d93e7aac-5e48-43a4-919b-8285d1e8d3f1" providerId="ADAL" clId="{0FA9288F-5604-4DCC-B387-D9A495799085}" dt="2019-12-03T21:40:38.607" v="214"/>
          <ac:spMkLst>
            <pc:docMk/>
            <pc:sldMk cId="1962342433" sldId="1957"/>
            <ac:spMk id="40" creationId="{B5E326A3-EB92-4BDA-9F77-45197E0CBE7E}"/>
          </ac:spMkLst>
        </pc:spChg>
        <pc:spChg chg="add del">
          <ac:chgData name="Clint Warriner" userId="d93e7aac-5e48-43a4-919b-8285d1e8d3f1" providerId="ADAL" clId="{0FA9288F-5604-4DCC-B387-D9A495799085}" dt="2019-12-03T21:40:38.607" v="214"/>
          <ac:spMkLst>
            <pc:docMk/>
            <pc:sldMk cId="1962342433" sldId="1957"/>
            <ac:spMk id="42" creationId="{CAC996C7-7B84-4645-9AA1-6EA85EAB47D6}"/>
          </ac:spMkLst>
        </pc:spChg>
        <pc:spChg chg="add del">
          <ac:chgData name="Clint Warriner" userId="d93e7aac-5e48-43a4-919b-8285d1e8d3f1" providerId="ADAL" clId="{0FA9288F-5604-4DCC-B387-D9A495799085}" dt="2019-12-03T21:40:38.607" v="214"/>
          <ac:spMkLst>
            <pc:docMk/>
            <pc:sldMk cId="1962342433" sldId="1957"/>
            <ac:spMk id="43" creationId="{32DC315B-5680-47D9-B827-34D012FB14B2}"/>
          </ac:spMkLst>
        </pc:spChg>
        <pc:spChg chg="add">
          <ac:chgData name="Clint Warriner" userId="d93e7aac-5e48-43a4-919b-8285d1e8d3f1" providerId="ADAL" clId="{0FA9288F-5604-4DCC-B387-D9A495799085}" dt="2019-12-03T21:40:45.433" v="215" actId="26606"/>
          <ac:spMkLst>
            <pc:docMk/>
            <pc:sldMk cId="1962342433" sldId="1957"/>
            <ac:spMk id="49" creationId="{B59CD79B-13FF-4DE6-AF06-77B560C62859}"/>
          </ac:spMkLst>
        </pc:spChg>
        <pc:graphicFrameChg chg="add del">
          <ac:chgData name="Clint Warriner" userId="d93e7aac-5e48-43a4-919b-8285d1e8d3f1" providerId="ADAL" clId="{0FA9288F-5604-4DCC-B387-D9A495799085}" dt="2019-12-03T21:40:14.689" v="209" actId="26606"/>
          <ac:graphicFrameMkLst>
            <pc:docMk/>
            <pc:sldMk cId="1962342433" sldId="1957"/>
            <ac:graphicFrameMk id="5" creationId="{0BB26793-2296-4F28-94FB-2FCC6BC2E8D0}"/>
          </ac:graphicFrameMkLst>
        </pc:graphicFrameChg>
        <pc:graphicFrameChg chg="add mod modGraphic">
          <ac:chgData name="Clint Warriner" userId="d93e7aac-5e48-43a4-919b-8285d1e8d3f1" providerId="ADAL" clId="{0FA9288F-5604-4DCC-B387-D9A495799085}" dt="2019-12-03T21:40:45.433" v="215" actId="26606"/>
          <ac:graphicFrameMkLst>
            <pc:docMk/>
            <pc:sldMk cId="1962342433" sldId="1957"/>
            <ac:graphicFrameMk id="44" creationId="{6D8F0F1D-D189-43F5-A1EE-8437AE22632F}"/>
          </ac:graphicFrameMkLst>
        </pc:graphicFrameChg>
        <pc:picChg chg="add del">
          <ac:chgData name="Clint Warriner" userId="d93e7aac-5e48-43a4-919b-8285d1e8d3f1" providerId="ADAL" clId="{0FA9288F-5604-4DCC-B387-D9A495799085}" dt="2019-12-03T21:40:12.773" v="207" actId="26606"/>
          <ac:picMkLst>
            <pc:docMk/>
            <pc:sldMk cId="1962342433" sldId="1957"/>
            <ac:picMk id="12" creationId="{00B98862-BEE1-44FB-A335-A1B9106B445E}"/>
          </ac:picMkLst>
        </pc:picChg>
        <pc:picChg chg="add del">
          <ac:chgData name="Clint Warriner" userId="d93e7aac-5e48-43a4-919b-8285d1e8d3f1" providerId="ADAL" clId="{0FA9288F-5604-4DCC-B387-D9A495799085}" dt="2019-12-03T21:40:12.773" v="207" actId="26606"/>
          <ac:picMkLst>
            <pc:docMk/>
            <pc:sldMk cId="1962342433" sldId="1957"/>
            <ac:picMk id="16" creationId="{7185CF21-0594-48C0-9F3E-254D6BCE9D9B}"/>
          </ac:picMkLst>
        </pc:picChg>
        <pc:picChg chg="add del">
          <ac:chgData name="Clint Warriner" userId="d93e7aac-5e48-43a4-919b-8285d1e8d3f1" providerId="ADAL" clId="{0FA9288F-5604-4DCC-B387-D9A495799085}" dt="2019-12-03T21:40:14.689" v="209" actId="26606"/>
          <ac:picMkLst>
            <pc:docMk/>
            <pc:sldMk cId="1962342433" sldId="1957"/>
            <ac:picMk id="27" creationId="{402D77BF-B8EB-4AFE-AC21-08C836EF16A7}"/>
          </ac:picMkLst>
        </pc:picChg>
        <pc:picChg chg="add del">
          <ac:chgData name="Clint Warriner" userId="d93e7aac-5e48-43a4-919b-8285d1e8d3f1" providerId="ADAL" clId="{0FA9288F-5604-4DCC-B387-D9A495799085}" dt="2019-12-03T21:40:16.465" v="211" actId="26606"/>
          <ac:picMkLst>
            <pc:docMk/>
            <pc:sldMk cId="1962342433" sldId="1957"/>
            <ac:picMk id="31" creationId="{00B98862-BEE1-44FB-A335-A1B9106B445E}"/>
          </ac:picMkLst>
        </pc:picChg>
        <pc:picChg chg="add del">
          <ac:chgData name="Clint Warriner" userId="d93e7aac-5e48-43a4-919b-8285d1e8d3f1" providerId="ADAL" clId="{0FA9288F-5604-4DCC-B387-D9A495799085}" dt="2019-12-03T21:40:16.465" v="211" actId="26606"/>
          <ac:picMkLst>
            <pc:docMk/>
            <pc:sldMk cId="1962342433" sldId="1957"/>
            <ac:picMk id="33" creationId="{7185CF21-0594-48C0-9F3E-254D6BCE9D9B}"/>
          </ac:picMkLst>
        </pc:picChg>
        <pc:picChg chg="add del">
          <ac:chgData name="Clint Warriner" userId="d93e7aac-5e48-43a4-919b-8285d1e8d3f1" providerId="ADAL" clId="{0FA9288F-5604-4DCC-B387-D9A495799085}" dt="2019-12-03T21:40:38.607" v="214"/>
          <ac:picMkLst>
            <pc:docMk/>
            <pc:sldMk cId="1962342433" sldId="1957"/>
            <ac:picMk id="41" creationId="{B4E7D395-0531-4A17-A276-FDA3EB7792EC}"/>
          </ac:picMkLst>
        </pc:picChg>
        <pc:picChg chg="add">
          <ac:chgData name="Clint Warriner" userId="d93e7aac-5e48-43a4-919b-8285d1e8d3f1" providerId="ADAL" clId="{0FA9288F-5604-4DCC-B387-D9A495799085}" dt="2019-12-03T21:40:45.433" v="215" actId="26606"/>
          <ac:picMkLst>
            <pc:docMk/>
            <pc:sldMk cId="1962342433" sldId="1957"/>
            <ac:picMk id="51" creationId="{402D77BF-B8EB-4AFE-AC21-08C836EF16A7}"/>
          </ac:picMkLst>
        </pc:picChg>
      </pc:sldChg>
      <pc:sldChg chg="modSp add mod">
        <pc:chgData name="Clint Warriner" userId="d93e7aac-5e48-43a4-919b-8285d1e8d3f1" providerId="ADAL" clId="{0FA9288F-5604-4DCC-B387-D9A495799085}" dt="2019-12-03T21:43:32.923" v="661" actId="27636"/>
        <pc:sldMkLst>
          <pc:docMk/>
          <pc:sldMk cId="1243301806" sldId="1958"/>
        </pc:sldMkLst>
        <pc:spChg chg="mod">
          <ac:chgData name="Clint Warriner" userId="d93e7aac-5e48-43a4-919b-8285d1e8d3f1" providerId="ADAL" clId="{0FA9288F-5604-4DCC-B387-D9A495799085}" dt="2019-12-03T21:41:00.370" v="230" actId="20577"/>
          <ac:spMkLst>
            <pc:docMk/>
            <pc:sldMk cId="1243301806" sldId="1958"/>
            <ac:spMk id="2" creationId="{A95C34D9-FDB2-4411-B8B9-666AF0A101F5}"/>
          </ac:spMkLst>
        </pc:spChg>
        <pc:spChg chg="mod">
          <ac:chgData name="Clint Warriner" userId="d93e7aac-5e48-43a4-919b-8285d1e8d3f1" providerId="ADAL" clId="{0FA9288F-5604-4DCC-B387-D9A495799085}" dt="2019-12-03T21:43:32.923" v="661" actId="27636"/>
          <ac:spMkLst>
            <pc:docMk/>
            <pc:sldMk cId="1243301806" sldId="1958"/>
            <ac:spMk id="3" creationId="{AA613649-9671-413C-BB91-FEDC72119903}"/>
          </ac:spMkLst>
        </pc:spChg>
      </pc:sldChg>
      <pc:sldChg chg="modSp new mod">
        <pc:chgData name="Clint Warriner" userId="d93e7aac-5e48-43a4-919b-8285d1e8d3f1" providerId="ADAL" clId="{0FA9288F-5604-4DCC-B387-D9A495799085}" dt="2019-12-03T21:47:43.313" v="855" actId="20577"/>
        <pc:sldMkLst>
          <pc:docMk/>
          <pc:sldMk cId="974705293" sldId="1959"/>
        </pc:sldMkLst>
        <pc:spChg chg="mod">
          <ac:chgData name="Clint Warriner" userId="d93e7aac-5e48-43a4-919b-8285d1e8d3f1" providerId="ADAL" clId="{0FA9288F-5604-4DCC-B387-D9A495799085}" dt="2019-12-03T21:46:58.985" v="708" actId="20577"/>
          <ac:spMkLst>
            <pc:docMk/>
            <pc:sldMk cId="974705293" sldId="1959"/>
            <ac:spMk id="2" creationId="{E552A043-9443-4001-8553-57B1CD480328}"/>
          </ac:spMkLst>
        </pc:spChg>
        <pc:spChg chg="mod">
          <ac:chgData name="Clint Warriner" userId="d93e7aac-5e48-43a4-919b-8285d1e8d3f1" providerId="ADAL" clId="{0FA9288F-5604-4DCC-B387-D9A495799085}" dt="2019-12-03T21:47:43.313" v="855" actId="20577"/>
          <ac:spMkLst>
            <pc:docMk/>
            <pc:sldMk cId="974705293" sldId="1959"/>
            <ac:spMk id="3" creationId="{0BBA5885-2842-4674-8516-AAC67373E700}"/>
          </ac:spMkLst>
        </pc:spChg>
      </pc:sldChg>
      <pc:sldChg chg="addSp delSp modSp new mod setBg setClrOvrMap">
        <pc:chgData name="Clint Warriner" userId="d93e7aac-5e48-43a4-919b-8285d1e8d3f1" providerId="ADAL" clId="{0FA9288F-5604-4DCC-B387-D9A495799085}" dt="2019-12-03T21:49:20.703" v="977" actId="26606"/>
        <pc:sldMkLst>
          <pc:docMk/>
          <pc:sldMk cId="3476036165" sldId="1960"/>
        </pc:sldMkLst>
        <pc:spChg chg="mod">
          <ac:chgData name="Clint Warriner" userId="d93e7aac-5e48-43a4-919b-8285d1e8d3f1" providerId="ADAL" clId="{0FA9288F-5604-4DCC-B387-D9A495799085}" dt="2019-12-03T21:49:20.703" v="977" actId="26606"/>
          <ac:spMkLst>
            <pc:docMk/>
            <pc:sldMk cId="3476036165" sldId="1960"/>
            <ac:spMk id="2" creationId="{4BCC2530-5191-4C44-9E6F-3494BCBD8DAB}"/>
          </ac:spMkLst>
        </pc:spChg>
        <pc:spChg chg="del mod">
          <ac:chgData name="Clint Warriner" userId="d93e7aac-5e48-43a4-919b-8285d1e8d3f1" providerId="ADAL" clId="{0FA9288F-5604-4DCC-B387-D9A495799085}" dt="2019-12-03T21:49:11.184" v="976" actId="12084"/>
          <ac:spMkLst>
            <pc:docMk/>
            <pc:sldMk cId="3476036165" sldId="1960"/>
            <ac:spMk id="3" creationId="{CA1E7858-3009-4B3B-93E0-FF2800B2638C}"/>
          </ac:spMkLst>
        </pc:spChg>
        <pc:spChg chg="add">
          <ac:chgData name="Clint Warriner" userId="d93e7aac-5e48-43a4-919b-8285d1e8d3f1" providerId="ADAL" clId="{0FA9288F-5604-4DCC-B387-D9A495799085}" dt="2019-12-03T21:49:20.703" v="977" actId="26606"/>
          <ac:spMkLst>
            <pc:docMk/>
            <pc:sldMk cId="3476036165" sldId="1960"/>
            <ac:spMk id="9" creationId="{EC0294F1-7EE2-4EB9-A41B-908481D40AC9}"/>
          </ac:spMkLst>
        </pc:spChg>
        <pc:spChg chg="add">
          <ac:chgData name="Clint Warriner" userId="d93e7aac-5e48-43a4-919b-8285d1e8d3f1" providerId="ADAL" clId="{0FA9288F-5604-4DCC-B387-D9A495799085}" dt="2019-12-03T21:49:20.703" v="977" actId="26606"/>
          <ac:spMkLst>
            <pc:docMk/>
            <pc:sldMk cId="3476036165" sldId="1960"/>
            <ac:spMk id="11" creationId="{B5E326A3-EB92-4BDA-9F77-45197E0CBE7E}"/>
          </ac:spMkLst>
        </pc:spChg>
        <pc:spChg chg="add">
          <ac:chgData name="Clint Warriner" userId="d93e7aac-5e48-43a4-919b-8285d1e8d3f1" providerId="ADAL" clId="{0FA9288F-5604-4DCC-B387-D9A495799085}" dt="2019-12-03T21:49:20.703" v="977" actId="26606"/>
          <ac:spMkLst>
            <pc:docMk/>
            <pc:sldMk cId="3476036165" sldId="1960"/>
            <ac:spMk id="13" creationId="{CAC996C7-7B84-4645-9AA1-6EA85EAB47D6}"/>
          </ac:spMkLst>
        </pc:spChg>
        <pc:spChg chg="add">
          <ac:chgData name="Clint Warriner" userId="d93e7aac-5e48-43a4-919b-8285d1e8d3f1" providerId="ADAL" clId="{0FA9288F-5604-4DCC-B387-D9A495799085}" dt="2019-12-03T21:49:20.703" v="977" actId="26606"/>
          <ac:spMkLst>
            <pc:docMk/>
            <pc:sldMk cId="3476036165" sldId="1960"/>
            <ac:spMk id="15" creationId="{32DC315B-5680-47D9-B827-34D012FB14B2}"/>
          </ac:spMkLst>
        </pc:spChg>
        <pc:graphicFrameChg chg="add mod modGraphic">
          <ac:chgData name="Clint Warriner" userId="d93e7aac-5e48-43a4-919b-8285d1e8d3f1" providerId="ADAL" clId="{0FA9288F-5604-4DCC-B387-D9A495799085}" dt="2019-12-03T21:49:20.703" v="977" actId="26606"/>
          <ac:graphicFrameMkLst>
            <pc:docMk/>
            <pc:sldMk cId="3476036165" sldId="1960"/>
            <ac:graphicFrameMk id="4" creationId="{53336C7E-80DD-4DFF-B6D9-AD41991DD10A}"/>
          </ac:graphicFrameMkLst>
        </pc:graphicFrameChg>
      </pc:sldChg>
      <pc:sldChg chg="modSp new mod">
        <pc:chgData name="Clint Warriner" userId="d93e7aac-5e48-43a4-919b-8285d1e8d3f1" providerId="ADAL" clId="{0FA9288F-5604-4DCC-B387-D9A495799085}" dt="2019-12-03T21:54:24.330" v="1410" actId="20577"/>
        <pc:sldMkLst>
          <pc:docMk/>
          <pc:sldMk cId="1548638206" sldId="1961"/>
        </pc:sldMkLst>
        <pc:spChg chg="mod">
          <ac:chgData name="Clint Warriner" userId="d93e7aac-5e48-43a4-919b-8285d1e8d3f1" providerId="ADAL" clId="{0FA9288F-5604-4DCC-B387-D9A495799085}" dt="2019-12-03T21:49:41.925" v="1029" actId="20577"/>
          <ac:spMkLst>
            <pc:docMk/>
            <pc:sldMk cId="1548638206" sldId="1961"/>
            <ac:spMk id="2" creationId="{A8613C50-18CF-4500-9203-D4EB4FF41FD6}"/>
          </ac:spMkLst>
        </pc:spChg>
        <pc:spChg chg="mod">
          <ac:chgData name="Clint Warriner" userId="d93e7aac-5e48-43a4-919b-8285d1e8d3f1" providerId="ADAL" clId="{0FA9288F-5604-4DCC-B387-D9A495799085}" dt="2019-12-03T21:54:24.330" v="1410" actId="20577"/>
          <ac:spMkLst>
            <pc:docMk/>
            <pc:sldMk cId="1548638206" sldId="1961"/>
            <ac:spMk id="3" creationId="{0FD5FD5E-5C78-4ED9-81C1-44A6DB7B90F0}"/>
          </ac:spMkLst>
        </pc:spChg>
      </pc:sldChg>
      <pc:sldChg chg="modSp new mod">
        <pc:chgData name="Clint Warriner" userId="d93e7aac-5e48-43a4-919b-8285d1e8d3f1" providerId="ADAL" clId="{0FA9288F-5604-4DCC-B387-D9A495799085}" dt="2019-12-03T22:00:08.742" v="2001" actId="20577"/>
        <pc:sldMkLst>
          <pc:docMk/>
          <pc:sldMk cId="3653839215" sldId="1962"/>
        </pc:sldMkLst>
        <pc:spChg chg="mod">
          <ac:chgData name="Clint Warriner" userId="d93e7aac-5e48-43a4-919b-8285d1e8d3f1" providerId="ADAL" clId="{0FA9288F-5604-4DCC-B387-D9A495799085}" dt="2019-12-03T21:54:36.668" v="1430" actId="20577"/>
          <ac:spMkLst>
            <pc:docMk/>
            <pc:sldMk cId="3653839215" sldId="1962"/>
            <ac:spMk id="2" creationId="{9A0E0EAF-255E-4149-AB1A-1D1B087C6F80}"/>
          </ac:spMkLst>
        </pc:spChg>
        <pc:spChg chg="mod">
          <ac:chgData name="Clint Warriner" userId="d93e7aac-5e48-43a4-919b-8285d1e8d3f1" providerId="ADAL" clId="{0FA9288F-5604-4DCC-B387-D9A495799085}" dt="2019-12-03T22:00:08.742" v="2001" actId="20577"/>
          <ac:spMkLst>
            <pc:docMk/>
            <pc:sldMk cId="3653839215" sldId="1962"/>
            <ac:spMk id="3" creationId="{C84FC41C-5A64-4020-8672-202123B19FCD}"/>
          </ac:spMkLst>
        </pc:spChg>
      </pc:sldChg>
      <pc:sldChg chg="modSp new mod">
        <pc:chgData name="Clint Warriner" userId="d93e7aac-5e48-43a4-919b-8285d1e8d3f1" providerId="ADAL" clId="{0FA9288F-5604-4DCC-B387-D9A495799085}" dt="2019-12-03T22:59:05.619" v="2300" actId="20577"/>
        <pc:sldMkLst>
          <pc:docMk/>
          <pc:sldMk cId="3814457235" sldId="1963"/>
        </pc:sldMkLst>
        <pc:spChg chg="mod">
          <ac:chgData name="Clint Warriner" userId="d93e7aac-5e48-43a4-919b-8285d1e8d3f1" providerId="ADAL" clId="{0FA9288F-5604-4DCC-B387-D9A495799085}" dt="2019-12-03T21:56:00.037" v="1621" actId="20577"/>
          <ac:spMkLst>
            <pc:docMk/>
            <pc:sldMk cId="3814457235" sldId="1963"/>
            <ac:spMk id="2" creationId="{B65B3F34-FD48-4ECC-80D2-2EB1BE520569}"/>
          </ac:spMkLst>
        </pc:spChg>
        <pc:spChg chg="mod">
          <ac:chgData name="Clint Warriner" userId="d93e7aac-5e48-43a4-919b-8285d1e8d3f1" providerId="ADAL" clId="{0FA9288F-5604-4DCC-B387-D9A495799085}" dt="2019-12-03T22:59:05.619" v="2300" actId="20577"/>
          <ac:spMkLst>
            <pc:docMk/>
            <pc:sldMk cId="3814457235" sldId="1963"/>
            <ac:spMk id="3" creationId="{C18D1C27-3ABF-40C2-8B1F-8492C82477F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1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svg"/><Relationship Id="rId1" Type="http://schemas.openxmlformats.org/officeDocument/2006/relationships/image" Target="../media/image95.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98.svg"/></Relationships>
</file>

<file path=ppt/diagrams/_rels/data1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4.svg"/><Relationship Id="rId5" Type="http://schemas.openxmlformats.org/officeDocument/2006/relationships/image" Target="../media/image103.png"/><Relationship Id="rId4" Type="http://schemas.openxmlformats.org/officeDocument/2006/relationships/image" Target="../media/image102.svg"/></Relationships>
</file>

<file path=ppt/diagrams/_rels/data1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svg"/><Relationship Id="rId1" Type="http://schemas.openxmlformats.org/officeDocument/2006/relationships/image" Target="../media/image105.png"/><Relationship Id="rId4" Type="http://schemas.openxmlformats.org/officeDocument/2006/relationships/image" Target="../media/image108.svg"/></Relationships>
</file>

<file path=ppt/diagrams/_rels/data1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4.svg"/><Relationship Id="rId5" Type="http://schemas.openxmlformats.org/officeDocument/2006/relationships/image" Target="../media/image103.png"/><Relationship Id="rId4" Type="http://schemas.openxmlformats.org/officeDocument/2006/relationships/image" Target="../media/image102.svg"/></Relationships>
</file>

<file path=ppt/diagrams/_rels/data1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4.svg"/><Relationship Id="rId5" Type="http://schemas.openxmlformats.org/officeDocument/2006/relationships/image" Target="../media/image103.png"/><Relationship Id="rId4" Type="http://schemas.openxmlformats.org/officeDocument/2006/relationships/image" Target="../media/image102.svg"/></Relationships>
</file>

<file path=ppt/diagrams/_rels/data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svg"/><Relationship Id="rId1" Type="http://schemas.openxmlformats.org/officeDocument/2006/relationships/image" Target="../media/image99.png"/><Relationship Id="rId4" Type="http://schemas.openxmlformats.org/officeDocument/2006/relationships/image" Target="../media/image111.svg"/></Relationships>
</file>

<file path=ppt/diagrams/_rels/data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ata3.xml.rels><?xml version="1.0" encoding="UTF-8" standalone="yes"?>
<Relationships xmlns="http://schemas.openxmlformats.org/package/2006/relationships"><Relationship Id="rId8" Type="http://schemas.openxmlformats.org/officeDocument/2006/relationships/image" Target="../media/image54.sv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6" Type="http://schemas.openxmlformats.org/officeDocument/2006/relationships/image" Target="../media/image62.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 Id="rId14" Type="http://schemas.openxmlformats.org/officeDocument/2006/relationships/image" Target="../media/image60.svg"/></Relationships>
</file>

<file path=ppt/diagrams/_rels/data4.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ata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ata9.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svg"/><Relationship Id="rId1" Type="http://schemas.openxmlformats.org/officeDocument/2006/relationships/image" Target="../media/image95.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98.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4.svg"/><Relationship Id="rId5" Type="http://schemas.openxmlformats.org/officeDocument/2006/relationships/image" Target="../media/image103.png"/><Relationship Id="rId4" Type="http://schemas.openxmlformats.org/officeDocument/2006/relationships/image" Target="../media/image102.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svg"/><Relationship Id="rId1" Type="http://schemas.openxmlformats.org/officeDocument/2006/relationships/image" Target="../media/image105.png"/><Relationship Id="rId4" Type="http://schemas.openxmlformats.org/officeDocument/2006/relationships/image" Target="../media/image108.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4.svg"/><Relationship Id="rId5" Type="http://schemas.openxmlformats.org/officeDocument/2006/relationships/image" Target="../media/image103.png"/><Relationship Id="rId4" Type="http://schemas.openxmlformats.org/officeDocument/2006/relationships/image" Target="../media/image102.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4.svg"/><Relationship Id="rId5" Type="http://schemas.openxmlformats.org/officeDocument/2006/relationships/image" Target="../media/image103.png"/><Relationship Id="rId4" Type="http://schemas.openxmlformats.org/officeDocument/2006/relationships/image" Target="../media/image102.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svg"/><Relationship Id="rId1" Type="http://schemas.openxmlformats.org/officeDocument/2006/relationships/image" Target="../media/image99.png"/><Relationship Id="rId4" Type="http://schemas.openxmlformats.org/officeDocument/2006/relationships/image" Target="../media/image1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54.sv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6" Type="http://schemas.openxmlformats.org/officeDocument/2006/relationships/image" Target="../media/image62.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 Id="rId14" Type="http://schemas.openxmlformats.org/officeDocument/2006/relationships/image" Target="../media/image6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rawing9.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937E8-7323-42FA-A4B9-4BB94584E68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95D25B-C060-47F0-B3D8-922FB5C03833}">
      <dgm:prSet/>
      <dgm:spPr/>
      <dgm:t>
        <a:bodyPr/>
        <a:lstStyle/>
        <a:p>
          <a:pPr>
            <a:lnSpc>
              <a:spcPct val="100000"/>
            </a:lnSpc>
          </a:pPr>
          <a:r>
            <a:rPr lang="en-US"/>
            <a:t>Chain of Custody</a:t>
          </a:r>
        </a:p>
      </dgm:t>
    </dgm:pt>
    <dgm:pt modelId="{D83B5C9C-B03F-4DCE-8A05-235B1D77029B}" type="parTrans" cxnId="{B9D5CE6A-0B3A-48DC-BD7E-90EE1468C4C2}">
      <dgm:prSet/>
      <dgm:spPr/>
      <dgm:t>
        <a:bodyPr/>
        <a:lstStyle/>
        <a:p>
          <a:endParaRPr lang="en-US"/>
        </a:p>
      </dgm:t>
    </dgm:pt>
    <dgm:pt modelId="{8D72B91F-0CBF-435C-AE5A-6E3824330420}" type="sibTrans" cxnId="{B9D5CE6A-0B3A-48DC-BD7E-90EE1468C4C2}">
      <dgm:prSet/>
      <dgm:spPr/>
      <dgm:t>
        <a:bodyPr/>
        <a:lstStyle/>
        <a:p>
          <a:endParaRPr lang="en-US"/>
        </a:p>
      </dgm:t>
    </dgm:pt>
    <dgm:pt modelId="{EB418A14-9A45-4FE4-942D-49EF0BCF52ED}">
      <dgm:prSet/>
      <dgm:spPr/>
      <dgm:t>
        <a:bodyPr/>
        <a:lstStyle/>
        <a:p>
          <a:pPr>
            <a:lnSpc>
              <a:spcPct val="100000"/>
            </a:lnSpc>
          </a:pPr>
          <a:r>
            <a:rPr lang="en-US"/>
            <a:t>Too much focus on the process not on the customer scenario</a:t>
          </a:r>
        </a:p>
      </dgm:t>
    </dgm:pt>
    <dgm:pt modelId="{1FD30FF0-C3FE-431D-AB79-4E4F5D55E82F}" type="parTrans" cxnId="{0A5E3C4B-0BB2-490E-9704-0A96D478BCB5}">
      <dgm:prSet/>
      <dgm:spPr/>
      <dgm:t>
        <a:bodyPr/>
        <a:lstStyle/>
        <a:p>
          <a:endParaRPr lang="en-US"/>
        </a:p>
      </dgm:t>
    </dgm:pt>
    <dgm:pt modelId="{328FF658-041F-41FD-9446-16AE604B6E5C}" type="sibTrans" cxnId="{0A5E3C4B-0BB2-490E-9704-0A96D478BCB5}">
      <dgm:prSet/>
      <dgm:spPr/>
      <dgm:t>
        <a:bodyPr/>
        <a:lstStyle/>
        <a:p>
          <a:endParaRPr lang="en-US"/>
        </a:p>
      </dgm:t>
    </dgm:pt>
    <dgm:pt modelId="{C480834E-A990-46C4-AF34-22C5FC23A428}">
      <dgm:prSet/>
      <dgm:spPr/>
      <dgm:t>
        <a:bodyPr/>
        <a:lstStyle/>
        <a:p>
          <a:pPr>
            <a:lnSpc>
              <a:spcPct val="100000"/>
            </a:lnSpc>
          </a:pPr>
          <a:r>
            <a:rPr lang="en-US"/>
            <a:t>Managing cases pending FTS is time consuming</a:t>
          </a:r>
        </a:p>
      </dgm:t>
    </dgm:pt>
    <dgm:pt modelId="{D5648293-3CE3-4706-9809-7C92031CE542}" type="parTrans" cxnId="{83F44E1B-36A1-4C73-B4CA-688D536A3328}">
      <dgm:prSet/>
      <dgm:spPr/>
      <dgm:t>
        <a:bodyPr/>
        <a:lstStyle/>
        <a:p>
          <a:endParaRPr lang="en-US"/>
        </a:p>
      </dgm:t>
    </dgm:pt>
    <dgm:pt modelId="{8A928353-BA02-45BB-B7A1-7957989DED38}" type="sibTrans" cxnId="{83F44E1B-36A1-4C73-B4CA-688D536A3328}">
      <dgm:prSet/>
      <dgm:spPr/>
      <dgm:t>
        <a:bodyPr/>
        <a:lstStyle/>
        <a:p>
          <a:endParaRPr lang="en-US"/>
        </a:p>
      </dgm:t>
    </dgm:pt>
    <dgm:pt modelId="{6F4B6477-84A2-470C-8E1E-89446B8EF5CC}">
      <dgm:prSet/>
      <dgm:spPr/>
      <dgm:t>
        <a:bodyPr/>
        <a:lstStyle/>
        <a:p>
          <a:pPr>
            <a:lnSpc>
              <a:spcPct val="100000"/>
            </a:lnSpc>
          </a:pPr>
          <a:r>
            <a:rPr lang="en-US"/>
            <a:t>Inconsistency in experience from region to region</a:t>
          </a:r>
        </a:p>
      </dgm:t>
    </dgm:pt>
    <dgm:pt modelId="{DBBCECC6-6398-4324-B47E-7F85C948DCC8}" type="parTrans" cxnId="{1A9ADB3D-AC66-4576-B0B5-031CBC357E0B}">
      <dgm:prSet/>
      <dgm:spPr/>
      <dgm:t>
        <a:bodyPr/>
        <a:lstStyle/>
        <a:p>
          <a:endParaRPr lang="en-US"/>
        </a:p>
      </dgm:t>
    </dgm:pt>
    <dgm:pt modelId="{DA082702-693D-4A4F-AEE9-277D29AA99A0}" type="sibTrans" cxnId="{1A9ADB3D-AC66-4576-B0B5-031CBC357E0B}">
      <dgm:prSet/>
      <dgm:spPr/>
      <dgm:t>
        <a:bodyPr/>
        <a:lstStyle/>
        <a:p>
          <a:endParaRPr lang="en-US"/>
        </a:p>
      </dgm:t>
    </dgm:pt>
    <dgm:pt modelId="{F29A0846-8DD6-4BD4-9C7D-FAFA12DF47BB}">
      <dgm:prSet/>
      <dgm:spPr/>
      <dgm:t>
        <a:bodyPr/>
        <a:lstStyle/>
        <a:p>
          <a:pPr>
            <a:lnSpc>
              <a:spcPct val="100000"/>
            </a:lnSpc>
          </a:pPr>
          <a:r>
            <a:rPr lang="en-US"/>
            <a:t>Manual tracking in Excel</a:t>
          </a:r>
        </a:p>
      </dgm:t>
    </dgm:pt>
    <dgm:pt modelId="{F4394C41-0A45-4DE1-BA2D-830DEB85B3DF}" type="parTrans" cxnId="{F73ACAF8-3AFD-450B-AABD-15380C832883}">
      <dgm:prSet/>
      <dgm:spPr/>
      <dgm:t>
        <a:bodyPr/>
        <a:lstStyle/>
        <a:p>
          <a:endParaRPr lang="en-US"/>
        </a:p>
      </dgm:t>
    </dgm:pt>
    <dgm:pt modelId="{98D3D090-E9C4-46BD-ABF8-B6825D669FD8}" type="sibTrans" cxnId="{F73ACAF8-3AFD-450B-AABD-15380C832883}">
      <dgm:prSet/>
      <dgm:spPr/>
      <dgm:t>
        <a:bodyPr/>
        <a:lstStyle/>
        <a:p>
          <a:endParaRPr lang="en-US"/>
        </a:p>
      </dgm:t>
    </dgm:pt>
    <dgm:pt modelId="{D8F963E7-0922-43B4-8397-B2D3757CB21F}" type="pres">
      <dgm:prSet presAssocID="{C60937E8-7323-42FA-A4B9-4BB94584E686}" presName="root" presStyleCnt="0">
        <dgm:presLayoutVars>
          <dgm:dir/>
          <dgm:resizeHandles val="exact"/>
        </dgm:presLayoutVars>
      </dgm:prSet>
      <dgm:spPr/>
    </dgm:pt>
    <dgm:pt modelId="{915CEB4A-04D5-4B49-8A71-F378F4F19FD7}" type="pres">
      <dgm:prSet presAssocID="{A695D25B-C060-47F0-B3D8-922FB5C03833}" presName="compNode" presStyleCnt="0"/>
      <dgm:spPr/>
    </dgm:pt>
    <dgm:pt modelId="{FC512162-FE3C-4626-A9C5-0AEC5F864458}" type="pres">
      <dgm:prSet presAssocID="{A695D25B-C060-47F0-B3D8-922FB5C038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k"/>
        </a:ext>
      </dgm:extLst>
    </dgm:pt>
    <dgm:pt modelId="{EFC406C1-E638-463E-9A48-B50CE35C1166}" type="pres">
      <dgm:prSet presAssocID="{A695D25B-C060-47F0-B3D8-922FB5C03833}" presName="spaceRect" presStyleCnt="0"/>
      <dgm:spPr/>
    </dgm:pt>
    <dgm:pt modelId="{A22C216B-7E6E-42C0-AD34-9DF89D70D4A0}" type="pres">
      <dgm:prSet presAssocID="{A695D25B-C060-47F0-B3D8-922FB5C03833}" presName="textRect" presStyleLbl="revTx" presStyleIdx="0" presStyleCnt="5">
        <dgm:presLayoutVars>
          <dgm:chMax val="1"/>
          <dgm:chPref val="1"/>
        </dgm:presLayoutVars>
      </dgm:prSet>
      <dgm:spPr/>
    </dgm:pt>
    <dgm:pt modelId="{CF92E5C4-BF11-4AC3-BF46-6E83F8AA4D17}" type="pres">
      <dgm:prSet presAssocID="{8D72B91F-0CBF-435C-AE5A-6E3824330420}" presName="sibTrans" presStyleCnt="0"/>
      <dgm:spPr/>
    </dgm:pt>
    <dgm:pt modelId="{95343C69-9AA0-4EB9-AD7B-607C553DE33C}" type="pres">
      <dgm:prSet presAssocID="{EB418A14-9A45-4FE4-942D-49EF0BCF52ED}" presName="compNode" presStyleCnt="0"/>
      <dgm:spPr/>
    </dgm:pt>
    <dgm:pt modelId="{2BD2B9A0-5CD4-4410-8AA6-1E0324D70DDA}" type="pres">
      <dgm:prSet presAssocID="{EB418A14-9A45-4FE4-942D-49EF0BCF52E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4E770DD7-B858-4F4B-864D-6AD369C5CAA1}" type="pres">
      <dgm:prSet presAssocID="{EB418A14-9A45-4FE4-942D-49EF0BCF52ED}" presName="spaceRect" presStyleCnt="0"/>
      <dgm:spPr/>
    </dgm:pt>
    <dgm:pt modelId="{4A895FD9-5674-496E-BA03-BE300F96B6E8}" type="pres">
      <dgm:prSet presAssocID="{EB418A14-9A45-4FE4-942D-49EF0BCF52ED}" presName="textRect" presStyleLbl="revTx" presStyleIdx="1" presStyleCnt="5">
        <dgm:presLayoutVars>
          <dgm:chMax val="1"/>
          <dgm:chPref val="1"/>
        </dgm:presLayoutVars>
      </dgm:prSet>
      <dgm:spPr/>
    </dgm:pt>
    <dgm:pt modelId="{7B9D582C-55F3-4F25-A8D3-7873A1A681D6}" type="pres">
      <dgm:prSet presAssocID="{328FF658-041F-41FD-9446-16AE604B6E5C}" presName="sibTrans" presStyleCnt="0"/>
      <dgm:spPr/>
    </dgm:pt>
    <dgm:pt modelId="{09BB4868-B7AF-46AC-9A7C-EF615A77CB06}" type="pres">
      <dgm:prSet presAssocID="{C480834E-A990-46C4-AF34-22C5FC23A428}" presName="compNode" presStyleCnt="0"/>
      <dgm:spPr/>
    </dgm:pt>
    <dgm:pt modelId="{57CA2B68-8174-4BCC-8F26-6A310D3AB2E6}" type="pres">
      <dgm:prSet presAssocID="{C480834E-A990-46C4-AF34-22C5FC23A42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95797D57-5C9C-405D-859D-D5D78A3B6B04}" type="pres">
      <dgm:prSet presAssocID="{C480834E-A990-46C4-AF34-22C5FC23A428}" presName="spaceRect" presStyleCnt="0"/>
      <dgm:spPr/>
    </dgm:pt>
    <dgm:pt modelId="{EC55799D-40F9-4ED4-BDDF-FA9C72B60B00}" type="pres">
      <dgm:prSet presAssocID="{C480834E-A990-46C4-AF34-22C5FC23A428}" presName="textRect" presStyleLbl="revTx" presStyleIdx="2" presStyleCnt="5">
        <dgm:presLayoutVars>
          <dgm:chMax val="1"/>
          <dgm:chPref val="1"/>
        </dgm:presLayoutVars>
      </dgm:prSet>
      <dgm:spPr/>
    </dgm:pt>
    <dgm:pt modelId="{899CCADE-45CD-43D9-A049-A5AA416637D6}" type="pres">
      <dgm:prSet presAssocID="{8A928353-BA02-45BB-B7A1-7957989DED38}" presName="sibTrans" presStyleCnt="0"/>
      <dgm:spPr/>
    </dgm:pt>
    <dgm:pt modelId="{78F01541-D986-4252-A6AD-7C6140CD678D}" type="pres">
      <dgm:prSet presAssocID="{6F4B6477-84A2-470C-8E1E-89446B8EF5CC}" presName="compNode" presStyleCnt="0"/>
      <dgm:spPr/>
    </dgm:pt>
    <dgm:pt modelId="{8EBC3083-26F6-48C0-B011-0BEF50769E21}" type="pres">
      <dgm:prSet presAssocID="{6F4B6477-84A2-470C-8E1E-89446B8EF5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2E1B76EB-EE77-4C0B-AD22-733FC0D416C8}" type="pres">
      <dgm:prSet presAssocID="{6F4B6477-84A2-470C-8E1E-89446B8EF5CC}" presName="spaceRect" presStyleCnt="0"/>
      <dgm:spPr/>
    </dgm:pt>
    <dgm:pt modelId="{6AF85FD3-0D4A-454A-A1AB-AA2B25257EED}" type="pres">
      <dgm:prSet presAssocID="{6F4B6477-84A2-470C-8E1E-89446B8EF5CC}" presName="textRect" presStyleLbl="revTx" presStyleIdx="3" presStyleCnt="5">
        <dgm:presLayoutVars>
          <dgm:chMax val="1"/>
          <dgm:chPref val="1"/>
        </dgm:presLayoutVars>
      </dgm:prSet>
      <dgm:spPr/>
    </dgm:pt>
    <dgm:pt modelId="{A060D65F-0312-409B-8795-90EE51534141}" type="pres">
      <dgm:prSet presAssocID="{DA082702-693D-4A4F-AEE9-277D29AA99A0}" presName="sibTrans" presStyleCnt="0"/>
      <dgm:spPr/>
    </dgm:pt>
    <dgm:pt modelId="{5789DCE4-37E3-496F-B4BC-A2F8CC5289D8}" type="pres">
      <dgm:prSet presAssocID="{F29A0846-8DD6-4BD4-9C7D-FAFA12DF47BB}" presName="compNode" presStyleCnt="0"/>
      <dgm:spPr/>
    </dgm:pt>
    <dgm:pt modelId="{69497715-4169-45F6-B655-2EB7C8407463}" type="pres">
      <dgm:prSet presAssocID="{F29A0846-8DD6-4BD4-9C7D-FAFA12DF47B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1795C70E-F6F9-4CBF-AE08-480939CF5930}" type="pres">
      <dgm:prSet presAssocID="{F29A0846-8DD6-4BD4-9C7D-FAFA12DF47BB}" presName="spaceRect" presStyleCnt="0"/>
      <dgm:spPr/>
    </dgm:pt>
    <dgm:pt modelId="{06A89D1A-5BC7-4611-8C56-06080F013E4B}" type="pres">
      <dgm:prSet presAssocID="{F29A0846-8DD6-4BD4-9C7D-FAFA12DF47BB}" presName="textRect" presStyleLbl="revTx" presStyleIdx="4" presStyleCnt="5">
        <dgm:presLayoutVars>
          <dgm:chMax val="1"/>
          <dgm:chPref val="1"/>
        </dgm:presLayoutVars>
      </dgm:prSet>
      <dgm:spPr/>
    </dgm:pt>
  </dgm:ptLst>
  <dgm:cxnLst>
    <dgm:cxn modelId="{83F44E1B-36A1-4C73-B4CA-688D536A3328}" srcId="{C60937E8-7323-42FA-A4B9-4BB94584E686}" destId="{C480834E-A990-46C4-AF34-22C5FC23A428}" srcOrd="2" destOrd="0" parTransId="{D5648293-3CE3-4706-9809-7C92031CE542}" sibTransId="{8A928353-BA02-45BB-B7A1-7957989DED38}"/>
    <dgm:cxn modelId="{AC3DE31E-8ACA-4106-A79A-8916C41C6803}" type="presOf" srcId="{6F4B6477-84A2-470C-8E1E-89446B8EF5CC}" destId="{6AF85FD3-0D4A-454A-A1AB-AA2B25257EED}" srcOrd="0" destOrd="0" presId="urn:microsoft.com/office/officeart/2018/2/layout/IconLabelList"/>
    <dgm:cxn modelId="{E09C9F26-9704-4756-8AE8-C9CD28BE08F2}" type="presOf" srcId="{A695D25B-C060-47F0-B3D8-922FB5C03833}" destId="{A22C216B-7E6E-42C0-AD34-9DF89D70D4A0}" srcOrd="0" destOrd="0" presId="urn:microsoft.com/office/officeart/2018/2/layout/IconLabelList"/>
    <dgm:cxn modelId="{1A9ADB3D-AC66-4576-B0B5-031CBC357E0B}" srcId="{C60937E8-7323-42FA-A4B9-4BB94584E686}" destId="{6F4B6477-84A2-470C-8E1E-89446B8EF5CC}" srcOrd="3" destOrd="0" parTransId="{DBBCECC6-6398-4324-B47E-7F85C948DCC8}" sibTransId="{DA082702-693D-4A4F-AEE9-277D29AA99A0}"/>
    <dgm:cxn modelId="{18AB883F-FA19-406F-87E3-1F2B375BE03B}" type="presOf" srcId="{F29A0846-8DD6-4BD4-9C7D-FAFA12DF47BB}" destId="{06A89D1A-5BC7-4611-8C56-06080F013E4B}" srcOrd="0" destOrd="0" presId="urn:microsoft.com/office/officeart/2018/2/layout/IconLabelList"/>
    <dgm:cxn modelId="{B9D5CE6A-0B3A-48DC-BD7E-90EE1468C4C2}" srcId="{C60937E8-7323-42FA-A4B9-4BB94584E686}" destId="{A695D25B-C060-47F0-B3D8-922FB5C03833}" srcOrd="0" destOrd="0" parTransId="{D83B5C9C-B03F-4DCE-8A05-235B1D77029B}" sibTransId="{8D72B91F-0CBF-435C-AE5A-6E3824330420}"/>
    <dgm:cxn modelId="{0A5E3C4B-0BB2-490E-9704-0A96D478BCB5}" srcId="{C60937E8-7323-42FA-A4B9-4BB94584E686}" destId="{EB418A14-9A45-4FE4-942D-49EF0BCF52ED}" srcOrd="1" destOrd="0" parTransId="{1FD30FF0-C3FE-431D-AB79-4E4F5D55E82F}" sibTransId="{328FF658-041F-41FD-9446-16AE604B6E5C}"/>
    <dgm:cxn modelId="{0FD57570-EC5B-4607-BA58-BC4B66409967}" type="presOf" srcId="{EB418A14-9A45-4FE4-942D-49EF0BCF52ED}" destId="{4A895FD9-5674-496E-BA03-BE300F96B6E8}" srcOrd="0" destOrd="0" presId="urn:microsoft.com/office/officeart/2018/2/layout/IconLabelList"/>
    <dgm:cxn modelId="{E375F576-F85A-4167-ADA7-547CD3DAD501}" type="presOf" srcId="{C60937E8-7323-42FA-A4B9-4BB94584E686}" destId="{D8F963E7-0922-43B4-8397-B2D3757CB21F}" srcOrd="0" destOrd="0" presId="urn:microsoft.com/office/officeart/2018/2/layout/IconLabelList"/>
    <dgm:cxn modelId="{B84BF7B9-60B1-4890-9278-1FCAD4CF2D74}" type="presOf" srcId="{C480834E-A990-46C4-AF34-22C5FC23A428}" destId="{EC55799D-40F9-4ED4-BDDF-FA9C72B60B00}" srcOrd="0" destOrd="0" presId="urn:microsoft.com/office/officeart/2018/2/layout/IconLabelList"/>
    <dgm:cxn modelId="{F73ACAF8-3AFD-450B-AABD-15380C832883}" srcId="{C60937E8-7323-42FA-A4B9-4BB94584E686}" destId="{F29A0846-8DD6-4BD4-9C7D-FAFA12DF47BB}" srcOrd="4" destOrd="0" parTransId="{F4394C41-0A45-4DE1-BA2D-830DEB85B3DF}" sibTransId="{98D3D090-E9C4-46BD-ABF8-B6825D669FD8}"/>
    <dgm:cxn modelId="{57970138-2FE1-4236-A211-C68F9EEE09ED}" type="presParOf" srcId="{D8F963E7-0922-43B4-8397-B2D3757CB21F}" destId="{915CEB4A-04D5-4B49-8A71-F378F4F19FD7}" srcOrd="0" destOrd="0" presId="urn:microsoft.com/office/officeart/2018/2/layout/IconLabelList"/>
    <dgm:cxn modelId="{AAD5DD43-F385-4B3C-A72B-5E8B2CB77451}" type="presParOf" srcId="{915CEB4A-04D5-4B49-8A71-F378F4F19FD7}" destId="{FC512162-FE3C-4626-A9C5-0AEC5F864458}" srcOrd="0" destOrd="0" presId="urn:microsoft.com/office/officeart/2018/2/layout/IconLabelList"/>
    <dgm:cxn modelId="{D4B1CC9E-2687-4EA4-B24D-7A82ABE2114A}" type="presParOf" srcId="{915CEB4A-04D5-4B49-8A71-F378F4F19FD7}" destId="{EFC406C1-E638-463E-9A48-B50CE35C1166}" srcOrd="1" destOrd="0" presId="urn:microsoft.com/office/officeart/2018/2/layout/IconLabelList"/>
    <dgm:cxn modelId="{15CBA96F-3CFE-48C2-A897-45E618A323B8}" type="presParOf" srcId="{915CEB4A-04D5-4B49-8A71-F378F4F19FD7}" destId="{A22C216B-7E6E-42C0-AD34-9DF89D70D4A0}" srcOrd="2" destOrd="0" presId="urn:microsoft.com/office/officeart/2018/2/layout/IconLabelList"/>
    <dgm:cxn modelId="{2F9D1404-5D5A-4961-9B75-1F110232C4FF}" type="presParOf" srcId="{D8F963E7-0922-43B4-8397-B2D3757CB21F}" destId="{CF92E5C4-BF11-4AC3-BF46-6E83F8AA4D17}" srcOrd="1" destOrd="0" presId="urn:microsoft.com/office/officeart/2018/2/layout/IconLabelList"/>
    <dgm:cxn modelId="{40A60EB4-4354-435C-8BF2-A653A51E4E41}" type="presParOf" srcId="{D8F963E7-0922-43B4-8397-B2D3757CB21F}" destId="{95343C69-9AA0-4EB9-AD7B-607C553DE33C}" srcOrd="2" destOrd="0" presId="urn:microsoft.com/office/officeart/2018/2/layout/IconLabelList"/>
    <dgm:cxn modelId="{BD4457AF-C9AE-4EE5-A0DB-FCEFDE49C6AB}" type="presParOf" srcId="{95343C69-9AA0-4EB9-AD7B-607C553DE33C}" destId="{2BD2B9A0-5CD4-4410-8AA6-1E0324D70DDA}" srcOrd="0" destOrd="0" presId="urn:microsoft.com/office/officeart/2018/2/layout/IconLabelList"/>
    <dgm:cxn modelId="{65FC7348-9C69-4CE4-A762-2FEF5065E31E}" type="presParOf" srcId="{95343C69-9AA0-4EB9-AD7B-607C553DE33C}" destId="{4E770DD7-B858-4F4B-864D-6AD369C5CAA1}" srcOrd="1" destOrd="0" presId="urn:microsoft.com/office/officeart/2018/2/layout/IconLabelList"/>
    <dgm:cxn modelId="{D92A3C20-CAF7-44FB-9DF2-7D053A8BC8D8}" type="presParOf" srcId="{95343C69-9AA0-4EB9-AD7B-607C553DE33C}" destId="{4A895FD9-5674-496E-BA03-BE300F96B6E8}" srcOrd="2" destOrd="0" presId="urn:microsoft.com/office/officeart/2018/2/layout/IconLabelList"/>
    <dgm:cxn modelId="{A16DE532-A182-4285-857D-5C25D53C4839}" type="presParOf" srcId="{D8F963E7-0922-43B4-8397-B2D3757CB21F}" destId="{7B9D582C-55F3-4F25-A8D3-7873A1A681D6}" srcOrd="3" destOrd="0" presId="urn:microsoft.com/office/officeart/2018/2/layout/IconLabelList"/>
    <dgm:cxn modelId="{DA583DAE-2F64-445A-B93E-8684FEB0E6F8}" type="presParOf" srcId="{D8F963E7-0922-43B4-8397-B2D3757CB21F}" destId="{09BB4868-B7AF-46AC-9A7C-EF615A77CB06}" srcOrd="4" destOrd="0" presId="urn:microsoft.com/office/officeart/2018/2/layout/IconLabelList"/>
    <dgm:cxn modelId="{4CC8BDAC-CC80-41A2-99F6-F56311FAF056}" type="presParOf" srcId="{09BB4868-B7AF-46AC-9A7C-EF615A77CB06}" destId="{57CA2B68-8174-4BCC-8F26-6A310D3AB2E6}" srcOrd="0" destOrd="0" presId="urn:microsoft.com/office/officeart/2018/2/layout/IconLabelList"/>
    <dgm:cxn modelId="{EA81C5AF-B286-4782-94AC-F4B883DEBD64}" type="presParOf" srcId="{09BB4868-B7AF-46AC-9A7C-EF615A77CB06}" destId="{95797D57-5C9C-405D-859D-D5D78A3B6B04}" srcOrd="1" destOrd="0" presId="urn:microsoft.com/office/officeart/2018/2/layout/IconLabelList"/>
    <dgm:cxn modelId="{647A7D10-35DA-4BC6-8245-563F4B06A60E}" type="presParOf" srcId="{09BB4868-B7AF-46AC-9A7C-EF615A77CB06}" destId="{EC55799D-40F9-4ED4-BDDF-FA9C72B60B00}" srcOrd="2" destOrd="0" presId="urn:microsoft.com/office/officeart/2018/2/layout/IconLabelList"/>
    <dgm:cxn modelId="{12C8B52F-8A4C-47B6-BB19-A61F786FBAA8}" type="presParOf" srcId="{D8F963E7-0922-43B4-8397-B2D3757CB21F}" destId="{899CCADE-45CD-43D9-A049-A5AA416637D6}" srcOrd="5" destOrd="0" presId="urn:microsoft.com/office/officeart/2018/2/layout/IconLabelList"/>
    <dgm:cxn modelId="{7CAEB469-15AB-4E45-B054-6D94FDC4B002}" type="presParOf" srcId="{D8F963E7-0922-43B4-8397-B2D3757CB21F}" destId="{78F01541-D986-4252-A6AD-7C6140CD678D}" srcOrd="6" destOrd="0" presId="urn:microsoft.com/office/officeart/2018/2/layout/IconLabelList"/>
    <dgm:cxn modelId="{13BD08EC-567E-4B6D-9295-BD9CFF51EB2D}" type="presParOf" srcId="{78F01541-D986-4252-A6AD-7C6140CD678D}" destId="{8EBC3083-26F6-48C0-B011-0BEF50769E21}" srcOrd="0" destOrd="0" presId="urn:microsoft.com/office/officeart/2018/2/layout/IconLabelList"/>
    <dgm:cxn modelId="{FA782D35-BC6F-41B9-BC18-89EF4510FD11}" type="presParOf" srcId="{78F01541-D986-4252-A6AD-7C6140CD678D}" destId="{2E1B76EB-EE77-4C0B-AD22-733FC0D416C8}" srcOrd="1" destOrd="0" presId="urn:microsoft.com/office/officeart/2018/2/layout/IconLabelList"/>
    <dgm:cxn modelId="{401C447C-68DB-4FDC-B1DD-5DE8901AE6AA}" type="presParOf" srcId="{78F01541-D986-4252-A6AD-7C6140CD678D}" destId="{6AF85FD3-0D4A-454A-A1AB-AA2B25257EED}" srcOrd="2" destOrd="0" presId="urn:microsoft.com/office/officeart/2018/2/layout/IconLabelList"/>
    <dgm:cxn modelId="{AB1E1753-76D3-4079-84CF-60F323652157}" type="presParOf" srcId="{D8F963E7-0922-43B4-8397-B2D3757CB21F}" destId="{A060D65F-0312-409B-8795-90EE51534141}" srcOrd="7" destOrd="0" presId="urn:microsoft.com/office/officeart/2018/2/layout/IconLabelList"/>
    <dgm:cxn modelId="{D2F7A4BA-D634-4DD2-976D-7C4C98FDA222}" type="presParOf" srcId="{D8F963E7-0922-43B4-8397-B2D3757CB21F}" destId="{5789DCE4-37E3-496F-B4BC-A2F8CC5289D8}" srcOrd="8" destOrd="0" presId="urn:microsoft.com/office/officeart/2018/2/layout/IconLabelList"/>
    <dgm:cxn modelId="{CB8E370E-864B-44AC-9F7A-233192C934EB}" type="presParOf" srcId="{5789DCE4-37E3-496F-B4BC-A2F8CC5289D8}" destId="{69497715-4169-45F6-B655-2EB7C8407463}" srcOrd="0" destOrd="0" presId="urn:microsoft.com/office/officeart/2018/2/layout/IconLabelList"/>
    <dgm:cxn modelId="{453AF7B3-74F7-4FA2-82AE-AAC7BCCF75E0}" type="presParOf" srcId="{5789DCE4-37E3-496F-B4BC-A2F8CC5289D8}" destId="{1795C70E-F6F9-4CBF-AE08-480939CF5930}" srcOrd="1" destOrd="0" presId="urn:microsoft.com/office/officeart/2018/2/layout/IconLabelList"/>
    <dgm:cxn modelId="{DC716D1A-856F-4544-9C6C-FBD01AEA8097}" type="presParOf" srcId="{5789DCE4-37E3-496F-B4BC-A2F8CC5289D8}" destId="{06A89D1A-5BC7-4611-8C56-06080F013E4B}"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ED9E95-05E6-4517-8DF0-24DB667E8A2C}"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0A472C3-8EC2-4547-A88C-0BA6037A3BC2}">
      <dgm:prSet/>
      <dgm:spPr/>
      <dgm:t>
        <a:bodyPr/>
        <a:lstStyle/>
        <a:p>
          <a:pPr>
            <a:defRPr b="1"/>
          </a:pPr>
          <a:r>
            <a:rPr lang="en-US"/>
            <a:t>Customer Available</a:t>
          </a:r>
        </a:p>
      </dgm:t>
    </dgm:pt>
    <dgm:pt modelId="{C273BF10-5E87-4A58-AC12-0123065FB3CA}" type="parTrans" cxnId="{901B234E-E44C-43CA-B855-D35BEAEC6F25}">
      <dgm:prSet/>
      <dgm:spPr/>
      <dgm:t>
        <a:bodyPr/>
        <a:lstStyle/>
        <a:p>
          <a:endParaRPr lang="en-US"/>
        </a:p>
      </dgm:t>
    </dgm:pt>
    <dgm:pt modelId="{C2E5140A-833D-4C38-8998-E4CA618E5562}" type="sibTrans" cxnId="{901B234E-E44C-43CA-B855-D35BEAEC6F25}">
      <dgm:prSet/>
      <dgm:spPr/>
      <dgm:t>
        <a:bodyPr/>
        <a:lstStyle/>
        <a:p>
          <a:endParaRPr lang="en-US"/>
        </a:p>
      </dgm:t>
    </dgm:pt>
    <dgm:pt modelId="{71F00F02-C1A5-4356-8FDC-0AB7F78F2BD1}">
      <dgm:prSet/>
      <dgm:spPr/>
      <dgm:t>
        <a:bodyPr/>
        <a:lstStyle/>
        <a:p>
          <a:r>
            <a:rPr lang="en-US"/>
            <a:t>Indicates if a customer is available or not</a:t>
          </a:r>
        </a:p>
      </dgm:t>
    </dgm:pt>
    <dgm:pt modelId="{CA02BE96-701E-4B63-B133-BB1D1FBD3268}" type="parTrans" cxnId="{E2C2811E-BF3F-42F0-AC4D-D67296BD32F9}">
      <dgm:prSet/>
      <dgm:spPr/>
      <dgm:t>
        <a:bodyPr/>
        <a:lstStyle/>
        <a:p>
          <a:endParaRPr lang="en-US"/>
        </a:p>
      </dgm:t>
    </dgm:pt>
    <dgm:pt modelId="{5545B0CE-F797-4DB3-BC32-1AF1C5E05063}" type="sibTrans" cxnId="{E2C2811E-BF3F-42F0-AC4D-D67296BD32F9}">
      <dgm:prSet/>
      <dgm:spPr/>
      <dgm:t>
        <a:bodyPr/>
        <a:lstStyle/>
        <a:p>
          <a:endParaRPr lang="en-US"/>
        </a:p>
      </dgm:t>
    </dgm:pt>
    <dgm:pt modelId="{FB9816AF-147E-415B-B00E-447B2A9BD4AC}">
      <dgm:prSet/>
      <dgm:spPr/>
      <dgm:t>
        <a:bodyPr/>
        <a:lstStyle/>
        <a:p>
          <a:r>
            <a:rPr lang="en-US"/>
            <a:t>If the FTS is Automatic and the customer is not available, the FTS will become invalid. The case will be dropped from the handover call because it should remain in the current region</a:t>
          </a:r>
        </a:p>
      </dgm:t>
    </dgm:pt>
    <dgm:pt modelId="{F8E3D231-0BCD-472F-B939-766467AF4D95}" type="parTrans" cxnId="{F652FE3B-EB1F-4B8A-A424-12B128B2DD10}">
      <dgm:prSet/>
      <dgm:spPr/>
      <dgm:t>
        <a:bodyPr/>
        <a:lstStyle/>
        <a:p>
          <a:endParaRPr lang="en-US"/>
        </a:p>
      </dgm:t>
    </dgm:pt>
    <dgm:pt modelId="{6A4069F0-A9D9-4E60-82F2-9EDC327CCBDA}" type="sibTrans" cxnId="{F652FE3B-EB1F-4B8A-A424-12B128B2DD10}">
      <dgm:prSet/>
      <dgm:spPr/>
      <dgm:t>
        <a:bodyPr/>
        <a:lstStyle/>
        <a:p>
          <a:endParaRPr lang="en-US"/>
        </a:p>
      </dgm:t>
    </dgm:pt>
    <dgm:pt modelId="{823C8A30-7A7A-4A5A-996F-5FB0C0A63044}">
      <dgm:prSet/>
      <dgm:spPr/>
      <dgm:t>
        <a:bodyPr/>
        <a:lstStyle/>
        <a:p>
          <a:r>
            <a:rPr lang="en-US"/>
            <a:t>If the FTS is Manual and the customer is not available, the FTS can remain valid</a:t>
          </a:r>
        </a:p>
      </dgm:t>
    </dgm:pt>
    <dgm:pt modelId="{3F219CF0-EFEC-4D53-B83F-A60EAC0B5443}" type="parTrans" cxnId="{494E1EAF-8CCF-4214-96C7-D011DF4225AA}">
      <dgm:prSet/>
      <dgm:spPr/>
      <dgm:t>
        <a:bodyPr/>
        <a:lstStyle/>
        <a:p>
          <a:endParaRPr lang="en-US"/>
        </a:p>
      </dgm:t>
    </dgm:pt>
    <dgm:pt modelId="{2BD0CEB8-3235-4E5A-98A5-1EC5CA9FBB5E}" type="sibTrans" cxnId="{494E1EAF-8CCF-4214-96C7-D011DF4225AA}">
      <dgm:prSet/>
      <dgm:spPr/>
      <dgm:t>
        <a:bodyPr/>
        <a:lstStyle/>
        <a:p>
          <a:endParaRPr lang="en-US"/>
        </a:p>
      </dgm:t>
    </dgm:pt>
    <dgm:pt modelId="{F54FEAC0-EC34-4FED-8A2A-FA8FA2E6DF2A}">
      <dgm:prSet/>
      <dgm:spPr/>
      <dgm:t>
        <a:bodyPr/>
        <a:lstStyle/>
        <a:p>
          <a:pPr>
            <a:defRPr b="1"/>
          </a:pPr>
          <a:r>
            <a:rPr lang="en-US"/>
            <a:t>Action On</a:t>
          </a:r>
        </a:p>
      </dgm:t>
    </dgm:pt>
    <dgm:pt modelId="{5CA12C72-069C-4F2A-BF06-6FD5384B5CF5}" type="parTrans" cxnId="{BFFE49BC-C0C5-4618-B834-43BD1D155346}">
      <dgm:prSet/>
      <dgm:spPr/>
      <dgm:t>
        <a:bodyPr/>
        <a:lstStyle/>
        <a:p>
          <a:endParaRPr lang="en-US"/>
        </a:p>
      </dgm:t>
    </dgm:pt>
    <dgm:pt modelId="{EBB29DBB-A13D-4E19-B8C6-7DB810D49E16}" type="sibTrans" cxnId="{BFFE49BC-C0C5-4618-B834-43BD1D155346}">
      <dgm:prSet/>
      <dgm:spPr/>
      <dgm:t>
        <a:bodyPr/>
        <a:lstStyle/>
        <a:p>
          <a:endParaRPr lang="en-US"/>
        </a:p>
      </dgm:t>
    </dgm:pt>
    <dgm:pt modelId="{E13ADCCC-1364-4B34-A995-8DE3D9162DC1}">
      <dgm:prSet/>
      <dgm:spPr/>
      <dgm:t>
        <a:bodyPr/>
        <a:lstStyle/>
        <a:p>
          <a:r>
            <a:rPr lang="en-US"/>
            <a:t>Customer: The customer currently owns the action.</a:t>
          </a:r>
        </a:p>
      </dgm:t>
    </dgm:pt>
    <dgm:pt modelId="{2C7A889C-2C2A-4CF0-A275-127EF9C12335}" type="parTrans" cxnId="{7FE1657D-0576-4BF1-A708-4275020951A5}">
      <dgm:prSet/>
      <dgm:spPr/>
      <dgm:t>
        <a:bodyPr/>
        <a:lstStyle/>
        <a:p>
          <a:endParaRPr lang="en-US"/>
        </a:p>
      </dgm:t>
    </dgm:pt>
    <dgm:pt modelId="{0AFB9FEE-F02E-4401-9E3E-215D897A934C}" type="sibTrans" cxnId="{7FE1657D-0576-4BF1-A708-4275020951A5}">
      <dgm:prSet/>
      <dgm:spPr/>
      <dgm:t>
        <a:bodyPr/>
        <a:lstStyle/>
        <a:p>
          <a:endParaRPr lang="en-US"/>
        </a:p>
      </dgm:t>
    </dgm:pt>
    <dgm:pt modelId="{768272ED-59DD-47DA-9A25-1CEBB4ED7DA5}">
      <dgm:prSet/>
      <dgm:spPr/>
      <dgm:t>
        <a:bodyPr/>
        <a:lstStyle/>
        <a:p>
          <a:r>
            <a:rPr lang="en-US"/>
            <a:t>Support: Support currently owns the action</a:t>
          </a:r>
        </a:p>
      </dgm:t>
    </dgm:pt>
    <dgm:pt modelId="{10142632-AF8F-4D2E-B1CB-536B2BA8AB25}" type="parTrans" cxnId="{38CDE506-7AFB-401D-B5ED-B467C03CB4A3}">
      <dgm:prSet/>
      <dgm:spPr/>
      <dgm:t>
        <a:bodyPr/>
        <a:lstStyle/>
        <a:p>
          <a:endParaRPr lang="en-US"/>
        </a:p>
      </dgm:t>
    </dgm:pt>
    <dgm:pt modelId="{F958D55C-C82F-45FF-B77A-55BF0AC5B40B}" type="sibTrans" cxnId="{38CDE506-7AFB-401D-B5ED-B467C03CB4A3}">
      <dgm:prSet/>
      <dgm:spPr/>
      <dgm:t>
        <a:bodyPr/>
        <a:lstStyle/>
        <a:p>
          <a:endParaRPr lang="en-US"/>
        </a:p>
      </dgm:t>
    </dgm:pt>
    <dgm:pt modelId="{6AC14C21-7171-40E9-972C-FBA273A59FB6}">
      <dgm:prSet/>
      <dgm:spPr/>
      <dgm:t>
        <a:bodyPr/>
        <a:lstStyle/>
        <a:p>
          <a:r>
            <a:rPr lang="en-US"/>
            <a:t>Product Group: Product Group currently owns the action</a:t>
          </a:r>
        </a:p>
      </dgm:t>
    </dgm:pt>
    <dgm:pt modelId="{1DBEA2DA-DA0B-4302-880C-FAD1BEE186FC}" type="parTrans" cxnId="{43ACEB64-37AC-4B7C-819F-9F8AA6EA318A}">
      <dgm:prSet/>
      <dgm:spPr/>
      <dgm:t>
        <a:bodyPr/>
        <a:lstStyle/>
        <a:p>
          <a:endParaRPr lang="en-US"/>
        </a:p>
      </dgm:t>
    </dgm:pt>
    <dgm:pt modelId="{D17E2CEB-721E-4BD1-B86D-347B9C2A9A41}" type="sibTrans" cxnId="{43ACEB64-37AC-4B7C-819F-9F8AA6EA318A}">
      <dgm:prSet/>
      <dgm:spPr/>
      <dgm:t>
        <a:bodyPr/>
        <a:lstStyle/>
        <a:p>
          <a:endParaRPr lang="en-US"/>
        </a:p>
      </dgm:t>
    </dgm:pt>
    <dgm:pt modelId="{A9BA0EDB-000C-48C4-BC8B-A9E54A65DBFA}">
      <dgm:prSet/>
      <dgm:spPr/>
      <dgm:t>
        <a:bodyPr/>
        <a:lstStyle/>
        <a:p>
          <a:pPr>
            <a:defRPr b="1"/>
          </a:pPr>
          <a:r>
            <a:rPr lang="en-US"/>
            <a:t>Status Summary</a:t>
          </a:r>
        </a:p>
      </dgm:t>
    </dgm:pt>
    <dgm:pt modelId="{3584D3FB-2EC6-478D-81BC-0A21B569DA7D}" type="parTrans" cxnId="{A011ED83-2149-42FF-A23E-7732B39C107F}">
      <dgm:prSet/>
      <dgm:spPr/>
      <dgm:t>
        <a:bodyPr/>
        <a:lstStyle/>
        <a:p>
          <a:endParaRPr lang="en-US"/>
        </a:p>
      </dgm:t>
    </dgm:pt>
    <dgm:pt modelId="{0AEF6716-2DF4-4778-8EAB-D3145054DE4E}" type="sibTrans" cxnId="{A011ED83-2149-42FF-A23E-7732B39C107F}">
      <dgm:prSet/>
      <dgm:spPr/>
      <dgm:t>
        <a:bodyPr/>
        <a:lstStyle/>
        <a:p>
          <a:endParaRPr lang="en-US"/>
        </a:p>
      </dgm:t>
    </dgm:pt>
    <dgm:pt modelId="{B64ECD25-5FAB-4BA0-990D-C08DFAF75EF0}">
      <dgm:prSet/>
      <dgm:spPr/>
      <dgm:t>
        <a:bodyPr/>
        <a:lstStyle/>
        <a:p>
          <a:r>
            <a:rPr lang="en-US"/>
            <a:t>Provide a detailed summary of what, when, where, why and who</a:t>
          </a:r>
        </a:p>
      </dgm:t>
    </dgm:pt>
    <dgm:pt modelId="{0AA7B7D4-0EE2-41D7-9A12-337343C144B9}" type="parTrans" cxnId="{89C95C6A-3D67-4D7E-84DD-AFB57E5C0645}">
      <dgm:prSet/>
      <dgm:spPr/>
      <dgm:t>
        <a:bodyPr/>
        <a:lstStyle/>
        <a:p>
          <a:endParaRPr lang="en-US"/>
        </a:p>
      </dgm:t>
    </dgm:pt>
    <dgm:pt modelId="{592A272D-2F4B-4C65-A64C-2D74A4E4B4DC}" type="sibTrans" cxnId="{89C95C6A-3D67-4D7E-84DD-AFB57E5C0645}">
      <dgm:prSet/>
      <dgm:spPr/>
      <dgm:t>
        <a:bodyPr/>
        <a:lstStyle/>
        <a:p>
          <a:endParaRPr lang="en-US"/>
        </a:p>
      </dgm:t>
    </dgm:pt>
    <dgm:pt modelId="{49195C59-19EB-44CD-96BE-4445FF5978B8}">
      <dgm:prSet/>
      <dgm:spPr/>
      <dgm:t>
        <a:bodyPr/>
        <a:lstStyle/>
        <a:p>
          <a:r>
            <a:rPr lang="en-US" dirty="0"/>
            <a:t>This will be published to the service request as a note in MSaaS/Service Desk/Dynamics</a:t>
          </a:r>
        </a:p>
      </dgm:t>
    </dgm:pt>
    <dgm:pt modelId="{9CF61796-5A60-44B3-86A9-E6DDBF559CED}" type="parTrans" cxnId="{BF8D27FA-4DC0-427D-BD1C-BCA4D691CABF}">
      <dgm:prSet/>
      <dgm:spPr/>
      <dgm:t>
        <a:bodyPr/>
        <a:lstStyle/>
        <a:p>
          <a:endParaRPr lang="en-US"/>
        </a:p>
      </dgm:t>
    </dgm:pt>
    <dgm:pt modelId="{9FCC51C1-507C-4A02-82FA-0437ED84DA06}" type="sibTrans" cxnId="{BF8D27FA-4DC0-427D-BD1C-BCA4D691CABF}">
      <dgm:prSet/>
      <dgm:spPr/>
      <dgm:t>
        <a:bodyPr/>
        <a:lstStyle/>
        <a:p>
          <a:endParaRPr lang="en-US"/>
        </a:p>
      </dgm:t>
    </dgm:pt>
    <dgm:pt modelId="{437EF15B-6791-42D5-B354-8E16CFAC5F72}" type="pres">
      <dgm:prSet presAssocID="{ABED9E95-05E6-4517-8DF0-24DB667E8A2C}" presName="root" presStyleCnt="0">
        <dgm:presLayoutVars>
          <dgm:dir/>
          <dgm:resizeHandles val="exact"/>
        </dgm:presLayoutVars>
      </dgm:prSet>
      <dgm:spPr/>
    </dgm:pt>
    <dgm:pt modelId="{119C1AA3-A80D-4659-B284-86507008548D}" type="pres">
      <dgm:prSet presAssocID="{A0A472C3-8EC2-4547-A88C-0BA6037A3BC2}" presName="compNode" presStyleCnt="0"/>
      <dgm:spPr/>
    </dgm:pt>
    <dgm:pt modelId="{D6537179-0DB9-4ABD-8103-502E53BFD8EA}" type="pres">
      <dgm:prSet presAssocID="{A0A472C3-8EC2-4547-A88C-0BA6037A3B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bt"/>
        </a:ext>
      </dgm:extLst>
    </dgm:pt>
    <dgm:pt modelId="{870B017B-5C63-4842-B3EA-C23DEB72C1B3}" type="pres">
      <dgm:prSet presAssocID="{A0A472C3-8EC2-4547-A88C-0BA6037A3BC2}" presName="iconSpace" presStyleCnt="0"/>
      <dgm:spPr/>
    </dgm:pt>
    <dgm:pt modelId="{5572B73B-4825-4F01-8AF6-A37665617AC7}" type="pres">
      <dgm:prSet presAssocID="{A0A472C3-8EC2-4547-A88C-0BA6037A3BC2}" presName="parTx" presStyleLbl="revTx" presStyleIdx="0" presStyleCnt="6">
        <dgm:presLayoutVars>
          <dgm:chMax val="0"/>
          <dgm:chPref val="0"/>
        </dgm:presLayoutVars>
      </dgm:prSet>
      <dgm:spPr/>
    </dgm:pt>
    <dgm:pt modelId="{2A008805-4D53-41A8-B34A-C4044AC05EB7}" type="pres">
      <dgm:prSet presAssocID="{A0A472C3-8EC2-4547-A88C-0BA6037A3BC2}" presName="txSpace" presStyleCnt="0"/>
      <dgm:spPr/>
    </dgm:pt>
    <dgm:pt modelId="{7AC150EA-9266-4FC5-9CDD-888A5EDCAA05}" type="pres">
      <dgm:prSet presAssocID="{A0A472C3-8EC2-4547-A88C-0BA6037A3BC2}" presName="desTx" presStyleLbl="revTx" presStyleIdx="1" presStyleCnt="6">
        <dgm:presLayoutVars/>
      </dgm:prSet>
      <dgm:spPr/>
    </dgm:pt>
    <dgm:pt modelId="{58ECF452-A071-443F-AED0-C5D51B06EE28}" type="pres">
      <dgm:prSet presAssocID="{C2E5140A-833D-4C38-8998-E4CA618E5562}" presName="sibTrans" presStyleCnt="0"/>
      <dgm:spPr/>
    </dgm:pt>
    <dgm:pt modelId="{8ABB5B17-DEED-4F12-949F-A620585B3A62}" type="pres">
      <dgm:prSet presAssocID="{F54FEAC0-EC34-4FED-8A2A-FA8FA2E6DF2A}" presName="compNode" presStyleCnt="0"/>
      <dgm:spPr/>
    </dgm:pt>
    <dgm:pt modelId="{3127122D-DAE9-4DC7-99BE-69CCBFC19FC6}" type="pres">
      <dgm:prSet presAssocID="{F54FEAC0-EC34-4FED-8A2A-FA8FA2E6DF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3532DACD-E017-4CD5-BAFB-B27D8D9AFEFB}" type="pres">
      <dgm:prSet presAssocID="{F54FEAC0-EC34-4FED-8A2A-FA8FA2E6DF2A}" presName="iconSpace" presStyleCnt="0"/>
      <dgm:spPr/>
    </dgm:pt>
    <dgm:pt modelId="{1CA6C1FE-9B64-44C9-96FB-5DC8011F0D5C}" type="pres">
      <dgm:prSet presAssocID="{F54FEAC0-EC34-4FED-8A2A-FA8FA2E6DF2A}" presName="parTx" presStyleLbl="revTx" presStyleIdx="2" presStyleCnt="6">
        <dgm:presLayoutVars>
          <dgm:chMax val="0"/>
          <dgm:chPref val="0"/>
        </dgm:presLayoutVars>
      </dgm:prSet>
      <dgm:spPr/>
    </dgm:pt>
    <dgm:pt modelId="{C02636A3-1833-434A-8805-EF1B0516A7AB}" type="pres">
      <dgm:prSet presAssocID="{F54FEAC0-EC34-4FED-8A2A-FA8FA2E6DF2A}" presName="txSpace" presStyleCnt="0"/>
      <dgm:spPr/>
    </dgm:pt>
    <dgm:pt modelId="{BDDE5DA4-B1D8-42D3-93C6-8B487104066A}" type="pres">
      <dgm:prSet presAssocID="{F54FEAC0-EC34-4FED-8A2A-FA8FA2E6DF2A}" presName="desTx" presStyleLbl="revTx" presStyleIdx="3" presStyleCnt="6">
        <dgm:presLayoutVars/>
      </dgm:prSet>
      <dgm:spPr/>
    </dgm:pt>
    <dgm:pt modelId="{AE0F46F0-E8BD-4592-B802-B4E619CD7E43}" type="pres">
      <dgm:prSet presAssocID="{EBB29DBB-A13D-4E19-B8C6-7DB810D49E16}" presName="sibTrans" presStyleCnt="0"/>
      <dgm:spPr/>
    </dgm:pt>
    <dgm:pt modelId="{D1CAA0B5-6BA8-43E2-8550-64FAC5CD87A1}" type="pres">
      <dgm:prSet presAssocID="{A9BA0EDB-000C-48C4-BC8B-A9E54A65DBFA}" presName="compNode" presStyleCnt="0"/>
      <dgm:spPr/>
    </dgm:pt>
    <dgm:pt modelId="{D95B6101-02C9-4CB7-B378-034647F8A2B6}" type="pres">
      <dgm:prSet presAssocID="{A9BA0EDB-000C-48C4-BC8B-A9E54A65DB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5DEA3913-DFAA-4A54-BB24-59285D35405E}" type="pres">
      <dgm:prSet presAssocID="{A9BA0EDB-000C-48C4-BC8B-A9E54A65DBFA}" presName="iconSpace" presStyleCnt="0"/>
      <dgm:spPr/>
    </dgm:pt>
    <dgm:pt modelId="{3E4B30B6-D2AE-4CB0-9AC4-01B8F9A19A78}" type="pres">
      <dgm:prSet presAssocID="{A9BA0EDB-000C-48C4-BC8B-A9E54A65DBFA}" presName="parTx" presStyleLbl="revTx" presStyleIdx="4" presStyleCnt="6">
        <dgm:presLayoutVars>
          <dgm:chMax val="0"/>
          <dgm:chPref val="0"/>
        </dgm:presLayoutVars>
      </dgm:prSet>
      <dgm:spPr/>
    </dgm:pt>
    <dgm:pt modelId="{34B9C9A6-B9F6-4729-8911-BE222E17B0DE}" type="pres">
      <dgm:prSet presAssocID="{A9BA0EDB-000C-48C4-BC8B-A9E54A65DBFA}" presName="txSpace" presStyleCnt="0"/>
      <dgm:spPr/>
    </dgm:pt>
    <dgm:pt modelId="{DA9B7112-E337-4539-8601-AC4A62F6E0A2}" type="pres">
      <dgm:prSet presAssocID="{A9BA0EDB-000C-48C4-BC8B-A9E54A65DBFA}" presName="desTx" presStyleLbl="revTx" presStyleIdx="5" presStyleCnt="6">
        <dgm:presLayoutVars/>
      </dgm:prSet>
      <dgm:spPr/>
    </dgm:pt>
  </dgm:ptLst>
  <dgm:cxnLst>
    <dgm:cxn modelId="{38CDE506-7AFB-401D-B5ED-B467C03CB4A3}" srcId="{F54FEAC0-EC34-4FED-8A2A-FA8FA2E6DF2A}" destId="{768272ED-59DD-47DA-9A25-1CEBB4ED7DA5}" srcOrd="1" destOrd="0" parTransId="{10142632-AF8F-4D2E-B1CB-536B2BA8AB25}" sibTransId="{F958D55C-C82F-45FF-B77A-55BF0AC5B40B}"/>
    <dgm:cxn modelId="{C0A0FD11-44FA-4DE3-B4AA-0CB8216FA17B}" type="presOf" srcId="{A9BA0EDB-000C-48C4-BC8B-A9E54A65DBFA}" destId="{3E4B30B6-D2AE-4CB0-9AC4-01B8F9A19A78}" srcOrd="0" destOrd="0" presId="urn:microsoft.com/office/officeart/2018/5/layout/CenteredIconLabelDescriptionList"/>
    <dgm:cxn modelId="{E2C2811E-BF3F-42F0-AC4D-D67296BD32F9}" srcId="{A0A472C3-8EC2-4547-A88C-0BA6037A3BC2}" destId="{71F00F02-C1A5-4356-8FDC-0AB7F78F2BD1}" srcOrd="0" destOrd="0" parTransId="{CA02BE96-701E-4B63-B133-BB1D1FBD3268}" sibTransId="{5545B0CE-F797-4DB3-BC32-1AF1C5E05063}"/>
    <dgm:cxn modelId="{0D22BC23-352F-4F15-9E7A-94026B7AA427}" type="presOf" srcId="{71F00F02-C1A5-4356-8FDC-0AB7F78F2BD1}" destId="{7AC150EA-9266-4FC5-9CDD-888A5EDCAA05}" srcOrd="0" destOrd="0" presId="urn:microsoft.com/office/officeart/2018/5/layout/CenteredIconLabelDescriptionList"/>
    <dgm:cxn modelId="{F652FE3B-EB1F-4B8A-A424-12B128B2DD10}" srcId="{A0A472C3-8EC2-4547-A88C-0BA6037A3BC2}" destId="{FB9816AF-147E-415B-B00E-447B2A9BD4AC}" srcOrd="1" destOrd="0" parTransId="{F8E3D231-0BCD-472F-B939-766467AF4D95}" sibTransId="{6A4069F0-A9D9-4E60-82F2-9EDC327CCBDA}"/>
    <dgm:cxn modelId="{43ACEB64-37AC-4B7C-819F-9F8AA6EA318A}" srcId="{F54FEAC0-EC34-4FED-8A2A-FA8FA2E6DF2A}" destId="{6AC14C21-7171-40E9-972C-FBA273A59FB6}" srcOrd="2" destOrd="0" parTransId="{1DBEA2DA-DA0B-4302-880C-FAD1BEE186FC}" sibTransId="{D17E2CEB-721E-4BD1-B86D-347B9C2A9A41}"/>
    <dgm:cxn modelId="{89C95C6A-3D67-4D7E-84DD-AFB57E5C0645}" srcId="{A9BA0EDB-000C-48C4-BC8B-A9E54A65DBFA}" destId="{B64ECD25-5FAB-4BA0-990D-C08DFAF75EF0}" srcOrd="0" destOrd="0" parTransId="{0AA7B7D4-0EE2-41D7-9A12-337343C144B9}" sibTransId="{592A272D-2F4B-4C65-A64C-2D74A4E4B4DC}"/>
    <dgm:cxn modelId="{034CF64B-B32A-48E1-AA1F-873A3F262E52}" type="presOf" srcId="{6AC14C21-7171-40E9-972C-FBA273A59FB6}" destId="{BDDE5DA4-B1D8-42D3-93C6-8B487104066A}" srcOrd="0" destOrd="2" presId="urn:microsoft.com/office/officeart/2018/5/layout/CenteredIconLabelDescriptionList"/>
    <dgm:cxn modelId="{901B234E-E44C-43CA-B855-D35BEAEC6F25}" srcId="{ABED9E95-05E6-4517-8DF0-24DB667E8A2C}" destId="{A0A472C3-8EC2-4547-A88C-0BA6037A3BC2}" srcOrd="0" destOrd="0" parTransId="{C273BF10-5E87-4A58-AC12-0123065FB3CA}" sibTransId="{C2E5140A-833D-4C38-8998-E4CA618E5562}"/>
    <dgm:cxn modelId="{262FB64F-0BC1-4F66-9D26-EAA0B7637838}" type="presOf" srcId="{F54FEAC0-EC34-4FED-8A2A-FA8FA2E6DF2A}" destId="{1CA6C1FE-9B64-44C9-96FB-5DC8011F0D5C}" srcOrd="0" destOrd="0" presId="urn:microsoft.com/office/officeart/2018/5/layout/CenteredIconLabelDescriptionList"/>
    <dgm:cxn modelId="{9F7B0854-9301-440C-96A5-3974E95C0838}" type="presOf" srcId="{FB9816AF-147E-415B-B00E-447B2A9BD4AC}" destId="{7AC150EA-9266-4FC5-9CDD-888A5EDCAA05}" srcOrd="0" destOrd="1" presId="urn:microsoft.com/office/officeart/2018/5/layout/CenteredIconLabelDescriptionList"/>
    <dgm:cxn modelId="{2611405A-EA82-4221-9450-4DEC17F4BE42}" type="presOf" srcId="{E13ADCCC-1364-4B34-A995-8DE3D9162DC1}" destId="{BDDE5DA4-B1D8-42D3-93C6-8B487104066A}" srcOrd="0" destOrd="0" presId="urn:microsoft.com/office/officeart/2018/5/layout/CenteredIconLabelDescriptionList"/>
    <dgm:cxn modelId="{7FE1657D-0576-4BF1-A708-4275020951A5}" srcId="{F54FEAC0-EC34-4FED-8A2A-FA8FA2E6DF2A}" destId="{E13ADCCC-1364-4B34-A995-8DE3D9162DC1}" srcOrd="0" destOrd="0" parTransId="{2C7A889C-2C2A-4CF0-A275-127EF9C12335}" sibTransId="{0AFB9FEE-F02E-4401-9E3E-215D897A934C}"/>
    <dgm:cxn modelId="{A011ED83-2149-42FF-A23E-7732B39C107F}" srcId="{ABED9E95-05E6-4517-8DF0-24DB667E8A2C}" destId="{A9BA0EDB-000C-48C4-BC8B-A9E54A65DBFA}" srcOrd="2" destOrd="0" parTransId="{3584D3FB-2EC6-478D-81BC-0A21B569DA7D}" sibTransId="{0AEF6716-2DF4-4778-8EAB-D3145054DE4E}"/>
    <dgm:cxn modelId="{9F733891-5385-4517-B88E-77C7A8C69179}" type="presOf" srcId="{B64ECD25-5FAB-4BA0-990D-C08DFAF75EF0}" destId="{DA9B7112-E337-4539-8601-AC4A62F6E0A2}" srcOrd="0" destOrd="0" presId="urn:microsoft.com/office/officeart/2018/5/layout/CenteredIconLabelDescriptionList"/>
    <dgm:cxn modelId="{56DA7A95-BCA5-462B-8545-8DF6E9AB295D}" type="presOf" srcId="{ABED9E95-05E6-4517-8DF0-24DB667E8A2C}" destId="{437EF15B-6791-42D5-B354-8E16CFAC5F72}" srcOrd="0" destOrd="0" presId="urn:microsoft.com/office/officeart/2018/5/layout/CenteredIconLabelDescriptionList"/>
    <dgm:cxn modelId="{1771B4A9-1203-484F-9344-B0C170DA108D}" type="presOf" srcId="{A0A472C3-8EC2-4547-A88C-0BA6037A3BC2}" destId="{5572B73B-4825-4F01-8AF6-A37665617AC7}" srcOrd="0" destOrd="0" presId="urn:microsoft.com/office/officeart/2018/5/layout/CenteredIconLabelDescriptionList"/>
    <dgm:cxn modelId="{C2F363AB-77CC-436E-9CFD-A82FE4AA0D39}" type="presOf" srcId="{49195C59-19EB-44CD-96BE-4445FF5978B8}" destId="{DA9B7112-E337-4539-8601-AC4A62F6E0A2}" srcOrd="0" destOrd="1" presId="urn:microsoft.com/office/officeart/2018/5/layout/CenteredIconLabelDescriptionList"/>
    <dgm:cxn modelId="{494E1EAF-8CCF-4214-96C7-D011DF4225AA}" srcId="{A0A472C3-8EC2-4547-A88C-0BA6037A3BC2}" destId="{823C8A30-7A7A-4A5A-996F-5FB0C0A63044}" srcOrd="2" destOrd="0" parTransId="{3F219CF0-EFEC-4D53-B83F-A60EAC0B5443}" sibTransId="{2BD0CEB8-3235-4E5A-98A5-1EC5CA9FBB5E}"/>
    <dgm:cxn modelId="{BFFE49BC-C0C5-4618-B834-43BD1D155346}" srcId="{ABED9E95-05E6-4517-8DF0-24DB667E8A2C}" destId="{F54FEAC0-EC34-4FED-8A2A-FA8FA2E6DF2A}" srcOrd="1" destOrd="0" parTransId="{5CA12C72-069C-4F2A-BF06-6FD5384B5CF5}" sibTransId="{EBB29DBB-A13D-4E19-B8C6-7DB810D49E16}"/>
    <dgm:cxn modelId="{8B2978D5-CC6D-455B-9394-6791F83F5ED4}" type="presOf" srcId="{823C8A30-7A7A-4A5A-996F-5FB0C0A63044}" destId="{7AC150EA-9266-4FC5-9CDD-888A5EDCAA05}" srcOrd="0" destOrd="2" presId="urn:microsoft.com/office/officeart/2018/5/layout/CenteredIconLabelDescriptionList"/>
    <dgm:cxn modelId="{5386BCF2-C377-4B2B-9C9A-A7A21720BF91}" type="presOf" srcId="{768272ED-59DD-47DA-9A25-1CEBB4ED7DA5}" destId="{BDDE5DA4-B1D8-42D3-93C6-8B487104066A}" srcOrd="0" destOrd="1" presId="urn:microsoft.com/office/officeart/2018/5/layout/CenteredIconLabelDescriptionList"/>
    <dgm:cxn modelId="{BF8D27FA-4DC0-427D-BD1C-BCA4D691CABF}" srcId="{A9BA0EDB-000C-48C4-BC8B-A9E54A65DBFA}" destId="{49195C59-19EB-44CD-96BE-4445FF5978B8}" srcOrd="1" destOrd="0" parTransId="{9CF61796-5A60-44B3-86A9-E6DDBF559CED}" sibTransId="{9FCC51C1-507C-4A02-82FA-0437ED84DA06}"/>
    <dgm:cxn modelId="{20409A3A-3E57-4649-AAC2-C4ACF8091018}" type="presParOf" srcId="{437EF15B-6791-42D5-B354-8E16CFAC5F72}" destId="{119C1AA3-A80D-4659-B284-86507008548D}" srcOrd="0" destOrd="0" presId="urn:microsoft.com/office/officeart/2018/5/layout/CenteredIconLabelDescriptionList"/>
    <dgm:cxn modelId="{0AFDE3AC-134F-4669-8897-7CC6821DE70C}" type="presParOf" srcId="{119C1AA3-A80D-4659-B284-86507008548D}" destId="{D6537179-0DB9-4ABD-8103-502E53BFD8EA}" srcOrd="0" destOrd="0" presId="urn:microsoft.com/office/officeart/2018/5/layout/CenteredIconLabelDescriptionList"/>
    <dgm:cxn modelId="{3E7315B5-2515-4B9D-B658-EC6E764B68E6}" type="presParOf" srcId="{119C1AA3-A80D-4659-B284-86507008548D}" destId="{870B017B-5C63-4842-B3EA-C23DEB72C1B3}" srcOrd="1" destOrd="0" presId="urn:microsoft.com/office/officeart/2018/5/layout/CenteredIconLabelDescriptionList"/>
    <dgm:cxn modelId="{6F00784E-EA41-42C8-BCD2-01752603FB23}" type="presParOf" srcId="{119C1AA3-A80D-4659-B284-86507008548D}" destId="{5572B73B-4825-4F01-8AF6-A37665617AC7}" srcOrd="2" destOrd="0" presId="urn:microsoft.com/office/officeart/2018/5/layout/CenteredIconLabelDescriptionList"/>
    <dgm:cxn modelId="{27DCC0F5-6A29-4BE6-A5D6-E065D9FFCBFA}" type="presParOf" srcId="{119C1AA3-A80D-4659-B284-86507008548D}" destId="{2A008805-4D53-41A8-B34A-C4044AC05EB7}" srcOrd="3" destOrd="0" presId="urn:microsoft.com/office/officeart/2018/5/layout/CenteredIconLabelDescriptionList"/>
    <dgm:cxn modelId="{CF9CC719-A2A0-4D49-878B-B1F72417659F}" type="presParOf" srcId="{119C1AA3-A80D-4659-B284-86507008548D}" destId="{7AC150EA-9266-4FC5-9CDD-888A5EDCAA05}" srcOrd="4" destOrd="0" presId="urn:microsoft.com/office/officeart/2018/5/layout/CenteredIconLabelDescriptionList"/>
    <dgm:cxn modelId="{C2BC9CC8-1A84-422A-8B42-E5632FE77CED}" type="presParOf" srcId="{437EF15B-6791-42D5-B354-8E16CFAC5F72}" destId="{58ECF452-A071-443F-AED0-C5D51B06EE28}" srcOrd="1" destOrd="0" presId="urn:microsoft.com/office/officeart/2018/5/layout/CenteredIconLabelDescriptionList"/>
    <dgm:cxn modelId="{12191A80-1395-4616-ABB7-E550DECDF24A}" type="presParOf" srcId="{437EF15B-6791-42D5-B354-8E16CFAC5F72}" destId="{8ABB5B17-DEED-4F12-949F-A620585B3A62}" srcOrd="2" destOrd="0" presId="urn:microsoft.com/office/officeart/2018/5/layout/CenteredIconLabelDescriptionList"/>
    <dgm:cxn modelId="{73294E3A-B36D-4051-85C1-1B5D3FED916B}" type="presParOf" srcId="{8ABB5B17-DEED-4F12-949F-A620585B3A62}" destId="{3127122D-DAE9-4DC7-99BE-69CCBFC19FC6}" srcOrd="0" destOrd="0" presId="urn:microsoft.com/office/officeart/2018/5/layout/CenteredIconLabelDescriptionList"/>
    <dgm:cxn modelId="{60B0E2FE-D370-4833-9E75-231607BCB8B7}" type="presParOf" srcId="{8ABB5B17-DEED-4F12-949F-A620585B3A62}" destId="{3532DACD-E017-4CD5-BAFB-B27D8D9AFEFB}" srcOrd="1" destOrd="0" presId="urn:microsoft.com/office/officeart/2018/5/layout/CenteredIconLabelDescriptionList"/>
    <dgm:cxn modelId="{ADB057F9-5B6C-4986-B2E8-BB4F3AB4BC6A}" type="presParOf" srcId="{8ABB5B17-DEED-4F12-949F-A620585B3A62}" destId="{1CA6C1FE-9B64-44C9-96FB-5DC8011F0D5C}" srcOrd="2" destOrd="0" presId="urn:microsoft.com/office/officeart/2018/5/layout/CenteredIconLabelDescriptionList"/>
    <dgm:cxn modelId="{762CABFC-ADBA-498C-B58B-630731D78791}" type="presParOf" srcId="{8ABB5B17-DEED-4F12-949F-A620585B3A62}" destId="{C02636A3-1833-434A-8805-EF1B0516A7AB}" srcOrd="3" destOrd="0" presId="urn:microsoft.com/office/officeart/2018/5/layout/CenteredIconLabelDescriptionList"/>
    <dgm:cxn modelId="{4FF58220-E66F-433D-8EF2-FCC6D253C2D0}" type="presParOf" srcId="{8ABB5B17-DEED-4F12-949F-A620585B3A62}" destId="{BDDE5DA4-B1D8-42D3-93C6-8B487104066A}" srcOrd="4" destOrd="0" presId="urn:microsoft.com/office/officeart/2018/5/layout/CenteredIconLabelDescriptionList"/>
    <dgm:cxn modelId="{C9A57D6F-8F7F-4269-A853-6CA1697AD283}" type="presParOf" srcId="{437EF15B-6791-42D5-B354-8E16CFAC5F72}" destId="{AE0F46F0-E8BD-4592-B802-B4E619CD7E43}" srcOrd="3" destOrd="0" presId="urn:microsoft.com/office/officeart/2018/5/layout/CenteredIconLabelDescriptionList"/>
    <dgm:cxn modelId="{E0D3713D-1FF7-460B-8890-7AFBA40B5969}" type="presParOf" srcId="{437EF15B-6791-42D5-B354-8E16CFAC5F72}" destId="{D1CAA0B5-6BA8-43E2-8550-64FAC5CD87A1}" srcOrd="4" destOrd="0" presId="urn:microsoft.com/office/officeart/2018/5/layout/CenteredIconLabelDescriptionList"/>
    <dgm:cxn modelId="{B6CDA54E-E8F4-4E2D-A041-4482961972C8}" type="presParOf" srcId="{D1CAA0B5-6BA8-43E2-8550-64FAC5CD87A1}" destId="{D95B6101-02C9-4CB7-B378-034647F8A2B6}" srcOrd="0" destOrd="0" presId="urn:microsoft.com/office/officeart/2018/5/layout/CenteredIconLabelDescriptionList"/>
    <dgm:cxn modelId="{D32829D1-A114-43ED-868C-8BBA5395C01B}" type="presParOf" srcId="{D1CAA0B5-6BA8-43E2-8550-64FAC5CD87A1}" destId="{5DEA3913-DFAA-4A54-BB24-59285D35405E}" srcOrd="1" destOrd="0" presId="urn:microsoft.com/office/officeart/2018/5/layout/CenteredIconLabelDescriptionList"/>
    <dgm:cxn modelId="{DBC37687-67C2-4844-9FF8-65F44F93A34C}" type="presParOf" srcId="{D1CAA0B5-6BA8-43E2-8550-64FAC5CD87A1}" destId="{3E4B30B6-D2AE-4CB0-9AC4-01B8F9A19A78}" srcOrd="2" destOrd="0" presId="urn:microsoft.com/office/officeart/2018/5/layout/CenteredIconLabelDescriptionList"/>
    <dgm:cxn modelId="{C127F6BC-AFC9-4882-8A82-9D1D8D774AA5}" type="presParOf" srcId="{D1CAA0B5-6BA8-43E2-8550-64FAC5CD87A1}" destId="{34B9C9A6-B9F6-4729-8911-BE222E17B0DE}" srcOrd="3" destOrd="0" presId="urn:microsoft.com/office/officeart/2018/5/layout/CenteredIconLabelDescriptionList"/>
    <dgm:cxn modelId="{5393ACB2-96F7-48A3-8A93-4D0D592B6E9A}" type="presParOf" srcId="{D1CAA0B5-6BA8-43E2-8550-64FAC5CD87A1}" destId="{DA9B7112-E337-4539-8601-AC4A62F6E0A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CFBB18-EF35-4B4C-9956-AD0E6D3B9FA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3B2931-A6E5-4356-B8FC-E06F3E376B06}">
      <dgm:prSet/>
      <dgm:spPr/>
      <dgm:t>
        <a:bodyPr/>
        <a:lstStyle/>
        <a:p>
          <a:pPr>
            <a:defRPr b="1"/>
          </a:pPr>
          <a:r>
            <a:rPr lang="en-US"/>
            <a:t>Support Regions</a:t>
          </a:r>
        </a:p>
      </dgm:t>
    </dgm:pt>
    <dgm:pt modelId="{BADF8FF8-D247-4E30-86D2-7016069EC64F}" type="parTrans" cxnId="{328E1A9D-FA87-4264-8698-9F13A6091119}">
      <dgm:prSet/>
      <dgm:spPr/>
      <dgm:t>
        <a:bodyPr/>
        <a:lstStyle/>
        <a:p>
          <a:endParaRPr lang="en-US"/>
        </a:p>
      </dgm:t>
    </dgm:pt>
    <dgm:pt modelId="{42222517-3BA4-4B62-8B59-3FD17A8B6D4C}" type="sibTrans" cxnId="{328E1A9D-FA87-4264-8698-9F13A6091119}">
      <dgm:prSet/>
      <dgm:spPr/>
      <dgm:t>
        <a:bodyPr/>
        <a:lstStyle/>
        <a:p>
          <a:endParaRPr lang="en-US"/>
        </a:p>
      </dgm:t>
    </dgm:pt>
    <dgm:pt modelId="{D581CC85-8CC9-46F5-AE6D-E942BC438DF2}">
      <dgm:prSet/>
      <dgm:spPr/>
      <dgm:t>
        <a:bodyPr/>
        <a:lstStyle/>
        <a:p>
          <a:r>
            <a:rPr lang="en-US"/>
            <a:t>Origination is the where the service request originated. Allows VDM to know when the FTS is being transferred back to a region that naturally supports the cases country of origin</a:t>
          </a:r>
        </a:p>
      </dgm:t>
    </dgm:pt>
    <dgm:pt modelId="{F4415E87-19D8-499B-8FE7-8C01CFAC1D0B}" type="parTrans" cxnId="{155AC817-E84D-4F50-9742-97E67F04BD4E}">
      <dgm:prSet/>
      <dgm:spPr/>
      <dgm:t>
        <a:bodyPr/>
        <a:lstStyle/>
        <a:p>
          <a:endParaRPr lang="en-US"/>
        </a:p>
      </dgm:t>
    </dgm:pt>
    <dgm:pt modelId="{A97852B9-661E-491A-B2A3-667B6E329886}" type="sibTrans" cxnId="{155AC817-E84D-4F50-9742-97E67F04BD4E}">
      <dgm:prSet/>
      <dgm:spPr/>
      <dgm:t>
        <a:bodyPr/>
        <a:lstStyle/>
        <a:p>
          <a:endParaRPr lang="en-US"/>
        </a:p>
      </dgm:t>
    </dgm:pt>
    <dgm:pt modelId="{F3F5B534-3924-4C47-9E24-C1464B06F2BF}">
      <dgm:prSet/>
      <dgm:spPr/>
      <dgm:t>
        <a:bodyPr/>
        <a:lstStyle/>
        <a:p>
          <a:r>
            <a:rPr lang="en-US"/>
            <a:t>Transfer From is where the FTS is currently transferring from. This could be different than the origination region. This is used to determine which handover call should be used for the FTS transfer</a:t>
          </a:r>
        </a:p>
      </dgm:t>
    </dgm:pt>
    <dgm:pt modelId="{7918EB49-CB11-4DC7-B55F-B7756E0A8C51}" type="parTrans" cxnId="{30964E64-C787-4916-80D8-B40E3E5C0F18}">
      <dgm:prSet/>
      <dgm:spPr/>
      <dgm:t>
        <a:bodyPr/>
        <a:lstStyle/>
        <a:p>
          <a:endParaRPr lang="en-US"/>
        </a:p>
      </dgm:t>
    </dgm:pt>
    <dgm:pt modelId="{9EAA96FD-E513-4F32-BF7A-FB72B2967735}" type="sibTrans" cxnId="{30964E64-C787-4916-80D8-B40E3E5C0F18}">
      <dgm:prSet/>
      <dgm:spPr/>
      <dgm:t>
        <a:bodyPr/>
        <a:lstStyle/>
        <a:p>
          <a:endParaRPr lang="en-US"/>
        </a:p>
      </dgm:t>
    </dgm:pt>
    <dgm:pt modelId="{DF5B5C24-486A-46D1-880F-D723F73A524D}">
      <dgm:prSet/>
      <dgm:spPr/>
      <dgm:t>
        <a:bodyPr/>
        <a:lstStyle/>
        <a:p>
          <a:r>
            <a:rPr lang="en-US"/>
            <a:t>Transfer  To is where the FTS needs to go.</a:t>
          </a:r>
        </a:p>
      </dgm:t>
    </dgm:pt>
    <dgm:pt modelId="{D8A0B927-9224-4ED8-9F8F-0FA460BCB650}" type="parTrans" cxnId="{8DEE6161-0CF5-4C70-A3F7-47067C17BD29}">
      <dgm:prSet/>
      <dgm:spPr/>
      <dgm:t>
        <a:bodyPr/>
        <a:lstStyle/>
        <a:p>
          <a:endParaRPr lang="en-US"/>
        </a:p>
      </dgm:t>
    </dgm:pt>
    <dgm:pt modelId="{567C9D78-1C28-4690-A296-0B946E0B4F49}" type="sibTrans" cxnId="{8DEE6161-0CF5-4C70-A3F7-47067C17BD29}">
      <dgm:prSet/>
      <dgm:spPr/>
      <dgm:t>
        <a:bodyPr/>
        <a:lstStyle/>
        <a:p>
          <a:endParaRPr lang="en-US"/>
        </a:p>
      </dgm:t>
    </dgm:pt>
    <dgm:pt modelId="{C9A4BC90-1DBD-4193-8E8D-8CE6977A2E0B}">
      <dgm:prSet/>
      <dgm:spPr/>
      <dgm:t>
        <a:bodyPr/>
        <a:lstStyle/>
        <a:p>
          <a:pPr>
            <a:defRPr b="1"/>
          </a:pPr>
          <a:r>
            <a:rPr lang="en-US"/>
            <a:t>FTS Transfer</a:t>
          </a:r>
        </a:p>
      </dgm:t>
    </dgm:pt>
    <dgm:pt modelId="{1AC12339-4BE9-49A7-B33E-A65D9958B30A}" type="parTrans" cxnId="{A0A39EDD-9943-41F3-9BE2-A2732AA04AE6}">
      <dgm:prSet/>
      <dgm:spPr/>
      <dgm:t>
        <a:bodyPr/>
        <a:lstStyle/>
        <a:p>
          <a:endParaRPr lang="en-US"/>
        </a:p>
      </dgm:t>
    </dgm:pt>
    <dgm:pt modelId="{64EB654A-C3AE-450D-A8A6-89070AD54500}" type="sibTrans" cxnId="{A0A39EDD-9943-41F3-9BE2-A2732AA04AE6}">
      <dgm:prSet/>
      <dgm:spPr/>
      <dgm:t>
        <a:bodyPr/>
        <a:lstStyle/>
        <a:p>
          <a:endParaRPr lang="en-US"/>
        </a:p>
      </dgm:t>
    </dgm:pt>
    <dgm:pt modelId="{4C7E7E99-0EB7-4228-9D5B-38B590889356}">
      <dgm:prSet/>
      <dgm:spPr/>
      <dgm:t>
        <a:bodyPr/>
        <a:lstStyle/>
        <a:p>
          <a:r>
            <a:rPr lang="en-US"/>
            <a:t>Initial : the FTS transfer that started the chain of FTS transfers as this case moves around the global</a:t>
          </a:r>
        </a:p>
      </dgm:t>
    </dgm:pt>
    <dgm:pt modelId="{7B2EF25E-43DE-4A2C-8C43-3BD73B40935E}" type="parTrans" cxnId="{29DC73E3-F035-4FAD-80FE-FD8E939481EE}">
      <dgm:prSet/>
      <dgm:spPr/>
      <dgm:t>
        <a:bodyPr/>
        <a:lstStyle/>
        <a:p>
          <a:endParaRPr lang="en-US"/>
        </a:p>
      </dgm:t>
    </dgm:pt>
    <dgm:pt modelId="{1BA488EA-4A94-4FBB-8A16-10390463651B}" type="sibTrans" cxnId="{29DC73E3-F035-4FAD-80FE-FD8E939481EE}">
      <dgm:prSet/>
      <dgm:spPr/>
      <dgm:t>
        <a:bodyPr/>
        <a:lstStyle/>
        <a:p>
          <a:endParaRPr lang="en-US"/>
        </a:p>
      </dgm:t>
    </dgm:pt>
    <dgm:pt modelId="{80FB9945-3699-4458-B91A-5FBBE1E4623E}">
      <dgm:prSet/>
      <dgm:spPr/>
      <dgm:t>
        <a:bodyPr/>
        <a:lstStyle/>
        <a:p>
          <a:r>
            <a:rPr lang="en-US"/>
            <a:t>Previous: the FTS transfer that was handled previously</a:t>
          </a:r>
        </a:p>
      </dgm:t>
    </dgm:pt>
    <dgm:pt modelId="{425B675E-2A11-4E99-A487-4091C21DA737}" type="parTrans" cxnId="{4394D98B-5784-44A5-94EE-757C01B5EECB}">
      <dgm:prSet/>
      <dgm:spPr/>
      <dgm:t>
        <a:bodyPr/>
        <a:lstStyle/>
        <a:p>
          <a:endParaRPr lang="en-US"/>
        </a:p>
      </dgm:t>
    </dgm:pt>
    <dgm:pt modelId="{0F943EBB-FB2F-43E4-B4AE-0BB03483C673}" type="sibTrans" cxnId="{4394D98B-5784-44A5-94EE-757C01B5EECB}">
      <dgm:prSet/>
      <dgm:spPr/>
      <dgm:t>
        <a:bodyPr/>
        <a:lstStyle/>
        <a:p>
          <a:endParaRPr lang="en-US"/>
        </a:p>
      </dgm:t>
    </dgm:pt>
    <dgm:pt modelId="{D3587BEC-D27F-49EA-BE44-8E8218E04AF0}">
      <dgm:prSet/>
      <dgm:spPr/>
      <dgm:t>
        <a:bodyPr/>
        <a:lstStyle/>
        <a:p>
          <a:r>
            <a:rPr lang="en-US"/>
            <a:t>Next: the FTS transfer that is next in the chain of FTS transfers</a:t>
          </a:r>
        </a:p>
      </dgm:t>
    </dgm:pt>
    <dgm:pt modelId="{57F63880-A23E-48F9-B99E-41E9421838A4}" type="parTrans" cxnId="{6CEE0B77-303A-4372-9225-E206EF2495DB}">
      <dgm:prSet/>
      <dgm:spPr/>
      <dgm:t>
        <a:bodyPr/>
        <a:lstStyle/>
        <a:p>
          <a:endParaRPr lang="en-US"/>
        </a:p>
      </dgm:t>
    </dgm:pt>
    <dgm:pt modelId="{01AF4294-3328-4D8F-8965-7FA415A6C4DD}" type="sibTrans" cxnId="{6CEE0B77-303A-4372-9225-E206EF2495DB}">
      <dgm:prSet/>
      <dgm:spPr/>
      <dgm:t>
        <a:bodyPr/>
        <a:lstStyle/>
        <a:p>
          <a:endParaRPr lang="en-US"/>
        </a:p>
      </dgm:t>
    </dgm:pt>
    <dgm:pt modelId="{F7C939E9-277C-4066-B687-F75111B92D6C}">
      <dgm:prSet/>
      <dgm:spPr/>
      <dgm:t>
        <a:bodyPr/>
        <a:lstStyle/>
        <a:p>
          <a:r>
            <a:rPr lang="en-US"/>
            <a:t>These relationships allow for VDM to keep track of who has been involved in the FTS and when that happened</a:t>
          </a:r>
        </a:p>
      </dgm:t>
    </dgm:pt>
    <dgm:pt modelId="{E0B47664-AA18-41F7-A7A6-D5B80E264E6B}" type="parTrans" cxnId="{84E92EAE-90A2-4C36-A93A-4AC94985F1BD}">
      <dgm:prSet/>
      <dgm:spPr/>
      <dgm:t>
        <a:bodyPr/>
        <a:lstStyle/>
        <a:p>
          <a:endParaRPr lang="en-US"/>
        </a:p>
      </dgm:t>
    </dgm:pt>
    <dgm:pt modelId="{A28B5802-E7F5-40C3-9518-6534CECFD75B}" type="sibTrans" cxnId="{84E92EAE-90A2-4C36-A93A-4AC94985F1BD}">
      <dgm:prSet/>
      <dgm:spPr/>
      <dgm:t>
        <a:bodyPr/>
        <a:lstStyle/>
        <a:p>
          <a:endParaRPr lang="en-US"/>
        </a:p>
      </dgm:t>
    </dgm:pt>
    <dgm:pt modelId="{1A232847-CCDA-49F0-AB3D-43A7697A56A0}">
      <dgm:prSet/>
      <dgm:spPr/>
      <dgm:t>
        <a:bodyPr/>
        <a:lstStyle/>
        <a:p>
          <a:pPr>
            <a:defRPr b="1"/>
          </a:pPr>
          <a:r>
            <a:rPr lang="en-US"/>
            <a:t>Select Resource</a:t>
          </a:r>
        </a:p>
      </dgm:t>
    </dgm:pt>
    <dgm:pt modelId="{AE600660-924E-485D-A16A-0EE2E5E7FB2B}" type="parTrans" cxnId="{73525586-5188-4551-9653-7B4F0CD545AD}">
      <dgm:prSet/>
      <dgm:spPr/>
      <dgm:t>
        <a:bodyPr/>
        <a:lstStyle/>
        <a:p>
          <a:endParaRPr lang="en-US"/>
        </a:p>
      </dgm:t>
    </dgm:pt>
    <dgm:pt modelId="{D6344915-DC57-4E75-B6C7-58970537A9BA}" type="sibTrans" cxnId="{73525586-5188-4551-9653-7B4F0CD545AD}">
      <dgm:prSet/>
      <dgm:spPr/>
      <dgm:t>
        <a:bodyPr/>
        <a:lstStyle/>
        <a:p>
          <a:endParaRPr lang="en-US"/>
        </a:p>
      </dgm:t>
    </dgm:pt>
    <dgm:pt modelId="{9DAE96FF-1C4B-4B43-8652-CA8CB6A41899}">
      <dgm:prSet/>
      <dgm:spPr/>
      <dgm:t>
        <a:bodyPr/>
        <a:lstStyle/>
        <a:p>
          <a:r>
            <a:rPr lang="en-US"/>
            <a:t>Automatic: let VDM select someone to take the case</a:t>
          </a:r>
        </a:p>
      </dgm:t>
    </dgm:pt>
    <dgm:pt modelId="{12EC8F90-258E-4BFE-B064-07C8C0ADCB8C}" type="parTrans" cxnId="{147465C0-3DED-488A-A8B9-2982D8F3AB81}">
      <dgm:prSet/>
      <dgm:spPr/>
      <dgm:t>
        <a:bodyPr/>
        <a:lstStyle/>
        <a:p>
          <a:endParaRPr lang="en-US"/>
        </a:p>
      </dgm:t>
    </dgm:pt>
    <dgm:pt modelId="{C8636F71-2D36-42DE-BB41-13187380A9F9}" type="sibTrans" cxnId="{147465C0-3DED-488A-A8B9-2982D8F3AB81}">
      <dgm:prSet/>
      <dgm:spPr/>
      <dgm:t>
        <a:bodyPr/>
        <a:lstStyle/>
        <a:p>
          <a:endParaRPr lang="en-US"/>
        </a:p>
      </dgm:t>
    </dgm:pt>
    <dgm:pt modelId="{65345F69-9445-4CCE-9FB6-EBBA506735F0}">
      <dgm:prSet/>
      <dgm:spPr/>
      <dgm:t>
        <a:bodyPr/>
        <a:lstStyle/>
        <a:p>
          <a:r>
            <a:rPr lang="en-US"/>
            <a:t>Manual: Handover call owner can select someone to take the case</a:t>
          </a:r>
        </a:p>
      </dgm:t>
    </dgm:pt>
    <dgm:pt modelId="{E16C77F0-8C94-49CE-BD6D-05E72EB429C8}" type="parTrans" cxnId="{A9775AAD-15F0-4198-B8B2-685B029652C7}">
      <dgm:prSet/>
      <dgm:spPr/>
      <dgm:t>
        <a:bodyPr/>
        <a:lstStyle/>
        <a:p>
          <a:endParaRPr lang="en-US"/>
        </a:p>
      </dgm:t>
    </dgm:pt>
    <dgm:pt modelId="{9A9FA8EF-E040-4C3D-9BC9-85E614CEB0C7}" type="sibTrans" cxnId="{A9775AAD-15F0-4198-B8B2-685B029652C7}">
      <dgm:prSet/>
      <dgm:spPr/>
      <dgm:t>
        <a:bodyPr/>
        <a:lstStyle/>
        <a:p>
          <a:endParaRPr lang="en-US"/>
        </a:p>
      </dgm:t>
    </dgm:pt>
    <dgm:pt modelId="{72992504-B19B-4EEC-BD54-F35DA8D58856}" type="pres">
      <dgm:prSet presAssocID="{15CFBB18-EF35-4B4C-9956-AD0E6D3B9FAC}" presName="root" presStyleCnt="0">
        <dgm:presLayoutVars>
          <dgm:dir/>
          <dgm:resizeHandles val="exact"/>
        </dgm:presLayoutVars>
      </dgm:prSet>
      <dgm:spPr/>
    </dgm:pt>
    <dgm:pt modelId="{F65423D3-E14E-420C-8386-3CC5243D0E17}" type="pres">
      <dgm:prSet presAssocID="{403B2931-A6E5-4356-B8FC-E06F3E376B06}" presName="compNode" presStyleCnt="0"/>
      <dgm:spPr/>
    </dgm:pt>
    <dgm:pt modelId="{7FB1AF87-5F12-49C9-9424-342B8BA4AEC3}" type="pres">
      <dgm:prSet presAssocID="{403B2931-A6E5-4356-B8FC-E06F3E376B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E1418B16-39B5-4DBD-9B4B-2434A1CC1A9E}" type="pres">
      <dgm:prSet presAssocID="{403B2931-A6E5-4356-B8FC-E06F3E376B06}" presName="iconSpace" presStyleCnt="0"/>
      <dgm:spPr/>
    </dgm:pt>
    <dgm:pt modelId="{B93ABCC1-4630-4D59-947E-A683BB285911}" type="pres">
      <dgm:prSet presAssocID="{403B2931-A6E5-4356-B8FC-E06F3E376B06}" presName="parTx" presStyleLbl="revTx" presStyleIdx="0" presStyleCnt="6">
        <dgm:presLayoutVars>
          <dgm:chMax val="0"/>
          <dgm:chPref val="0"/>
        </dgm:presLayoutVars>
      </dgm:prSet>
      <dgm:spPr/>
    </dgm:pt>
    <dgm:pt modelId="{1C203747-0F47-4A69-9E63-19DBB52B137C}" type="pres">
      <dgm:prSet presAssocID="{403B2931-A6E5-4356-B8FC-E06F3E376B06}" presName="txSpace" presStyleCnt="0"/>
      <dgm:spPr/>
    </dgm:pt>
    <dgm:pt modelId="{5F1600CC-B66F-4AC8-A8F8-4F326BD0F3C1}" type="pres">
      <dgm:prSet presAssocID="{403B2931-A6E5-4356-B8FC-E06F3E376B06}" presName="desTx" presStyleLbl="revTx" presStyleIdx="1" presStyleCnt="6">
        <dgm:presLayoutVars/>
      </dgm:prSet>
      <dgm:spPr/>
    </dgm:pt>
    <dgm:pt modelId="{E7F8A672-B327-4AEC-8AB8-E2EA61E154AD}" type="pres">
      <dgm:prSet presAssocID="{42222517-3BA4-4B62-8B59-3FD17A8B6D4C}" presName="sibTrans" presStyleCnt="0"/>
      <dgm:spPr/>
    </dgm:pt>
    <dgm:pt modelId="{559345DC-A43E-4BEB-92D2-AC0549DED807}" type="pres">
      <dgm:prSet presAssocID="{C9A4BC90-1DBD-4193-8E8D-8CE6977A2E0B}" presName="compNode" presStyleCnt="0"/>
      <dgm:spPr/>
    </dgm:pt>
    <dgm:pt modelId="{8380EA91-EE9B-4D6C-91AE-ABE62A442073}" type="pres">
      <dgm:prSet presAssocID="{C9A4BC90-1DBD-4193-8E8D-8CE6977A2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0DCD53FC-D135-47FC-AE47-75EAE14DF17C}" type="pres">
      <dgm:prSet presAssocID="{C9A4BC90-1DBD-4193-8E8D-8CE6977A2E0B}" presName="iconSpace" presStyleCnt="0"/>
      <dgm:spPr/>
    </dgm:pt>
    <dgm:pt modelId="{F262F5CC-C615-478A-8D27-E346A276D668}" type="pres">
      <dgm:prSet presAssocID="{C9A4BC90-1DBD-4193-8E8D-8CE6977A2E0B}" presName="parTx" presStyleLbl="revTx" presStyleIdx="2" presStyleCnt="6">
        <dgm:presLayoutVars>
          <dgm:chMax val="0"/>
          <dgm:chPref val="0"/>
        </dgm:presLayoutVars>
      </dgm:prSet>
      <dgm:spPr/>
    </dgm:pt>
    <dgm:pt modelId="{74E1ACA8-B79A-416E-BE9E-0C2674DC9279}" type="pres">
      <dgm:prSet presAssocID="{C9A4BC90-1DBD-4193-8E8D-8CE6977A2E0B}" presName="txSpace" presStyleCnt="0"/>
      <dgm:spPr/>
    </dgm:pt>
    <dgm:pt modelId="{32C25E1A-8584-4041-9517-F6560EF892A3}" type="pres">
      <dgm:prSet presAssocID="{C9A4BC90-1DBD-4193-8E8D-8CE6977A2E0B}" presName="desTx" presStyleLbl="revTx" presStyleIdx="3" presStyleCnt="6">
        <dgm:presLayoutVars/>
      </dgm:prSet>
      <dgm:spPr/>
    </dgm:pt>
    <dgm:pt modelId="{D6171052-493E-4575-8A9D-07CC3F852216}" type="pres">
      <dgm:prSet presAssocID="{64EB654A-C3AE-450D-A8A6-89070AD54500}" presName="sibTrans" presStyleCnt="0"/>
      <dgm:spPr/>
    </dgm:pt>
    <dgm:pt modelId="{8A93739E-B2CD-4040-A571-56387208AD51}" type="pres">
      <dgm:prSet presAssocID="{1A232847-CCDA-49F0-AB3D-43A7697A56A0}" presName="compNode" presStyleCnt="0"/>
      <dgm:spPr/>
    </dgm:pt>
    <dgm:pt modelId="{9F8674E8-9289-4854-AAEB-A49A8E9AA33F}" type="pres">
      <dgm:prSet presAssocID="{1A232847-CCDA-49F0-AB3D-43A7697A56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ktop Screenshot"/>
        </a:ext>
      </dgm:extLst>
    </dgm:pt>
    <dgm:pt modelId="{96D1DC70-9FF4-4202-AE96-7DC509149F75}" type="pres">
      <dgm:prSet presAssocID="{1A232847-CCDA-49F0-AB3D-43A7697A56A0}" presName="iconSpace" presStyleCnt="0"/>
      <dgm:spPr/>
    </dgm:pt>
    <dgm:pt modelId="{2A10A745-A824-468F-84D0-7F4286589622}" type="pres">
      <dgm:prSet presAssocID="{1A232847-CCDA-49F0-AB3D-43A7697A56A0}" presName="parTx" presStyleLbl="revTx" presStyleIdx="4" presStyleCnt="6">
        <dgm:presLayoutVars>
          <dgm:chMax val="0"/>
          <dgm:chPref val="0"/>
        </dgm:presLayoutVars>
      </dgm:prSet>
      <dgm:spPr/>
    </dgm:pt>
    <dgm:pt modelId="{7DCDBA89-FB4F-425D-AC30-568896FD5C5A}" type="pres">
      <dgm:prSet presAssocID="{1A232847-CCDA-49F0-AB3D-43A7697A56A0}" presName="txSpace" presStyleCnt="0"/>
      <dgm:spPr/>
    </dgm:pt>
    <dgm:pt modelId="{BFA8EA21-8BF7-4D51-9513-50E871D8007B}" type="pres">
      <dgm:prSet presAssocID="{1A232847-CCDA-49F0-AB3D-43A7697A56A0}" presName="desTx" presStyleLbl="revTx" presStyleIdx="5" presStyleCnt="6">
        <dgm:presLayoutVars/>
      </dgm:prSet>
      <dgm:spPr/>
    </dgm:pt>
  </dgm:ptLst>
  <dgm:cxnLst>
    <dgm:cxn modelId="{155AC817-E84D-4F50-9742-97E67F04BD4E}" srcId="{403B2931-A6E5-4356-B8FC-E06F3E376B06}" destId="{D581CC85-8CC9-46F5-AE6D-E942BC438DF2}" srcOrd="0" destOrd="0" parTransId="{F4415E87-19D8-499B-8FE7-8C01CFAC1D0B}" sibTransId="{A97852B9-661E-491A-B2A3-667B6E329886}"/>
    <dgm:cxn modelId="{549F7238-F5BA-41BA-8B12-DDFBBBF81137}" type="presOf" srcId="{80FB9945-3699-4458-B91A-5FBBE1E4623E}" destId="{32C25E1A-8584-4041-9517-F6560EF892A3}" srcOrd="0" destOrd="1" presId="urn:microsoft.com/office/officeart/2018/2/layout/IconLabelDescriptionList"/>
    <dgm:cxn modelId="{8DEE6161-0CF5-4C70-A3F7-47067C17BD29}" srcId="{403B2931-A6E5-4356-B8FC-E06F3E376B06}" destId="{DF5B5C24-486A-46D1-880F-D723F73A524D}" srcOrd="2" destOrd="0" parTransId="{D8A0B927-9224-4ED8-9F8F-0FA460BCB650}" sibTransId="{567C9D78-1C28-4690-A296-0B946E0B4F49}"/>
    <dgm:cxn modelId="{30964E64-C787-4916-80D8-B40E3E5C0F18}" srcId="{403B2931-A6E5-4356-B8FC-E06F3E376B06}" destId="{F3F5B534-3924-4C47-9E24-C1464B06F2BF}" srcOrd="1" destOrd="0" parTransId="{7918EB49-CB11-4DC7-B55F-B7756E0A8C51}" sibTransId="{9EAA96FD-E513-4F32-BF7A-FB72B2967735}"/>
    <dgm:cxn modelId="{74A41C6B-BAA0-47CF-A45C-6FA95981F550}" type="presOf" srcId="{15CFBB18-EF35-4B4C-9956-AD0E6D3B9FAC}" destId="{72992504-B19B-4EEC-BD54-F35DA8D58856}" srcOrd="0" destOrd="0" presId="urn:microsoft.com/office/officeart/2018/2/layout/IconLabelDescriptionList"/>
    <dgm:cxn modelId="{FA2DD351-BB75-4E8D-86AD-0CF89AF27167}" type="presOf" srcId="{F7C939E9-277C-4066-B687-F75111B92D6C}" destId="{32C25E1A-8584-4041-9517-F6560EF892A3}" srcOrd="0" destOrd="3" presId="urn:microsoft.com/office/officeart/2018/2/layout/IconLabelDescriptionList"/>
    <dgm:cxn modelId="{6CEE0B77-303A-4372-9225-E206EF2495DB}" srcId="{C9A4BC90-1DBD-4193-8E8D-8CE6977A2E0B}" destId="{D3587BEC-D27F-49EA-BE44-8E8218E04AF0}" srcOrd="2" destOrd="0" parTransId="{57F63880-A23E-48F9-B99E-41E9421838A4}" sibTransId="{01AF4294-3328-4D8F-8965-7FA415A6C4DD}"/>
    <dgm:cxn modelId="{9FC9C584-4661-4465-A928-A0E2F73EB65F}" type="presOf" srcId="{D3587BEC-D27F-49EA-BE44-8E8218E04AF0}" destId="{32C25E1A-8584-4041-9517-F6560EF892A3}" srcOrd="0" destOrd="2" presId="urn:microsoft.com/office/officeart/2018/2/layout/IconLabelDescriptionList"/>
    <dgm:cxn modelId="{73525586-5188-4551-9653-7B4F0CD545AD}" srcId="{15CFBB18-EF35-4B4C-9956-AD0E6D3B9FAC}" destId="{1A232847-CCDA-49F0-AB3D-43A7697A56A0}" srcOrd="2" destOrd="0" parTransId="{AE600660-924E-485D-A16A-0EE2E5E7FB2B}" sibTransId="{D6344915-DC57-4E75-B6C7-58970537A9BA}"/>
    <dgm:cxn modelId="{4394D98B-5784-44A5-94EE-757C01B5EECB}" srcId="{C9A4BC90-1DBD-4193-8E8D-8CE6977A2E0B}" destId="{80FB9945-3699-4458-B91A-5FBBE1E4623E}" srcOrd="1" destOrd="0" parTransId="{425B675E-2A11-4E99-A487-4091C21DA737}" sibTransId="{0F943EBB-FB2F-43E4-B4AE-0BB03483C673}"/>
    <dgm:cxn modelId="{BFB0C88D-3FDB-45EE-9015-5B10720BD4E9}" type="presOf" srcId="{D581CC85-8CC9-46F5-AE6D-E942BC438DF2}" destId="{5F1600CC-B66F-4AC8-A8F8-4F326BD0F3C1}" srcOrd="0" destOrd="0" presId="urn:microsoft.com/office/officeart/2018/2/layout/IconLabelDescriptionList"/>
    <dgm:cxn modelId="{328E1A9D-FA87-4264-8698-9F13A6091119}" srcId="{15CFBB18-EF35-4B4C-9956-AD0E6D3B9FAC}" destId="{403B2931-A6E5-4356-B8FC-E06F3E376B06}" srcOrd="0" destOrd="0" parTransId="{BADF8FF8-D247-4E30-86D2-7016069EC64F}" sibTransId="{42222517-3BA4-4B62-8B59-3FD17A8B6D4C}"/>
    <dgm:cxn modelId="{A9775AAD-15F0-4198-B8B2-685B029652C7}" srcId="{1A232847-CCDA-49F0-AB3D-43A7697A56A0}" destId="{65345F69-9445-4CCE-9FB6-EBBA506735F0}" srcOrd="1" destOrd="0" parTransId="{E16C77F0-8C94-49CE-BD6D-05E72EB429C8}" sibTransId="{9A9FA8EF-E040-4C3D-9BC9-85E614CEB0C7}"/>
    <dgm:cxn modelId="{84E92EAE-90A2-4C36-A93A-4AC94985F1BD}" srcId="{C9A4BC90-1DBD-4193-8E8D-8CE6977A2E0B}" destId="{F7C939E9-277C-4066-B687-F75111B92D6C}" srcOrd="3" destOrd="0" parTransId="{E0B47664-AA18-41F7-A7A6-D5B80E264E6B}" sibTransId="{A28B5802-E7F5-40C3-9518-6534CECFD75B}"/>
    <dgm:cxn modelId="{147465C0-3DED-488A-A8B9-2982D8F3AB81}" srcId="{1A232847-CCDA-49F0-AB3D-43A7697A56A0}" destId="{9DAE96FF-1C4B-4B43-8652-CA8CB6A41899}" srcOrd="0" destOrd="0" parTransId="{12EC8F90-258E-4BFE-B064-07C8C0ADCB8C}" sibTransId="{C8636F71-2D36-42DE-BB41-13187380A9F9}"/>
    <dgm:cxn modelId="{2E6994C9-BC42-4B5A-A209-DFD8FE258D83}" type="presOf" srcId="{4C7E7E99-0EB7-4228-9D5B-38B590889356}" destId="{32C25E1A-8584-4041-9517-F6560EF892A3}" srcOrd="0" destOrd="0" presId="urn:microsoft.com/office/officeart/2018/2/layout/IconLabelDescriptionList"/>
    <dgm:cxn modelId="{1CA41BDB-E52A-43FF-884F-D19A812AFE1B}" type="presOf" srcId="{9DAE96FF-1C4B-4B43-8652-CA8CB6A41899}" destId="{BFA8EA21-8BF7-4D51-9513-50E871D8007B}" srcOrd="0" destOrd="0" presId="urn:microsoft.com/office/officeart/2018/2/layout/IconLabelDescriptionList"/>
    <dgm:cxn modelId="{A0A39EDD-9943-41F3-9BE2-A2732AA04AE6}" srcId="{15CFBB18-EF35-4B4C-9956-AD0E6D3B9FAC}" destId="{C9A4BC90-1DBD-4193-8E8D-8CE6977A2E0B}" srcOrd="1" destOrd="0" parTransId="{1AC12339-4BE9-49A7-B33E-A65D9958B30A}" sibTransId="{64EB654A-C3AE-450D-A8A6-89070AD54500}"/>
    <dgm:cxn modelId="{29DC73E3-F035-4FAD-80FE-FD8E939481EE}" srcId="{C9A4BC90-1DBD-4193-8E8D-8CE6977A2E0B}" destId="{4C7E7E99-0EB7-4228-9D5B-38B590889356}" srcOrd="0" destOrd="0" parTransId="{7B2EF25E-43DE-4A2C-8C43-3BD73B40935E}" sibTransId="{1BA488EA-4A94-4FBB-8A16-10390463651B}"/>
    <dgm:cxn modelId="{C7872EE5-029C-4CC8-88EC-F96D7402C5CC}" type="presOf" srcId="{65345F69-9445-4CCE-9FB6-EBBA506735F0}" destId="{BFA8EA21-8BF7-4D51-9513-50E871D8007B}" srcOrd="0" destOrd="1" presId="urn:microsoft.com/office/officeart/2018/2/layout/IconLabelDescriptionList"/>
    <dgm:cxn modelId="{D45757EE-6353-4B27-867D-3FC6CDB0ABF5}" type="presOf" srcId="{F3F5B534-3924-4C47-9E24-C1464B06F2BF}" destId="{5F1600CC-B66F-4AC8-A8F8-4F326BD0F3C1}" srcOrd="0" destOrd="1" presId="urn:microsoft.com/office/officeart/2018/2/layout/IconLabelDescriptionList"/>
    <dgm:cxn modelId="{E7B573EF-9EF2-446D-833D-F58D8BCBAE4A}" type="presOf" srcId="{DF5B5C24-486A-46D1-880F-D723F73A524D}" destId="{5F1600CC-B66F-4AC8-A8F8-4F326BD0F3C1}" srcOrd="0" destOrd="2" presId="urn:microsoft.com/office/officeart/2018/2/layout/IconLabelDescriptionList"/>
    <dgm:cxn modelId="{E65F39F9-91D9-4255-AF5C-E298AC0D33B8}" type="presOf" srcId="{C9A4BC90-1DBD-4193-8E8D-8CE6977A2E0B}" destId="{F262F5CC-C615-478A-8D27-E346A276D668}" srcOrd="0" destOrd="0" presId="urn:microsoft.com/office/officeart/2018/2/layout/IconLabelDescriptionList"/>
    <dgm:cxn modelId="{CD0BF9F9-BD61-4DD3-B999-C14A5F73DF66}" type="presOf" srcId="{1A232847-CCDA-49F0-AB3D-43A7697A56A0}" destId="{2A10A745-A824-468F-84D0-7F4286589622}" srcOrd="0" destOrd="0" presId="urn:microsoft.com/office/officeart/2018/2/layout/IconLabelDescriptionList"/>
    <dgm:cxn modelId="{242124FE-C1D8-4FEE-8F8A-2E7F997C76C2}" type="presOf" srcId="{403B2931-A6E5-4356-B8FC-E06F3E376B06}" destId="{B93ABCC1-4630-4D59-947E-A683BB285911}" srcOrd="0" destOrd="0" presId="urn:microsoft.com/office/officeart/2018/2/layout/IconLabelDescriptionList"/>
    <dgm:cxn modelId="{A4DB9ED6-7988-499C-9F29-DE6D13ECE6A3}" type="presParOf" srcId="{72992504-B19B-4EEC-BD54-F35DA8D58856}" destId="{F65423D3-E14E-420C-8386-3CC5243D0E17}" srcOrd="0" destOrd="0" presId="urn:microsoft.com/office/officeart/2018/2/layout/IconLabelDescriptionList"/>
    <dgm:cxn modelId="{7F9C0EE4-A75B-4842-80AD-9005A68762FF}" type="presParOf" srcId="{F65423D3-E14E-420C-8386-3CC5243D0E17}" destId="{7FB1AF87-5F12-49C9-9424-342B8BA4AEC3}" srcOrd="0" destOrd="0" presId="urn:microsoft.com/office/officeart/2018/2/layout/IconLabelDescriptionList"/>
    <dgm:cxn modelId="{207A101F-5A69-4750-BC90-7C58035C9717}" type="presParOf" srcId="{F65423D3-E14E-420C-8386-3CC5243D0E17}" destId="{E1418B16-39B5-4DBD-9B4B-2434A1CC1A9E}" srcOrd="1" destOrd="0" presId="urn:microsoft.com/office/officeart/2018/2/layout/IconLabelDescriptionList"/>
    <dgm:cxn modelId="{94DB11F4-16BB-4A1C-BDDD-0338F1DA7824}" type="presParOf" srcId="{F65423D3-E14E-420C-8386-3CC5243D0E17}" destId="{B93ABCC1-4630-4D59-947E-A683BB285911}" srcOrd="2" destOrd="0" presId="urn:microsoft.com/office/officeart/2018/2/layout/IconLabelDescriptionList"/>
    <dgm:cxn modelId="{C0A76F81-F4FF-48B6-A425-D06BDC9F7AB9}" type="presParOf" srcId="{F65423D3-E14E-420C-8386-3CC5243D0E17}" destId="{1C203747-0F47-4A69-9E63-19DBB52B137C}" srcOrd="3" destOrd="0" presId="urn:microsoft.com/office/officeart/2018/2/layout/IconLabelDescriptionList"/>
    <dgm:cxn modelId="{74C2B89A-E894-4BB0-8C38-7D7766EFC800}" type="presParOf" srcId="{F65423D3-E14E-420C-8386-3CC5243D0E17}" destId="{5F1600CC-B66F-4AC8-A8F8-4F326BD0F3C1}" srcOrd="4" destOrd="0" presId="urn:microsoft.com/office/officeart/2018/2/layout/IconLabelDescriptionList"/>
    <dgm:cxn modelId="{D3AB128A-1944-41CE-8109-1DC29567B189}" type="presParOf" srcId="{72992504-B19B-4EEC-BD54-F35DA8D58856}" destId="{E7F8A672-B327-4AEC-8AB8-E2EA61E154AD}" srcOrd="1" destOrd="0" presId="urn:microsoft.com/office/officeart/2018/2/layout/IconLabelDescriptionList"/>
    <dgm:cxn modelId="{B657B9D6-0C98-4D37-AA69-BADCD44884E1}" type="presParOf" srcId="{72992504-B19B-4EEC-BD54-F35DA8D58856}" destId="{559345DC-A43E-4BEB-92D2-AC0549DED807}" srcOrd="2" destOrd="0" presId="urn:microsoft.com/office/officeart/2018/2/layout/IconLabelDescriptionList"/>
    <dgm:cxn modelId="{88D8DBFF-EA81-449E-BC39-563B38F66BDB}" type="presParOf" srcId="{559345DC-A43E-4BEB-92D2-AC0549DED807}" destId="{8380EA91-EE9B-4D6C-91AE-ABE62A442073}" srcOrd="0" destOrd="0" presId="urn:microsoft.com/office/officeart/2018/2/layout/IconLabelDescriptionList"/>
    <dgm:cxn modelId="{FC153F07-A4EB-4656-99F8-C7C65D7B8788}" type="presParOf" srcId="{559345DC-A43E-4BEB-92D2-AC0549DED807}" destId="{0DCD53FC-D135-47FC-AE47-75EAE14DF17C}" srcOrd="1" destOrd="0" presId="urn:microsoft.com/office/officeart/2018/2/layout/IconLabelDescriptionList"/>
    <dgm:cxn modelId="{CBD73AE4-B607-4CFE-A390-767D5E38E4CC}" type="presParOf" srcId="{559345DC-A43E-4BEB-92D2-AC0549DED807}" destId="{F262F5CC-C615-478A-8D27-E346A276D668}" srcOrd="2" destOrd="0" presId="urn:microsoft.com/office/officeart/2018/2/layout/IconLabelDescriptionList"/>
    <dgm:cxn modelId="{88140C9F-48CE-497F-AAEA-F0D65DBAB3D8}" type="presParOf" srcId="{559345DC-A43E-4BEB-92D2-AC0549DED807}" destId="{74E1ACA8-B79A-416E-BE9E-0C2674DC9279}" srcOrd="3" destOrd="0" presId="urn:microsoft.com/office/officeart/2018/2/layout/IconLabelDescriptionList"/>
    <dgm:cxn modelId="{944DE8D5-FA41-4AAC-8092-FCA90EB69073}" type="presParOf" srcId="{559345DC-A43E-4BEB-92D2-AC0549DED807}" destId="{32C25E1A-8584-4041-9517-F6560EF892A3}" srcOrd="4" destOrd="0" presId="urn:microsoft.com/office/officeart/2018/2/layout/IconLabelDescriptionList"/>
    <dgm:cxn modelId="{8A1140B8-47BF-4C10-9065-6BA933076937}" type="presParOf" srcId="{72992504-B19B-4EEC-BD54-F35DA8D58856}" destId="{D6171052-493E-4575-8A9D-07CC3F852216}" srcOrd="3" destOrd="0" presId="urn:microsoft.com/office/officeart/2018/2/layout/IconLabelDescriptionList"/>
    <dgm:cxn modelId="{0A2E5F46-F5B2-4F70-AB2E-8A6ECAEE02B4}" type="presParOf" srcId="{72992504-B19B-4EEC-BD54-F35DA8D58856}" destId="{8A93739E-B2CD-4040-A571-56387208AD51}" srcOrd="4" destOrd="0" presId="urn:microsoft.com/office/officeart/2018/2/layout/IconLabelDescriptionList"/>
    <dgm:cxn modelId="{EDB915A4-1455-4790-8EC6-E64CF48F17F5}" type="presParOf" srcId="{8A93739E-B2CD-4040-A571-56387208AD51}" destId="{9F8674E8-9289-4854-AAEB-A49A8E9AA33F}" srcOrd="0" destOrd="0" presId="urn:microsoft.com/office/officeart/2018/2/layout/IconLabelDescriptionList"/>
    <dgm:cxn modelId="{BE4A06E1-1F7D-41B2-83F8-784B2B456F0E}" type="presParOf" srcId="{8A93739E-B2CD-4040-A571-56387208AD51}" destId="{96D1DC70-9FF4-4202-AE96-7DC509149F75}" srcOrd="1" destOrd="0" presId="urn:microsoft.com/office/officeart/2018/2/layout/IconLabelDescriptionList"/>
    <dgm:cxn modelId="{117260DA-D8F5-4203-B2FB-15F278FD0A2F}" type="presParOf" srcId="{8A93739E-B2CD-4040-A571-56387208AD51}" destId="{2A10A745-A824-468F-84D0-7F4286589622}" srcOrd="2" destOrd="0" presId="urn:microsoft.com/office/officeart/2018/2/layout/IconLabelDescriptionList"/>
    <dgm:cxn modelId="{B95EB1DB-5172-4412-B2C9-8D72E9EA75DF}" type="presParOf" srcId="{8A93739E-B2CD-4040-A571-56387208AD51}" destId="{7DCDBA89-FB4F-425D-AC30-568896FD5C5A}" srcOrd="3" destOrd="0" presId="urn:microsoft.com/office/officeart/2018/2/layout/IconLabelDescriptionList"/>
    <dgm:cxn modelId="{AE127C7F-7779-403F-8363-430A2CEDA341}" type="presParOf" srcId="{8A93739E-B2CD-4040-A571-56387208AD51}" destId="{BFA8EA21-8BF7-4D51-9513-50E871D8007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CFBB18-EF35-4B4C-9956-AD0E6D3B9FA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3B2931-A6E5-4356-B8FC-E06F3E376B06}">
      <dgm:prSet/>
      <dgm:spPr/>
      <dgm:t>
        <a:bodyPr/>
        <a:lstStyle/>
        <a:p>
          <a:pPr>
            <a:lnSpc>
              <a:spcPct val="100000"/>
            </a:lnSpc>
            <a:defRPr b="1"/>
          </a:pPr>
          <a:r>
            <a:rPr lang="en-US" dirty="0"/>
            <a:t>Active State</a:t>
          </a:r>
        </a:p>
      </dgm:t>
    </dgm:pt>
    <dgm:pt modelId="{BADF8FF8-D247-4E30-86D2-7016069EC64F}" type="parTrans" cxnId="{328E1A9D-FA87-4264-8698-9F13A6091119}">
      <dgm:prSet/>
      <dgm:spPr/>
      <dgm:t>
        <a:bodyPr/>
        <a:lstStyle/>
        <a:p>
          <a:endParaRPr lang="en-US"/>
        </a:p>
      </dgm:t>
    </dgm:pt>
    <dgm:pt modelId="{42222517-3BA4-4B62-8B59-3FD17A8B6D4C}" type="sibTrans" cxnId="{328E1A9D-FA87-4264-8698-9F13A6091119}">
      <dgm:prSet/>
      <dgm:spPr/>
      <dgm:t>
        <a:bodyPr/>
        <a:lstStyle/>
        <a:p>
          <a:endParaRPr lang="en-US"/>
        </a:p>
      </dgm:t>
    </dgm:pt>
    <dgm:pt modelId="{D581CC85-8CC9-46F5-AE6D-E942BC438DF2}">
      <dgm:prSet/>
      <dgm:spPr/>
      <dgm:t>
        <a:bodyPr/>
        <a:lstStyle/>
        <a:p>
          <a:pPr>
            <a:lnSpc>
              <a:spcPct val="100000"/>
            </a:lnSpc>
          </a:pPr>
          <a:r>
            <a:rPr lang="en-US" dirty="0"/>
            <a:t>Active (FTS Active Normal)</a:t>
          </a:r>
        </a:p>
        <a:p>
          <a:pPr>
            <a:lnSpc>
              <a:spcPct val="100000"/>
            </a:lnSpc>
          </a:pPr>
          <a:r>
            <a:rPr lang="en-US" dirty="0"/>
            <a:t>Validating (FTS Validation Happening)</a:t>
          </a:r>
        </a:p>
        <a:p>
          <a:pPr>
            <a:lnSpc>
              <a:spcPct val="100000"/>
            </a:lnSpc>
          </a:pPr>
          <a:r>
            <a:rPr lang="en-US" dirty="0"/>
            <a:t>Transfer (FTS Should Transfer)</a:t>
          </a:r>
        </a:p>
        <a:p>
          <a:pPr>
            <a:lnSpc>
              <a:spcPct val="100000"/>
            </a:lnSpc>
          </a:pPr>
          <a:r>
            <a:rPr lang="en-US" dirty="0"/>
            <a:t>No Need (FTS is not needed)</a:t>
          </a:r>
        </a:p>
        <a:p>
          <a:pPr>
            <a:lnSpc>
              <a:spcPct val="100000"/>
            </a:lnSpc>
          </a:pPr>
          <a:r>
            <a:rPr lang="en-US" dirty="0"/>
            <a:t>Roll Forward (Move to next regions handover)</a:t>
          </a:r>
        </a:p>
      </dgm:t>
    </dgm:pt>
    <dgm:pt modelId="{F4415E87-19D8-499B-8FE7-8C01CFAC1D0B}" type="parTrans" cxnId="{155AC817-E84D-4F50-9742-97E67F04BD4E}">
      <dgm:prSet/>
      <dgm:spPr/>
      <dgm:t>
        <a:bodyPr/>
        <a:lstStyle/>
        <a:p>
          <a:endParaRPr lang="en-US"/>
        </a:p>
      </dgm:t>
    </dgm:pt>
    <dgm:pt modelId="{A97852B9-661E-491A-B2A3-667B6E329886}" type="sibTrans" cxnId="{155AC817-E84D-4F50-9742-97E67F04BD4E}">
      <dgm:prSet/>
      <dgm:spPr/>
      <dgm:t>
        <a:bodyPr/>
        <a:lstStyle/>
        <a:p>
          <a:endParaRPr lang="en-US"/>
        </a:p>
      </dgm:t>
    </dgm:pt>
    <dgm:pt modelId="{C9A4BC90-1DBD-4193-8E8D-8CE6977A2E0B}">
      <dgm:prSet/>
      <dgm:spPr/>
      <dgm:t>
        <a:bodyPr/>
        <a:lstStyle/>
        <a:p>
          <a:pPr>
            <a:lnSpc>
              <a:spcPct val="100000"/>
            </a:lnSpc>
            <a:defRPr b="1"/>
          </a:pPr>
          <a:r>
            <a:rPr lang="en-US" dirty="0"/>
            <a:t>Inactive State</a:t>
          </a:r>
        </a:p>
      </dgm:t>
    </dgm:pt>
    <dgm:pt modelId="{1AC12339-4BE9-49A7-B33E-A65D9958B30A}" type="parTrans" cxnId="{A0A39EDD-9943-41F3-9BE2-A2732AA04AE6}">
      <dgm:prSet/>
      <dgm:spPr/>
      <dgm:t>
        <a:bodyPr/>
        <a:lstStyle/>
        <a:p>
          <a:endParaRPr lang="en-US"/>
        </a:p>
      </dgm:t>
    </dgm:pt>
    <dgm:pt modelId="{64EB654A-C3AE-450D-A8A6-89070AD54500}" type="sibTrans" cxnId="{A0A39EDD-9943-41F3-9BE2-A2732AA04AE6}">
      <dgm:prSet/>
      <dgm:spPr/>
      <dgm:t>
        <a:bodyPr/>
        <a:lstStyle/>
        <a:p>
          <a:endParaRPr lang="en-US"/>
        </a:p>
      </dgm:t>
    </dgm:pt>
    <dgm:pt modelId="{4C7E7E99-0EB7-4228-9D5B-38B590889356}">
      <dgm:prSet/>
      <dgm:spPr/>
      <dgm:t>
        <a:bodyPr/>
        <a:lstStyle/>
        <a:p>
          <a:pPr>
            <a:lnSpc>
              <a:spcPct val="100000"/>
            </a:lnSpc>
          </a:pPr>
          <a:r>
            <a:rPr lang="en-US" dirty="0"/>
            <a:t>Inactive </a:t>
          </a:r>
        </a:p>
        <a:p>
          <a:pPr>
            <a:lnSpc>
              <a:spcPct val="100000"/>
            </a:lnSpc>
          </a:pPr>
          <a:r>
            <a:rPr lang="en-US" dirty="0"/>
            <a:t>Transferred (Done Transferred)</a:t>
          </a:r>
        </a:p>
        <a:p>
          <a:pPr>
            <a:lnSpc>
              <a:spcPct val="100000"/>
            </a:lnSpc>
          </a:pPr>
          <a:r>
            <a:rPr lang="en-US" dirty="0"/>
            <a:t>Not Needed (FTS Not Needed)</a:t>
          </a:r>
        </a:p>
        <a:p>
          <a:pPr>
            <a:lnSpc>
              <a:spcPct val="100000"/>
            </a:lnSpc>
          </a:pPr>
          <a:r>
            <a:rPr lang="en-US" dirty="0"/>
            <a:t>Rolled Forward (Moved to </a:t>
          </a:r>
          <a:r>
            <a:rPr lang="en-US"/>
            <a:t>next handover call)</a:t>
          </a:r>
          <a:endParaRPr lang="en-US" dirty="0"/>
        </a:p>
      </dgm:t>
    </dgm:pt>
    <dgm:pt modelId="{7B2EF25E-43DE-4A2C-8C43-3BD73B40935E}" type="parTrans" cxnId="{29DC73E3-F035-4FAD-80FE-FD8E939481EE}">
      <dgm:prSet/>
      <dgm:spPr/>
      <dgm:t>
        <a:bodyPr/>
        <a:lstStyle/>
        <a:p>
          <a:endParaRPr lang="en-US"/>
        </a:p>
      </dgm:t>
    </dgm:pt>
    <dgm:pt modelId="{1BA488EA-4A94-4FBB-8A16-10390463651B}" type="sibTrans" cxnId="{29DC73E3-F035-4FAD-80FE-FD8E939481EE}">
      <dgm:prSet/>
      <dgm:spPr/>
      <dgm:t>
        <a:bodyPr/>
        <a:lstStyle/>
        <a:p>
          <a:endParaRPr lang="en-US"/>
        </a:p>
      </dgm:t>
    </dgm:pt>
    <dgm:pt modelId="{72992504-B19B-4EEC-BD54-F35DA8D58856}" type="pres">
      <dgm:prSet presAssocID="{15CFBB18-EF35-4B4C-9956-AD0E6D3B9FAC}" presName="root" presStyleCnt="0">
        <dgm:presLayoutVars>
          <dgm:dir/>
          <dgm:resizeHandles val="exact"/>
        </dgm:presLayoutVars>
      </dgm:prSet>
      <dgm:spPr/>
    </dgm:pt>
    <dgm:pt modelId="{F65423D3-E14E-420C-8386-3CC5243D0E17}" type="pres">
      <dgm:prSet presAssocID="{403B2931-A6E5-4356-B8FC-E06F3E376B06}" presName="compNode" presStyleCnt="0"/>
      <dgm:spPr/>
    </dgm:pt>
    <dgm:pt modelId="{7FB1AF87-5F12-49C9-9424-342B8BA4AEC3}" type="pres">
      <dgm:prSet presAssocID="{403B2931-A6E5-4356-B8FC-E06F3E376B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ower"/>
        </a:ext>
      </dgm:extLst>
    </dgm:pt>
    <dgm:pt modelId="{E1418B16-39B5-4DBD-9B4B-2434A1CC1A9E}" type="pres">
      <dgm:prSet presAssocID="{403B2931-A6E5-4356-B8FC-E06F3E376B06}" presName="iconSpace" presStyleCnt="0"/>
      <dgm:spPr/>
    </dgm:pt>
    <dgm:pt modelId="{B93ABCC1-4630-4D59-947E-A683BB285911}" type="pres">
      <dgm:prSet presAssocID="{403B2931-A6E5-4356-B8FC-E06F3E376B06}" presName="parTx" presStyleLbl="revTx" presStyleIdx="0" presStyleCnt="4">
        <dgm:presLayoutVars>
          <dgm:chMax val="0"/>
          <dgm:chPref val="0"/>
        </dgm:presLayoutVars>
      </dgm:prSet>
      <dgm:spPr/>
    </dgm:pt>
    <dgm:pt modelId="{1C203747-0F47-4A69-9E63-19DBB52B137C}" type="pres">
      <dgm:prSet presAssocID="{403B2931-A6E5-4356-B8FC-E06F3E376B06}" presName="txSpace" presStyleCnt="0"/>
      <dgm:spPr/>
    </dgm:pt>
    <dgm:pt modelId="{5F1600CC-B66F-4AC8-A8F8-4F326BD0F3C1}" type="pres">
      <dgm:prSet presAssocID="{403B2931-A6E5-4356-B8FC-E06F3E376B06}" presName="desTx" presStyleLbl="revTx" presStyleIdx="1" presStyleCnt="4">
        <dgm:presLayoutVars/>
      </dgm:prSet>
      <dgm:spPr/>
    </dgm:pt>
    <dgm:pt modelId="{E7F8A672-B327-4AEC-8AB8-E2EA61E154AD}" type="pres">
      <dgm:prSet presAssocID="{42222517-3BA4-4B62-8B59-3FD17A8B6D4C}" presName="sibTrans" presStyleCnt="0"/>
      <dgm:spPr/>
    </dgm:pt>
    <dgm:pt modelId="{559345DC-A43E-4BEB-92D2-AC0549DED807}" type="pres">
      <dgm:prSet presAssocID="{C9A4BC90-1DBD-4193-8E8D-8CE6977A2E0B}" presName="compNode" presStyleCnt="0"/>
      <dgm:spPr/>
    </dgm:pt>
    <dgm:pt modelId="{8380EA91-EE9B-4D6C-91AE-ABE62A442073}" type="pres">
      <dgm:prSet presAssocID="{C9A4BC90-1DBD-4193-8E8D-8CE6977A2E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ower"/>
        </a:ext>
      </dgm:extLst>
    </dgm:pt>
    <dgm:pt modelId="{0DCD53FC-D135-47FC-AE47-75EAE14DF17C}" type="pres">
      <dgm:prSet presAssocID="{C9A4BC90-1DBD-4193-8E8D-8CE6977A2E0B}" presName="iconSpace" presStyleCnt="0"/>
      <dgm:spPr/>
    </dgm:pt>
    <dgm:pt modelId="{F262F5CC-C615-478A-8D27-E346A276D668}" type="pres">
      <dgm:prSet presAssocID="{C9A4BC90-1DBD-4193-8E8D-8CE6977A2E0B}" presName="parTx" presStyleLbl="revTx" presStyleIdx="2" presStyleCnt="4">
        <dgm:presLayoutVars>
          <dgm:chMax val="0"/>
          <dgm:chPref val="0"/>
        </dgm:presLayoutVars>
      </dgm:prSet>
      <dgm:spPr/>
    </dgm:pt>
    <dgm:pt modelId="{74E1ACA8-B79A-416E-BE9E-0C2674DC9279}" type="pres">
      <dgm:prSet presAssocID="{C9A4BC90-1DBD-4193-8E8D-8CE6977A2E0B}" presName="txSpace" presStyleCnt="0"/>
      <dgm:spPr/>
    </dgm:pt>
    <dgm:pt modelId="{32C25E1A-8584-4041-9517-F6560EF892A3}" type="pres">
      <dgm:prSet presAssocID="{C9A4BC90-1DBD-4193-8E8D-8CE6977A2E0B}" presName="desTx" presStyleLbl="revTx" presStyleIdx="3" presStyleCnt="4">
        <dgm:presLayoutVars/>
      </dgm:prSet>
      <dgm:spPr/>
    </dgm:pt>
  </dgm:ptLst>
  <dgm:cxnLst>
    <dgm:cxn modelId="{155AC817-E84D-4F50-9742-97E67F04BD4E}" srcId="{403B2931-A6E5-4356-B8FC-E06F3E376B06}" destId="{D581CC85-8CC9-46F5-AE6D-E942BC438DF2}" srcOrd="0" destOrd="0" parTransId="{F4415E87-19D8-499B-8FE7-8C01CFAC1D0B}" sibTransId="{A97852B9-661E-491A-B2A3-667B6E329886}"/>
    <dgm:cxn modelId="{74A41C6B-BAA0-47CF-A45C-6FA95981F550}" type="presOf" srcId="{15CFBB18-EF35-4B4C-9956-AD0E6D3B9FAC}" destId="{72992504-B19B-4EEC-BD54-F35DA8D58856}" srcOrd="0" destOrd="0" presId="urn:microsoft.com/office/officeart/2018/2/layout/IconLabelDescriptionList"/>
    <dgm:cxn modelId="{BFB0C88D-3FDB-45EE-9015-5B10720BD4E9}" type="presOf" srcId="{D581CC85-8CC9-46F5-AE6D-E942BC438DF2}" destId="{5F1600CC-B66F-4AC8-A8F8-4F326BD0F3C1}" srcOrd="0" destOrd="0" presId="urn:microsoft.com/office/officeart/2018/2/layout/IconLabelDescriptionList"/>
    <dgm:cxn modelId="{328E1A9D-FA87-4264-8698-9F13A6091119}" srcId="{15CFBB18-EF35-4B4C-9956-AD0E6D3B9FAC}" destId="{403B2931-A6E5-4356-B8FC-E06F3E376B06}" srcOrd="0" destOrd="0" parTransId="{BADF8FF8-D247-4E30-86D2-7016069EC64F}" sibTransId="{42222517-3BA4-4B62-8B59-3FD17A8B6D4C}"/>
    <dgm:cxn modelId="{2E6994C9-BC42-4B5A-A209-DFD8FE258D83}" type="presOf" srcId="{4C7E7E99-0EB7-4228-9D5B-38B590889356}" destId="{32C25E1A-8584-4041-9517-F6560EF892A3}" srcOrd="0" destOrd="0" presId="urn:microsoft.com/office/officeart/2018/2/layout/IconLabelDescriptionList"/>
    <dgm:cxn modelId="{A0A39EDD-9943-41F3-9BE2-A2732AA04AE6}" srcId="{15CFBB18-EF35-4B4C-9956-AD0E6D3B9FAC}" destId="{C9A4BC90-1DBD-4193-8E8D-8CE6977A2E0B}" srcOrd="1" destOrd="0" parTransId="{1AC12339-4BE9-49A7-B33E-A65D9958B30A}" sibTransId="{64EB654A-C3AE-450D-A8A6-89070AD54500}"/>
    <dgm:cxn modelId="{29DC73E3-F035-4FAD-80FE-FD8E939481EE}" srcId="{C9A4BC90-1DBD-4193-8E8D-8CE6977A2E0B}" destId="{4C7E7E99-0EB7-4228-9D5B-38B590889356}" srcOrd="0" destOrd="0" parTransId="{7B2EF25E-43DE-4A2C-8C43-3BD73B40935E}" sibTransId="{1BA488EA-4A94-4FBB-8A16-10390463651B}"/>
    <dgm:cxn modelId="{E65F39F9-91D9-4255-AF5C-E298AC0D33B8}" type="presOf" srcId="{C9A4BC90-1DBD-4193-8E8D-8CE6977A2E0B}" destId="{F262F5CC-C615-478A-8D27-E346A276D668}" srcOrd="0" destOrd="0" presId="urn:microsoft.com/office/officeart/2018/2/layout/IconLabelDescriptionList"/>
    <dgm:cxn modelId="{242124FE-C1D8-4FEE-8F8A-2E7F997C76C2}" type="presOf" srcId="{403B2931-A6E5-4356-B8FC-E06F3E376B06}" destId="{B93ABCC1-4630-4D59-947E-A683BB285911}" srcOrd="0" destOrd="0" presId="urn:microsoft.com/office/officeart/2018/2/layout/IconLabelDescriptionList"/>
    <dgm:cxn modelId="{A4DB9ED6-7988-499C-9F29-DE6D13ECE6A3}" type="presParOf" srcId="{72992504-B19B-4EEC-BD54-F35DA8D58856}" destId="{F65423D3-E14E-420C-8386-3CC5243D0E17}" srcOrd="0" destOrd="0" presId="urn:microsoft.com/office/officeart/2018/2/layout/IconLabelDescriptionList"/>
    <dgm:cxn modelId="{7F9C0EE4-A75B-4842-80AD-9005A68762FF}" type="presParOf" srcId="{F65423D3-E14E-420C-8386-3CC5243D0E17}" destId="{7FB1AF87-5F12-49C9-9424-342B8BA4AEC3}" srcOrd="0" destOrd="0" presId="urn:microsoft.com/office/officeart/2018/2/layout/IconLabelDescriptionList"/>
    <dgm:cxn modelId="{207A101F-5A69-4750-BC90-7C58035C9717}" type="presParOf" srcId="{F65423D3-E14E-420C-8386-3CC5243D0E17}" destId="{E1418B16-39B5-4DBD-9B4B-2434A1CC1A9E}" srcOrd="1" destOrd="0" presId="urn:microsoft.com/office/officeart/2018/2/layout/IconLabelDescriptionList"/>
    <dgm:cxn modelId="{94DB11F4-16BB-4A1C-BDDD-0338F1DA7824}" type="presParOf" srcId="{F65423D3-E14E-420C-8386-3CC5243D0E17}" destId="{B93ABCC1-4630-4D59-947E-A683BB285911}" srcOrd="2" destOrd="0" presId="urn:microsoft.com/office/officeart/2018/2/layout/IconLabelDescriptionList"/>
    <dgm:cxn modelId="{C0A76F81-F4FF-48B6-A425-D06BDC9F7AB9}" type="presParOf" srcId="{F65423D3-E14E-420C-8386-3CC5243D0E17}" destId="{1C203747-0F47-4A69-9E63-19DBB52B137C}" srcOrd="3" destOrd="0" presId="urn:microsoft.com/office/officeart/2018/2/layout/IconLabelDescriptionList"/>
    <dgm:cxn modelId="{74C2B89A-E894-4BB0-8C38-7D7766EFC800}" type="presParOf" srcId="{F65423D3-E14E-420C-8386-3CC5243D0E17}" destId="{5F1600CC-B66F-4AC8-A8F8-4F326BD0F3C1}" srcOrd="4" destOrd="0" presId="urn:microsoft.com/office/officeart/2018/2/layout/IconLabelDescriptionList"/>
    <dgm:cxn modelId="{D3AB128A-1944-41CE-8109-1DC29567B189}" type="presParOf" srcId="{72992504-B19B-4EEC-BD54-F35DA8D58856}" destId="{E7F8A672-B327-4AEC-8AB8-E2EA61E154AD}" srcOrd="1" destOrd="0" presId="urn:microsoft.com/office/officeart/2018/2/layout/IconLabelDescriptionList"/>
    <dgm:cxn modelId="{B657B9D6-0C98-4D37-AA69-BADCD44884E1}" type="presParOf" srcId="{72992504-B19B-4EEC-BD54-F35DA8D58856}" destId="{559345DC-A43E-4BEB-92D2-AC0549DED807}" srcOrd="2" destOrd="0" presId="urn:microsoft.com/office/officeart/2018/2/layout/IconLabelDescriptionList"/>
    <dgm:cxn modelId="{88D8DBFF-EA81-449E-BC39-563B38F66BDB}" type="presParOf" srcId="{559345DC-A43E-4BEB-92D2-AC0549DED807}" destId="{8380EA91-EE9B-4D6C-91AE-ABE62A442073}" srcOrd="0" destOrd="0" presId="urn:microsoft.com/office/officeart/2018/2/layout/IconLabelDescriptionList"/>
    <dgm:cxn modelId="{FC153F07-A4EB-4656-99F8-C7C65D7B8788}" type="presParOf" srcId="{559345DC-A43E-4BEB-92D2-AC0549DED807}" destId="{0DCD53FC-D135-47FC-AE47-75EAE14DF17C}" srcOrd="1" destOrd="0" presId="urn:microsoft.com/office/officeart/2018/2/layout/IconLabelDescriptionList"/>
    <dgm:cxn modelId="{CBD73AE4-B607-4CFE-A390-767D5E38E4CC}" type="presParOf" srcId="{559345DC-A43E-4BEB-92D2-AC0549DED807}" destId="{F262F5CC-C615-478A-8D27-E346A276D668}" srcOrd="2" destOrd="0" presId="urn:microsoft.com/office/officeart/2018/2/layout/IconLabelDescriptionList"/>
    <dgm:cxn modelId="{88140C9F-48CE-497F-AAEA-F0D65DBAB3D8}" type="presParOf" srcId="{559345DC-A43E-4BEB-92D2-AC0549DED807}" destId="{74E1ACA8-B79A-416E-BE9E-0C2674DC9279}" srcOrd="3" destOrd="0" presId="urn:microsoft.com/office/officeart/2018/2/layout/IconLabelDescriptionList"/>
    <dgm:cxn modelId="{944DE8D5-FA41-4AAC-8092-FCA90EB69073}" type="presParOf" srcId="{559345DC-A43E-4BEB-92D2-AC0549DED807}" destId="{32C25E1A-8584-4041-9517-F6560EF892A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CFBB18-EF35-4B4C-9956-AD0E6D3B9FA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3B2931-A6E5-4356-B8FC-E06F3E376B06}">
      <dgm:prSet/>
      <dgm:spPr/>
      <dgm:t>
        <a:bodyPr/>
        <a:lstStyle/>
        <a:p>
          <a:pPr>
            <a:lnSpc>
              <a:spcPct val="100000"/>
            </a:lnSpc>
            <a:defRPr b="1"/>
          </a:pPr>
          <a:r>
            <a:rPr lang="en-US" dirty="0"/>
            <a:t>Name</a:t>
          </a:r>
        </a:p>
      </dgm:t>
    </dgm:pt>
    <dgm:pt modelId="{BADF8FF8-D247-4E30-86D2-7016069EC64F}" type="parTrans" cxnId="{328E1A9D-FA87-4264-8698-9F13A6091119}">
      <dgm:prSet/>
      <dgm:spPr/>
      <dgm:t>
        <a:bodyPr/>
        <a:lstStyle/>
        <a:p>
          <a:endParaRPr lang="en-US"/>
        </a:p>
      </dgm:t>
    </dgm:pt>
    <dgm:pt modelId="{42222517-3BA4-4B62-8B59-3FD17A8B6D4C}" type="sibTrans" cxnId="{328E1A9D-FA87-4264-8698-9F13A6091119}">
      <dgm:prSet/>
      <dgm:spPr/>
      <dgm:t>
        <a:bodyPr/>
        <a:lstStyle/>
        <a:p>
          <a:endParaRPr lang="en-US"/>
        </a:p>
      </dgm:t>
    </dgm:pt>
    <dgm:pt modelId="{D581CC85-8CC9-46F5-AE6D-E942BC438DF2}">
      <dgm:prSet/>
      <dgm:spPr/>
      <dgm:t>
        <a:bodyPr/>
        <a:lstStyle/>
        <a:p>
          <a:pPr>
            <a:lnSpc>
              <a:spcPct val="100000"/>
            </a:lnSpc>
          </a:pPr>
          <a:r>
            <a:rPr lang="en-US" dirty="0"/>
            <a:t>The name of the handover call.</a:t>
          </a:r>
        </a:p>
        <a:p>
          <a:pPr>
            <a:lnSpc>
              <a:spcPct val="100000"/>
            </a:lnSpc>
          </a:pPr>
          <a:r>
            <a:rPr lang="en-US" dirty="0"/>
            <a:t>Usually is formatted with the name of the Line of Business and then the from Region =&gt; To Region</a:t>
          </a:r>
        </a:p>
      </dgm:t>
    </dgm:pt>
    <dgm:pt modelId="{F4415E87-19D8-499B-8FE7-8C01CFAC1D0B}" type="parTrans" cxnId="{155AC817-E84D-4F50-9742-97E67F04BD4E}">
      <dgm:prSet/>
      <dgm:spPr/>
      <dgm:t>
        <a:bodyPr/>
        <a:lstStyle/>
        <a:p>
          <a:endParaRPr lang="en-US"/>
        </a:p>
      </dgm:t>
    </dgm:pt>
    <dgm:pt modelId="{A97852B9-661E-491A-B2A3-667B6E329886}" type="sibTrans" cxnId="{155AC817-E84D-4F50-9742-97E67F04BD4E}">
      <dgm:prSet/>
      <dgm:spPr/>
      <dgm:t>
        <a:bodyPr/>
        <a:lstStyle/>
        <a:p>
          <a:endParaRPr lang="en-US"/>
        </a:p>
      </dgm:t>
    </dgm:pt>
    <dgm:pt modelId="{C9A4BC90-1DBD-4193-8E8D-8CE6977A2E0B}">
      <dgm:prSet/>
      <dgm:spPr/>
      <dgm:t>
        <a:bodyPr/>
        <a:lstStyle/>
        <a:p>
          <a:pPr>
            <a:lnSpc>
              <a:spcPct val="100000"/>
            </a:lnSpc>
            <a:defRPr b="1"/>
          </a:pPr>
          <a:r>
            <a:rPr lang="en-US" dirty="0"/>
            <a:t>Start/End Date</a:t>
          </a:r>
        </a:p>
      </dgm:t>
    </dgm:pt>
    <dgm:pt modelId="{1AC12339-4BE9-49A7-B33E-A65D9958B30A}" type="parTrans" cxnId="{A0A39EDD-9943-41F3-9BE2-A2732AA04AE6}">
      <dgm:prSet/>
      <dgm:spPr/>
      <dgm:t>
        <a:bodyPr/>
        <a:lstStyle/>
        <a:p>
          <a:endParaRPr lang="en-US"/>
        </a:p>
      </dgm:t>
    </dgm:pt>
    <dgm:pt modelId="{64EB654A-C3AE-450D-A8A6-89070AD54500}" type="sibTrans" cxnId="{A0A39EDD-9943-41F3-9BE2-A2732AA04AE6}">
      <dgm:prSet/>
      <dgm:spPr/>
      <dgm:t>
        <a:bodyPr/>
        <a:lstStyle/>
        <a:p>
          <a:endParaRPr lang="en-US"/>
        </a:p>
      </dgm:t>
    </dgm:pt>
    <dgm:pt modelId="{4C7E7E99-0EB7-4228-9D5B-38B590889356}">
      <dgm:prSet/>
      <dgm:spPr/>
      <dgm:t>
        <a:bodyPr/>
        <a:lstStyle/>
        <a:p>
          <a:pPr>
            <a:lnSpc>
              <a:spcPct val="100000"/>
            </a:lnSpc>
          </a:pPr>
          <a:r>
            <a:rPr lang="en-US" dirty="0"/>
            <a:t>Start Date is when the handover call should start</a:t>
          </a:r>
        </a:p>
        <a:p>
          <a:pPr>
            <a:lnSpc>
              <a:spcPct val="100000"/>
            </a:lnSpc>
          </a:pPr>
          <a:r>
            <a:rPr lang="en-US" dirty="0"/>
            <a:t>End Date is when the handover call should be completed</a:t>
          </a:r>
        </a:p>
      </dgm:t>
    </dgm:pt>
    <dgm:pt modelId="{7B2EF25E-43DE-4A2C-8C43-3BD73B40935E}" type="parTrans" cxnId="{29DC73E3-F035-4FAD-80FE-FD8E939481EE}">
      <dgm:prSet/>
      <dgm:spPr/>
      <dgm:t>
        <a:bodyPr/>
        <a:lstStyle/>
        <a:p>
          <a:endParaRPr lang="en-US"/>
        </a:p>
      </dgm:t>
    </dgm:pt>
    <dgm:pt modelId="{1BA488EA-4A94-4FBB-8A16-10390463651B}" type="sibTrans" cxnId="{29DC73E3-F035-4FAD-80FE-FD8E939481EE}">
      <dgm:prSet/>
      <dgm:spPr/>
      <dgm:t>
        <a:bodyPr/>
        <a:lstStyle/>
        <a:p>
          <a:endParaRPr lang="en-US"/>
        </a:p>
      </dgm:t>
    </dgm:pt>
    <dgm:pt modelId="{1A232847-CCDA-49F0-AB3D-43A7697A56A0}">
      <dgm:prSet/>
      <dgm:spPr/>
      <dgm:t>
        <a:bodyPr/>
        <a:lstStyle/>
        <a:p>
          <a:pPr>
            <a:lnSpc>
              <a:spcPct val="100000"/>
            </a:lnSpc>
            <a:defRPr b="1"/>
          </a:pPr>
          <a:r>
            <a:rPr lang="en-US" dirty="0"/>
            <a:t>Next/Previous Handover</a:t>
          </a:r>
        </a:p>
      </dgm:t>
    </dgm:pt>
    <dgm:pt modelId="{AE600660-924E-485D-A16A-0EE2E5E7FB2B}" type="parTrans" cxnId="{73525586-5188-4551-9653-7B4F0CD545AD}">
      <dgm:prSet/>
      <dgm:spPr/>
      <dgm:t>
        <a:bodyPr/>
        <a:lstStyle/>
        <a:p>
          <a:endParaRPr lang="en-US"/>
        </a:p>
      </dgm:t>
    </dgm:pt>
    <dgm:pt modelId="{D6344915-DC57-4E75-B6C7-58970537A9BA}" type="sibTrans" cxnId="{73525586-5188-4551-9653-7B4F0CD545AD}">
      <dgm:prSet/>
      <dgm:spPr/>
      <dgm:t>
        <a:bodyPr/>
        <a:lstStyle/>
        <a:p>
          <a:endParaRPr lang="en-US"/>
        </a:p>
      </dgm:t>
    </dgm:pt>
    <dgm:pt modelId="{9DAE96FF-1C4B-4B43-8652-CA8CB6A41899}">
      <dgm:prSet/>
      <dgm:spPr/>
      <dgm:t>
        <a:bodyPr/>
        <a:lstStyle/>
        <a:p>
          <a:pPr>
            <a:lnSpc>
              <a:spcPct val="100000"/>
            </a:lnSpc>
          </a:pPr>
          <a:r>
            <a:rPr lang="en-US" dirty="0"/>
            <a:t>Next: Automatically populated with the next handover call once it is produced.</a:t>
          </a:r>
        </a:p>
        <a:p>
          <a:pPr>
            <a:lnSpc>
              <a:spcPct val="100000"/>
            </a:lnSpc>
          </a:pPr>
          <a:r>
            <a:rPr lang="en-US" dirty="0"/>
            <a:t>Previous: Automatically populated when the handover call is created if it is not the first in the series</a:t>
          </a:r>
        </a:p>
      </dgm:t>
    </dgm:pt>
    <dgm:pt modelId="{12EC8F90-258E-4BFE-B064-07C8C0ADCB8C}" type="parTrans" cxnId="{147465C0-3DED-488A-A8B9-2982D8F3AB81}">
      <dgm:prSet/>
      <dgm:spPr/>
      <dgm:t>
        <a:bodyPr/>
        <a:lstStyle/>
        <a:p>
          <a:endParaRPr lang="en-US"/>
        </a:p>
      </dgm:t>
    </dgm:pt>
    <dgm:pt modelId="{C8636F71-2D36-42DE-BB41-13187380A9F9}" type="sibTrans" cxnId="{147465C0-3DED-488A-A8B9-2982D8F3AB81}">
      <dgm:prSet/>
      <dgm:spPr/>
      <dgm:t>
        <a:bodyPr/>
        <a:lstStyle/>
        <a:p>
          <a:endParaRPr lang="en-US"/>
        </a:p>
      </dgm:t>
    </dgm:pt>
    <dgm:pt modelId="{72992504-B19B-4EEC-BD54-F35DA8D58856}" type="pres">
      <dgm:prSet presAssocID="{15CFBB18-EF35-4B4C-9956-AD0E6D3B9FAC}" presName="root" presStyleCnt="0">
        <dgm:presLayoutVars>
          <dgm:dir/>
          <dgm:resizeHandles val="exact"/>
        </dgm:presLayoutVars>
      </dgm:prSet>
      <dgm:spPr/>
    </dgm:pt>
    <dgm:pt modelId="{F65423D3-E14E-420C-8386-3CC5243D0E17}" type="pres">
      <dgm:prSet presAssocID="{403B2931-A6E5-4356-B8FC-E06F3E376B06}" presName="compNode" presStyleCnt="0"/>
      <dgm:spPr/>
    </dgm:pt>
    <dgm:pt modelId="{7FB1AF87-5F12-49C9-9424-342B8BA4AEC3}" type="pres">
      <dgm:prSet presAssocID="{403B2931-A6E5-4356-B8FC-E06F3E376B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E1418B16-39B5-4DBD-9B4B-2434A1CC1A9E}" type="pres">
      <dgm:prSet presAssocID="{403B2931-A6E5-4356-B8FC-E06F3E376B06}" presName="iconSpace" presStyleCnt="0"/>
      <dgm:spPr/>
    </dgm:pt>
    <dgm:pt modelId="{B93ABCC1-4630-4D59-947E-A683BB285911}" type="pres">
      <dgm:prSet presAssocID="{403B2931-A6E5-4356-B8FC-E06F3E376B06}" presName="parTx" presStyleLbl="revTx" presStyleIdx="0" presStyleCnt="6">
        <dgm:presLayoutVars>
          <dgm:chMax val="0"/>
          <dgm:chPref val="0"/>
        </dgm:presLayoutVars>
      </dgm:prSet>
      <dgm:spPr/>
    </dgm:pt>
    <dgm:pt modelId="{1C203747-0F47-4A69-9E63-19DBB52B137C}" type="pres">
      <dgm:prSet presAssocID="{403B2931-A6E5-4356-B8FC-E06F3E376B06}" presName="txSpace" presStyleCnt="0"/>
      <dgm:spPr/>
    </dgm:pt>
    <dgm:pt modelId="{5F1600CC-B66F-4AC8-A8F8-4F326BD0F3C1}" type="pres">
      <dgm:prSet presAssocID="{403B2931-A6E5-4356-B8FC-E06F3E376B06}" presName="desTx" presStyleLbl="revTx" presStyleIdx="1" presStyleCnt="6">
        <dgm:presLayoutVars/>
      </dgm:prSet>
      <dgm:spPr/>
    </dgm:pt>
    <dgm:pt modelId="{E7F8A672-B327-4AEC-8AB8-E2EA61E154AD}" type="pres">
      <dgm:prSet presAssocID="{42222517-3BA4-4B62-8B59-3FD17A8B6D4C}" presName="sibTrans" presStyleCnt="0"/>
      <dgm:spPr/>
    </dgm:pt>
    <dgm:pt modelId="{559345DC-A43E-4BEB-92D2-AC0549DED807}" type="pres">
      <dgm:prSet presAssocID="{C9A4BC90-1DBD-4193-8E8D-8CE6977A2E0B}" presName="compNode" presStyleCnt="0"/>
      <dgm:spPr/>
    </dgm:pt>
    <dgm:pt modelId="{8380EA91-EE9B-4D6C-91AE-ABE62A442073}" type="pres">
      <dgm:prSet presAssocID="{C9A4BC90-1DBD-4193-8E8D-8CE6977A2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0DCD53FC-D135-47FC-AE47-75EAE14DF17C}" type="pres">
      <dgm:prSet presAssocID="{C9A4BC90-1DBD-4193-8E8D-8CE6977A2E0B}" presName="iconSpace" presStyleCnt="0"/>
      <dgm:spPr/>
    </dgm:pt>
    <dgm:pt modelId="{F262F5CC-C615-478A-8D27-E346A276D668}" type="pres">
      <dgm:prSet presAssocID="{C9A4BC90-1DBD-4193-8E8D-8CE6977A2E0B}" presName="parTx" presStyleLbl="revTx" presStyleIdx="2" presStyleCnt="6">
        <dgm:presLayoutVars>
          <dgm:chMax val="0"/>
          <dgm:chPref val="0"/>
        </dgm:presLayoutVars>
      </dgm:prSet>
      <dgm:spPr/>
    </dgm:pt>
    <dgm:pt modelId="{74E1ACA8-B79A-416E-BE9E-0C2674DC9279}" type="pres">
      <dgm:prSet presAssocID="{C9A4BC90-1DBD-4193-8E8D-8CE6977A2E0B}" presName="txSpace" presStyleCnt="0"/>
      <dgm:spPr/>
    </dgm:pt>
    <dgm:pt modelId="{32C25E1A-8584-4041-9517-F6560EF892A3}" type="pres">
      <dgm:prSet presAssocID="{C9A4BC90-1DBD-4193-8E8D-8CE6977A2E0B}" presName="desTx" presStyleLbl="revTx" presStyleIdx="3" presStyleCnt="6">
        <dgm:presLayoutVars/>
      </dgm:prSet>
      <dgm:spPr/>
    </dgm:pt>
    <dgm:pt modelId="{D6171052-493E-4575-8A9D-07CC3F852216}" type="pres">
      <dgm:prSet presAssocID="{64EB654A-C3AE-450D-A8A6-89070AD54500}" presName="sibTrans" presStyleCnt="0"/>
      <dgm:spPr/>
    </dgm:pt>
    <dgm:pt modelId="{8A93739E-B2CD-4040-A571-56387208AD51}" type="pres">
      <dgm:prSet presAssocID="{1A232847-CCDA-49F0-AB3D-43A7697A56A0}" presName="compNode" presStyleCnt="0"/>
      <dgm:spPr/>
    </dgm:pt>
    <dgm:pt modelId="{9F8674E8-9289-4854-AAEB-A49A8E9AA33F}" type="pres">
      <dgm:prSet presAssocID="{1A232847-CCDA-49F0-AB3D-43A7697A56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ktop Screenshot"/>
        </a:ext>
      </dgm:extLst>
    </dgm:pt>
    <dgm:pt modelId="{96D1DC70-9FF4-4202-AE96-7DC509149F75}" type="pres">
      <dgm:prSet presAssocID="{1A232847-CCDA-49F0-AB3D-43A7697A56A0}" presName="iconSpace" presStyleCnt="0"/>
      <dgm:spPr/>
    </dgm:pt>
    <dgm:pt modelId="{2A10A745-A824-468F-84D0-7F4286589622}" type="pres">
      <dgm:prSet presAssocID="{1A232847-CCDA-49F0-AB3D-43A7697A56A0}" presName="parTx" presStyleLbl="revTx" presStyleIdx="4" presStyleCnt="6">
        <dgm:presLayoutVars>
          <dgm:chMax val="0"/>
          <dgm:chPref val="0"/>
        </dgm:presLayoutVars>
      </dgm:prSet>
      <dgm:spPr/>
    </dgm:pt>
    <dgm:pt modelId="{7DCDBA89-FB4F-425D-AC30-568896FD5C5A}" type="pres">
      <dgm:prSet presAssocID="{1A232847-CCDA-49F0-AB3D-43A7697A56A0}" presName="txSpace" presStyleCnt="0"/>
      <dgm:spPr/>
    </dgm:pt>
    <dgm:pt modelId="{BFA8EA21-8BF7-4D51-9513-50E871D8007B}" type="pres">
      <dgm:prSet presAssocID="{1A232847-CCDA-49F0-AB3D-43A7697A56A0}" presName="desTx" presStyleLbl="revTx" presStyleIdx="5" presStyleCnt="6">
        <dgm:presLayoutVars/>
      </dgm:prSet>
      <dgm:spPr/>
    </dgm:pt>
  </dgm:ptLst>
  <dgm:cxnLst>
    <dgm:cxn modelId="{155AC817-E84D-4F50-9742-97E67F04BD4E}" srcId="{403B2931-A6E5-4356-B8FC-E06F3E376B06}" destId="{D581CC85-8CC9-46F5-AE6D-E942BC438DF2}" srcOrd="0" destOrd="0" parTransId="{F4415E87-19D8-499B-8FE7-8C01CFAC1D0B}" sibTransId="{A97852B9-661E-491A-B2A3-667B6E329886}"/>
    <dgm:cxn modelId="{74A41C6B-BAA0-47CF-A45C-6FA95981F550}" type="presOf" srcId="{15CFBB18-EF35-4B4C-9956-AD0E6D3B9FAC}" destId="{72992504-B19B-4EEC-BD54-F35DA8D58856}" srcOrd="0" destOrd="0" presId="urn:microsoft.com/office/officeart/2018/2/layout/IconLabelDescriptionList"/>
    <dgm:cxn modelId="{73525586-5188-4551-9653-7B4F0CD545AD}" srcId="{15CFBB18-EF35-4B4C-9956-AD0E6D3B9FAC}" destId="{1A232847-CCDA-49F0-AB3D-43A7697A56A0}" srcOrd="2" destOrd="0" parTransId="{AE600660-924E-485D-A16A-0EE2E5E7FB2B}" sibTransId="{D6344915-DC57-4E75-B6C7-58970537A9BA}"/>
    <dgm:cxn modelId="{BFB0C88D-3FDB-45EE-9015-5B10720BD4E9}" type="presOf" srcId="{D581CC85-8CC9-46F5-AE6D-E942BC438DF2}" destId="{5F1600CC-B66F-4AC8-A8F8-4F326BD0F3C1}" srcOrd="0" destOrd="0" presId="urn:microsoft.com/office/officeart/2018/2/layout/IconLabelDescriptionList"/>
    <dgm:cxn modelId="{328E1A9D-FA87-4264-8698-9F13A6091119}" srcId="{15CFBB18-EF35-4B4C-9956-AD0E6D3B9FAC}" destId="{403B2931-A6E5-4356-B8FC-E06F3E376B06}" srcOrd="0" destOrd="0" parTransId="{BADF8FF8-D247-4E30-86D2-7016069EC64F}" sibTransId="{42222517-3BA4-4B62-8B59-3FD17A8B6D4C}"/>
    <dgm:cxn modelId="{147465C0-3DED-488A-A8B9-2982D8F3AB81}" srcId="{1A232847-CCDA-49F0-AB3D-43A7697A56A0}" destId="{9DAE96FF-1C4B-4B43-8652-CA8CB6A41899}" srcOrd="0" destOrd="0" parTransId="{12EC8F90-258E-4BFE-B064-07C8C0ADCB8C}" sibTransId="{C8636F71-2D36-42DE-BB41-13187380A9F9}"/>
    <dgm:cxn modelId="{2E6994C9-BC42-4B5A-A209-DFD8FE258D83}" type="presOf" srcId="{4C7E7E99-0EB7-4228-9D5B-38B590889356}" destId="{32C25E1A-8584-4041-9517-F6560EF892A3}" srcOrd="0" destOrd="0" presId="urn:microsoft.com/office/officeart/2018/2/layout/IconLabelDescriptionList"/>
    <dgm:cxn modelId="{1CA41BDB-E52A-43FF-884F-D19A812AFE1B}" type="presOf" srcId="{9DAE96FF-1C4B-4B43-8652-CA8CB6A41899}" destId="{BFA8EA21-8BF7-4D51-9513-50E871D8007B}" srcOrd="0" destOrd="0" presId="urn:microsoft.com/office/officeart/2018/2/layout/IconLabelDescriptionList"/>
    <dgm:cxn modelId="{A0A39EDD-9943-41F3-9BE2-A2732AA04AE6}" srcId="{15CFBB18-EF35-4B4C-9956-AD0E6D3B9FAC}" destId="{C9A4BC90-1DBD-4193-8E8D-8CE6977A2E0B}" srcOrd="1" destOrd="0" parTransId="{1AC12339-4BE9-49A7-B33E-A65D9958B30A}" sibTransId="{64EB654A-C3AE-450D-A8A6-89070AD54500}"/>
    <dgm:cxn modelId="{29DC73E3-F035-4FAD-80FE-FD8E939481EE}" srcId="{C9A4BC90-1DBD-4193-8E8D-8CE6977A2E0B}" destId="{4C7E7E99-0EB7-4228-9D5B-38B590889356}" srcOrd="0" destOrd="0" parTransId="{7B2EF25E-43DE-4A2C-8C43-3BD73B40935E}" sibTransId="{1BA488EA-4A94-4FBB-8A16-10390463651B}"/>
    <dgm:cxn modelId="{E65F39F9-91D9-4255-AF5C-E298AC0D33B8}" type="presOf" srcId="{C9A4BC90-1DBD-4193-8E8D-8CE6977A2E0B}" destId="{F262F5CC-C615-478A-8D27-E346A276D668}" srcOrd="0" destOrd="0" presId="urn:microsoft.com/office/officeart/2018/2/layout/IconLabelDescriptionList"/>
    <dgm:cxn modelId="{CD0BF9F9-BD61-4DD3-B999-C14A5F73DF66}" type="presOf" srcId="{1A232847-CCDA-49F0-AB3D-43A7697A56A0}" destId="{2A10A745-A824-468F-84D0-7F4286589622}" srcOrd="0" destOrd="0" presId="urn:microsoft.com/office/officeart/2018/2/layout/IconLabelDescriptionList"/>
    <dgm:cxn modelId="{242124FE-C1D8-4FEE-8F8A-2E7F997C76C2}" type="presOf" srcId="{403B2931-A6E5-4356-B8FC-E06F3E376B06}" destId="{B93ABCC1-4630-4D59-947E-A683BB285911}" srcOrd="0" destOrd="0" presId="urn:microsoft.com/office/officeart/2018/2/layout/IconLabelDescriptionList"/>
    <dgm:cxn modelId="{A4DB9ED6-7988-499C-9F29-DE6D13ECE6A3}" type="presParOf" srcId="{72992504-B19B-4EEC-BD54-F35DA8D58856}" destId="{F65423D3-E14E-420C-8386-3CC5243D0E17}" srcOrd="0" destOrd="0" presId="urn:microsoft.com/office/officeart/2018/2/layout/IconLabelDescriptionList"/>
    <dgm:cxn modelId="{7F9C0EE4-A75B-4842-80AD-9005A68762FF}" type="presParOf" srcId="{F65423D3-E14E-420C-8386-3CC5243D0E17}" destId="{7FB1AF87-5F12-49C9-9424-342B8BA4AEC3}" srcOrd="0" destOrd="0" presId="urn:microsoft.com/office/officeart/2018/2/layout/IconLabelDescriptionList"/>
    <dgm:cxn modelId="{207A101F-5A69-4750-BC90-7C58035C9717}" type="presParOf" srcId="{F65423D3-E14E-420C-8386-3CC5243D0E17}" destId="{E1418B16-39B5-4DBD-9B4B-2434A1CC1A9E}" srcOrd="1" destOrd="0" presId="urn:microsoft.com/office/officeart/2018/2/layout/IconLabelDescriptionList"/>
    <dgm:cxn modelId="{94DB11F4-16BB-4A1C-BDDD-0338F1DA7824}" type="presParOf" srcId="{F65423D3-E14E-420C-8386-3CC5243D0E17}" destId="{B93ABCC1-4630-4D59-947E-A683BB285911}" srcOrd="2" destOrd="0" presId="urn:microsoft.com/office/officeart/2018/2/layout/IconLabelDescriptionList"/>
    <dgm:cxn modelId="{C0A76F81-F4FF-48B6-A425-D06BDC9F7AB9}" type="presParOf" srcId="{F65423D3-E14E-420C-8386-3CC5243D0E17}" destId="{1C203747-0F47-4A69-9E63-19DBB52B137C}" srcOrd="3" destOrd="0" presId="urn:microsoft.com/office/officeart/2018/2/layout/IconLabelDescriptionList"/>
    <dgm:cxn modelId="{74C2B89A-E894-4BB0-8C38-7D7766EFC800}" type="presParOf" srcId="{F65423D3-E14E-420C-8386-3CC5243D0E17}" destId="{5F1600CC-B66F-4AC8-A8F8-4F326BD0F3C1}" srcOrd="4" destOrd="0" presId="urn:microsoft.com/office/officeart/2018/2/layout/IconLabelDescriptionList"/>
    <dgm:cxn modelId="{D3AB128A-1944-41CE-8109-1DC29567B189}" type="presParOf" srcId="{72992504-B19B-4EEC-BD54-F35DA8D58856}" destId="{E7F8A672-B327-4AEC-8AB8-E2EA61E154AD}" srcOrd="1" destOrd="0" presId="urn:microsoft.com/office/officeart/2018/2/layout/IconLabelDescriptionList"/>
    <dgm:cxn modelId="{B657B9D6-0C98-4D37-AA69-BADCD44884E1}" type="presParOf" srcId="{72992504-B19B-4EEC-BD54-F35DA8D58856}" destId="{559345DC-A43E-4BEB-92D2-AC0549DED807}" srcOrd="2" destOrd="0" presId="urn:microsoft.com/office/officeart/2018/2/layout/IconLabelDescriptionList"/>
    <dgm:cxn modelId="{88D8DBFF-EA81-449E-BC39-563B38F66BDB}" type="presParOf" srcId="{559345DC-A43E-4BEB-92D2-AC0549DED807}" destId="{8380EA91-EE9B-4D6C-91AE-ABE62A442073}" srcOrd="0" destOrd="0" presId="urn:microsoft.com/office/officeart/2018/2/layout/IconLabelDescriptionList"/>
    <dgm:cxn modelId="{FC153F07-A4EB-4656-99F8-C7C65D7B8788}" type="presParOf" srcId="{559345DC-A43E-4BEB-92D2-AC0549DED807}" destId="{0DCD53FC-D135-47FC-AE47-75EAE14DF17C}" srcOrd="1" destOrd="0" presId="urn:microsoft.com/office/officeart/2018/2/layout/IconLabelDescriptionList"/>
    <dgm:cxn modelId="{CBD73AE4-B607-4CFE-A390-767D5E38E4CC}" type="presParOf" srcId="{559345DC-A43E-4BEB-92D2-AC0549DED807}" destId="{F262F5CC-C615-478A-8D27-E346A276D668}" srcOrd="2" destOrd="0" presId="urn:microsoft.com/office/officeart/2018/2/layout/IconLabelDescriptionList"/>
    <dgm:cxn modelId="{88140C9F-48CE-497F-AAEA-F0D65DBAB3D8}" type="presParOf" srcId="{559345DC-A43E-4BEB-92D2-AC0549DED807}" destId="{74E1ACA8-B79A-416E-BE9E-0C2674DC9279}" srcOrd="3" destOrd="0" presId="urn:microsoft.com/office/officeart/2018/2/layout/IconLabelDescriptionList"/>
    <dgm:cxn modelId="{944DE8D5-FA41-4AAC-8092-FCA90EB69073}" type="presParOf" srcId="{559345DC-A43E-4BEB-92D2-AC0549DED807}" destId="{32C25E1A-8584-4041-9517-F6560EF892A3}" srcOrd="4" destOrd="0" presId="urn:microsoft.com/office/officeart/2018/2/layout/IconLabelDescriptionList"/>
    <dgm:cxn modelId="{8A1140B8-47BF-4C10-9065-6BA933076937}" type="presParOf" srcId="{72992504-B19B-4EEC-BD54-F35DA8D58856}" destId="{D6171052-493E-4575-8A9D-07CC3F852216}" srcOrd="3" destOrd="0" presId="urn:microsoft.com/office/officeart/2018/2/layout/IconLabelDescriptionList"/>
    <dgm:cxn modelId="{0A2E5F46-F5B2-4F70-AB2E-8A6ECAEE02B4}" type="presParOf" srcId="{72992504-B19B-4EEC-BD54-F35DA8D58856}" destId="{8A93739E-B2CD-4040-A571-56387208AD51}" srcOrd="4" destOrd="0" presId="urn:microsoft.com/office/officeart/2018/2/layout/IconLabelDescriptionList"/>
    <dgm:cxn modelId="{EDB915A4-1455-4790-8EC6-E64CF48F17F5}" type="presParOf" srcId="{8A93739E-B2CD-4040-A571-56387208AD51}" destId="{9F8674E8-9289-4854-AAEB-A49A8E9AA33F}" srcOrd="0" destOrd="0" presId="urn:microsoft.com/office/officeart/2018/2/layout/IconLabelDescriptionList"/>
    <dgm:cxn modelId="{BE4A06E1-1F7D-41B2-83F8-784B2B456F0E}" type="presParOf" srcId="{8A93739E-B2CD-4040-A571-56387208AD51}" destId="{96D1DC70-9FF4-4202-AE96-7DC509149F75}" srcOrd="1" destOrd="0" presId="urn:microsoft.com/office/officeart/2018/2/layout/IconLabelDescriptionList"/>
    <dgm:cxn modelId="{117260DA-D8F5-4203-B2FB-15F278FD0A2F}" type="presParOf" srcId="{8A93739E-B2CD-4040-A571-56387208AD51}" destId="{2A10A745-A824-468F-84D0-7F4286589622}" srcOrd="2" destOrd="0" presId="urn:microsoft.com/office/officeart/2018/2/layout/IconLabelDescriptionList"/>
    <dgm:cxn modelId="{B95EB1DB-5172-4412-B2C9-8D72E9EA75DF}" type="presParOf" srcId="{8A93739E-B2CD-4040-A571-56387208AD51}" destId="{7DCDBA89-FB4F-425D-AC30-568896FD5C5A}" srcOrd="3" destOrd="0" presId="urn:microsoft.com/office/officeart/2018/2/layout/IconLabelDescriptionList"/>
    <dgm:cxn modelId="{AE127C7F-7779-403F-8363-430A2CEDA341}" type="presParOf" srcId="{8A93739E-B2CD-4040-A571-56387208AD51}" destId="{BFA8EA21-8BF7-4D51-9513-50E871D8007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CFBB18-EF35-4B4C-9956-AD0E6D3B9FA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3B2931-A6E5-4356-B8FC-E06F3E376B06}">
      <dgm:prSet/>
      <dgm:spPr/>
      <dgm:t>
        <a:bodyPr/>
        <a:lstStyle/>
        <a:p>
          <a:pPr>
            <a:lnSpc>
              <a:spcPct val="100000"/>
            </a:lnSpc>
            <a:defRPr b="1"/>
          </a:pPr>
          <a:r>
            <a:rPr lang="en-US" dirty="0"/>
            <a:t>From/To Region</a:t>
          </a:r>
        </a:p>
      </dgm:t>
    </dgm:pt>
    <dgm:pt modelId="{BADF8FF8-D247-4E30-86D2-7016069EC64F}" type="parTrans" cxnId="{328E1A9D-FA87-4264-8698-9F13A6091119}">
      <dgm:prSet/>
      <dgm:spPr/>
      <dgm:t>
        <a:bodyPr/>
        <a:lstStyle/>
        <a:p>
          <a:endParaRPr lang="en-US"/>
        </a:p>
      </dgm:t>
    </dgm:pt>
    <dgm:pt modelId="{42222517-3BA4-4B62-8B59-3FD17A8B6D4C}" type="sibTrans" cxnId="{328E1A9D-FA87-4264-8698-9F13A6091119}">
      <dgm:prSet/>
      <dgm:spPr/>
      <dgm:t>
        <a:bodyPr/>
        <a:lstStyle/>
        <a:p>
          <a:endParaRPr lang="en-US"/>
        </a:p>
      </dgm:t>
    </dgm:pt>
    <dgm:pt modelId="{D581CC85-8CC9-46F5-AE6D-E942BC438DF2}">
      <dgm:prSet/>
      <dgm:spPr/>
      <dgm:t>
        <a:bodyPr/>
        <a:lstStyle/>
        <a:p>
          <a:pPr>
            <a:lnSpc>
              <a:spcPct val="100000"/>
            </a:lnSpc>
          </a:pPr>
          <a:r>
            <a:rPr lang="en-US" dirty="0"/>
            <a:t>Indicates between which support regions this handover over call is between</a:t>
          </a:r>
        </a:p>
      </dgm:t>
    </dgm:pt>
    <dgm:pt modelId="{F4415E87-19D8-499B-8FE7-8C01CFAC1D0B}" type="parTrans" cxnId="{155AC817-E84D-4F50-9742-97E67F04BD4E}">
      <dgm:prSet/>
      <dgm:spPr/>
      <dgm:t>
        <a:bodyPr/>
        <a:lstStyle/>
        <a:p>
          <a:endParaRPr lang="en-US"/>
        </a:p>
      </dgm:t>
    </dgm:pt>
    <dgm:pt modelId="{A97852B9-661E-491A-B2A3-667B6E329886}" type="sibTrans" cxnId="{155AC817-E84D-4F50-9742-97E67F04BD4E}">
      <dgm:prSet/>
      <dgm:spPr/>
      <dgm:t>
        <a:bodyPr/>
        <a:lstStyle/>
        <a:p>
          <a:endParaRPr lang="en-US"/>
        </a:p>
      </dgm:t>
    </dgm:pt>
    <dgm:pt modelId="{C9A4BC90-1DBD-4193-8E8D-8CE6977A2E0B}">
      <dgm:prSet/>
      <dgm:spPr/>
      <dgm:t>
        <a:bodyPr/>
        <a:lstStyle/>
        <a:p>
          <a:pPr>
            <a:lnSpc>
              <a:spcPct val="100000"/>
            </a:lnSpc>
            <a:defRPr b="1"/>
          </a:pPr>
          <a:r>
            <a:rPr lang="en-US" dirty="0"/>
            <a:t>Status Reason</a:t>
          </a:r>
        </a:p>
      </dgm:t>
    </dgm:pt>
    <dgm:pt modelId="{1AC12339-4BE9-49A7-B33E-A65D9958B30A}" type="parTrans" cxnId="{A0A39EDD-9943-41F3-9BE2-A2732AA04AE6}">
      <dgm:prSet/>
      <dgm:spPr/>
      <dgm:t>
        <a:bodyPr/>
        <a:lstStyle/>
        <a:p>
          <a:endParaRPr lang="en-US"/>
        </a:p>
      </dgm:t>
    </dgm:pt>
    <dgm:pt modelId="{64EB654A-C3AE-450D-A8A6-89070AD54500}" type="sibTrans" cxnId="{A0A39EDD-9943-41F3-9BE2-A2732AA04AE6}">
      <dgm:prSet/>
      <dgm:spPr/>
      <dgm:t>
        <a:bodyPr/>
        <a:lstStyle/>
        <a:p>
          <a:endParaRPr lang="en-US"/>
        </a:p>
      </dgm:t>
    </dgm:pt>
    <dgm:pt modelId="{4C7E7E99-0EB7-4228-9D5B-38B590889356}">
      <dgm:prSet/>
      <dgm:spPr/>
      <dgm:t>
        <a:bodyPr/>
        <a:lstStyle/>
        <a:p>
          <a:pPr>
            <a:lnSpc>
              <a:spcPct val="100000"/>
            </a:lnSpc>
          </a:pPr>
          <a:r>
            <a:rPr lang="en-US" dirty="0"/>
            <a:t>Active: The current active handover call</a:t>
          </a:r>
        </a:p>
        <a:p>
          <a:pPr>
            <a:lnSpc>
              <a:spcPct val="100000"/>
            </a:lnSpc>
          </a:pPr>
          <a:r>
            <a:rPr lang="en-US" dirty="0"/>
            <a:t>In Progress: The call is currently in progress by the handover call owner</a:t>
          </a:r>
        </a:p>
        <a:p>
          <a:pPr>
            <a:lnSpc>
              <a:spcPct val="100000"/>
            </a:lnSpc>
          </a:pPr>
          <a:r>
            <a:rPr lang="en-US" dirty="0"/>
            <a:t>Complete: The call is completed. Shortly the next handover call will be produced in the chain of calls.</a:t>
          </a:r>
        </a:p>
      </dgm:t>
    </dgm:pt>
    <dgm:pt modelId="{7B2EF25E-43DE-4A2C-8C43-3BD73B40935E}" type="parTrans" cxnId="{29DC73E3-F035-4FAD-80FE-FD8E939481EE}">
      <dgm:prSet/>
      <dgm:spPr/>
      <dgm:t>
        <a:bodyPr/>
        <a:lstStyle/>
        <a:p>
          <a:endParaRPr lang="en-US"/>
        </a:p>
      </dgm:t>
    </dgm:pt>
    <dgm:pt modelId="{1BA488EA-4A94-4FBB-8A16-10390463651B}" type="sibTrans" cxnId="{29DC73E3-F035-4FAD-80FE-FD8E939481EE}">
      <dgm:prSet/>
      <dgm:spPr/>
      <dgm:t>
        <a:bodyPr/>
        <a:lstStyle/>
        <a:p>
          <a:endParaRPr lang="en-US"/>
        </a:p>
      </dgm:t>
    </dgm:pt>
    <dgm:pt modelId="{1A232847-CCDA-49F0-AB3D-43A7697A56A0}">
      <dgm:prSet/>
      <dgm:spPr/>
      <dgm:t>
        <a:bodyPr/>
        <a:lstStyle/>
        <a:p>
          <a:pPr>
            <a:lnSpc>
              <a:spcPct val="100000"/>
            </a:lnSpc>
            <a:defRPr b="1"/>
          </a:pPr>
          <a:r>
            <a:rPr lang="en-US" dirty="0"/>
            <a:t>Owner</a:t>
          </a:r>
        </a:p>
      </dgm:t>
    </dgm:pt>
    <dgm:pt modelId="{AE600660-924E-485D-A16A-0EE2E5E7FB2B}" type="parTrans" cxnId="{73525586-5188-4551-9653-7B4F0CD545AD}">
      <dgm:prSet/>
      <dgm:spPr/>
      <dgm:t>
        <a:bodyPr/>
        <a:lstStyle/>
        <a:p>
          <a:endParaRPr lang="en-US"/>
        </a:p>
      </dgm:t>
    </dgm:pt>
    <dgm:pt modelId="{D6344915-DC57-4E75-B6C7-58970537A9BA}" type="sibTrans" cxnId="{73525586-5188-4551-9653-7B4F0CD545AD}">
      <dgm:prSet/>
      <dgm:spPr/>
      <dgm:t>
        <a:bodyPr/>
        <a:lstStyle/>
        <a:p>
          <a:endParaRPr lang="en-US"/>
        </a:p>
      </dgm:t>
    </dgm:pt>
    <dgm:pt modelId="{9DAE96FF-1C4B-4B43-8652-CA8CB6A41899}">
      <dgm:prSet/>
      <dgm:spPr/>
      <dgm:t>
        <a:bodyPr/>
        <a:lstStyle/>
        <a:p>
          <a:pPr>
            <a:lnSpc>
              <a:spcPct val="100000"/>
            </a:lnSpc>
          </a:pPr>
          <a:r>
            <a:rPr lang="en-US" dirty="0"/>
            <a:t>The owner of the handover call. Other people can run the handover call, but this person is the true owner of the call. This should be assigned to the responsible person in CRMGlobal.</a:t>
          </a:r>
        </a:p>
      </dgm:t>
    </dgm:pt>
    <dgm:pt modelId="{12EC8F90-258E-4BFE-B064-07C8C0ADCB8C}" type="parTrans" cxnId="{147465C0-3DED-488A-A8B9-2982D8F3AB81}">
      <dgm:prSet/>
      <dgm:spPr/>
      <dgm:t>
        <a:bodyPr/>
        <a:lstStyle/>
        <a:p>
          <a:endParaRPr lang="en-US"/>
        </a:p>
      </dgm:t>
    </dgm:pt>
    <dgm:pt modelId="{C8636F71-2D36-42DE-BB41-13187380A9F9}" type="sibTrans" cxnId="{147465C0-3DED-488A-A8B9-2982D8F3AB81}">
      <dgm:prSet/>
      <dgm:spPr/>
      <dgm:t>
        <a:bodyPr/>
        <a:lstStyle/>
        <a:p>
          <a:endParaRPr lang="en-US"/>
        </a:p>
      </dgm:t>
    </dgm:pt>
    <dgm:pt modelId="{72992504-B19B-4EEC-BD54-F35DA8D58856}" type="pres">
      <dgm:prSet presAssocID="{15CFBB18-EF35-4B4C-9956-AD0E6D3B9FAC}" presName="root" presStyleCnt="0">
        <dgm:presLayoutVars>
          <dgm:dir/>
          <dgm:resizeHandles val="exact"/>
        </dgm:presLayoutVars>
      </dgm:prSet>
      <dgm:spPr/>
    </dgm:pt>
    <dgm:pt modelId="{F65423D3-E14E-420C-8386-3CC5243D0E17}" type="pres">
      <dgm:prSet presAssocID="{403B2931-A6E5-4356-B8FC-E06F3E376B06}" presName="compNode" presStyleCnt="0"/>
      <dgm:spPr/>
    </dgm:pt>
    <dgm:pt modelId="{7FB1AF87-5F12-49C9-9424-342B8BA4AEC3}" type="pres">
      <dgm:prSet presAssocID="{403B2931-A6E5-4356-B8FC-E06F3E376B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E1418B16-39B5-4DBD-9B4B-2434A1CC1A9E}" type="pres">
      <dgm:prSet presAssocID="{403B2931-A6E5-4356-B8FC-E06F3E376B06}" presName="iconSpace" presStyleCnt="0"/>
      <dgm:spPr/>
    </dgm:pt>
    <dgm:pt modelId="{B93ABCC1-4630-4D59-947E-A683BB285911}" type="pres">
      <dgm:prSet presAssocID="{403B2931-A6E5-4356-B8FC-E06F3E376B06}" presName="parTx" presStyleLbl="revTx" presStyleIdx="0" presStyleCnt="6">
        <dgm:presLayoutVars>
          <dgm:chMax val="0"/>
          <dgm:chPref val="0"/>
        </dgm:presLayoutVars>
      </dgm:prSet>
      <dgm:spPr/>
    </dgm:pt>
    <dgm:pt modelId="{1C203747-0F47-4A69-9E63-19DBB52B137C}" type="pres">
      <dgm:prSet presAssocID="{403B2931-A6E5-4356-B8FC-E06F3E376B06}" presName="txSpace" presStyleCnt="0"/>
      <dgm:spPr/>
    </dgm:pt>
    <dgm:pt modelId="{5F1600CC-B66F-4AC8-A8F8-4F326BD0F3C1}" type="pres">
      <dgm:prSet presAssocID="{403B2931-A6E5-4356-B8FC-E06F3E376B06}" presName="desTx" presStyleLbl="revTx" presStyleIdx="1" presStyleCnt="6">
        <dgm:presLayoutVars/>
      </dgm:prSet>
      <dgm:spPr/>
    </dgm:pt>
    <dgm:pt modelId="{E7F8A672-B327-4AEC-8AB8-E2EA61E154AD}" type="pres">
      <dgm:prSet presAssocID="{42222517-3BA4-4B62-8B59-3FD17A8B6D4C}" presName="sibTrans" presStyleCnt="0"/>
      <dgm:spPr/>
    </dgm:pt>
    <dgm:pt modelId="{559345DC-A43E-4BEB-92D2-AC0549DED807}" type="pres">
      <dgm:prSet presAssocID="{C9A4BC90-1DBD-4193-8E8D-8CE6977A2E0B}" presName="compNode" presStyleCnt="0"/>
      <dgm:spPr/>
    </dgm:pt>
    <dgm:pt modelId="{8380EA91-EE9B-4D6C-91AE-ABE62A442073}" type="pres">
      <dgm:prSet presAssocID="{C9A4BC90-1DBD-4193-8E8D-8CE6977A2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0DCD53FC-D135-47FC-AE47-75EAE14DF17C}" type="pres">
      <dgm:prSet presAssocID="{C9A4BC90-1DBD-4193-8E8D-8CE6977A2E0B}" presName="iconSpace" presStyleCnt="0"/>
      <dgm:spPr/>
    </dgm:pt>
    <dgm:pt modelId="{F262F5CC-C615-478A-8D27-E346A276D668}" type="pres">
      <dgm:prSet presAssocID="{C9A4BC90-1DBD-4193-8E8D-8CE6977A2E0B}" presName="parTx" presStyleLbl="revTx" presStyleIdx="2" presStyleCnt="6">
        <dgm:presLayoutVars>
          <dgm:chMax val="0"/>
          <dgm:chPref val="0"/>
        </dgm:presLayoutVars>
      </dgm:prSet>
      <dgm:spPr/>
    </dgm:pt>
    <dgm:pt modelId="{74E1ACA8-B79A-416E-BE9E-0C2674DC9279}" type="pres">
      <dgm:prSet presAssocID="{C9A4BC90-1DBD-4193-8E8D-8CE6977A2E0B}" presName="txSpace" presStyleCnt="0"/>
      <dgm:spPr/>
    </dgm:pt>
    <dgm:pt modelId="{32C25E1A-8584-4041-9517-F6560EF892A3}" type="pres">
      <dgm:prSet presAssocID="{C9A4BC90-1DBD-4193-8E8D-8CE6977A2E0B}" presName="desTx" presStyleLbl="revTx" presStyleIdx="3" presStyleCnt="6">
        <dgm:presLayoutVars/>
      </dgm:prSet>
      <dgm:spPr/>
    </dgm:pt>
    <dgm:pt modelId="{D6171052-493E-4575-8A9D-07CC3F852216}" type="pres">
      <dgm:prSet presAssocID="{64EB654A-C3AE-450D-A8A6-89070AD54500}" presName="sibTrans" presStyleCnt="0"/>
      <dgm:spPr/>
    </dgm:pt>
    <dgm:pt modelId="{8A93739E-B2CD-4040-A571-56387208AD51}" type="pres">
      <dgm:prSet presAssocID="{1A232847-CCDA-49F0-AB3D-43A7697A56A0}" presName="compNode" presStyleCnt="0"/>
      <dgm:spPr/>
    </dgm:pt>
    <dgm:pt modelId="{9F8674E8-9289-4854-AAEB-A49A8E9AA33F}" type="pres">
      <dgm:prSet presAssocID="{1A232847-CCDA-49F0-AB3D-43A7697A56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ktop Screenshot"/>
        </a:ext>
      </dgm:extLst>
    </dgm:pt>
    <dgm:pt modelId="{96D1DC70-9FF4-4202-AE96-7DC509149F75}" type="pres">
      <dgm:prSet presAssocID="{1A232847-CCDA-49F0-AB3D-43A7697A56A0}" presName="iconSpace" presStyleCnt="0"/>
      <dgm:spPr/>
    </dgm:pt>
    <dgm:pt modelId="{2A10A745-A824-468F-84D0-7F4286589622}" type="pres">
      <dgm:prSet presAssocID="{1A232847-CCDA-49F0-AB3D-43A7697A56A0}" presName="parTx" presStyleLbl="revTx" presStyleIdx="4" presStyleCnt="6">
        <dgm:presLayoutVars>
          <dgm:chMax val="0"/>
          <dgm:chPref val="0"/>
        </dgm:presLayoutVars>
      </dgm:prSet>
      <dgm:spPr/>
    </dgm:pt>
    <dgm:pt modelId="{7DCDBA89-FB4F-425D-AC30-568896FD5C5A}" type="pres">
      <dgm:prSet presAssocID="{1A232847-CCDA-49F0-AB3D-43A7697A56A0}" presName="txSpace" presStyleCnt="0"/>
      <dgm:spPr/>
    </dgm:pt>
    <dgm:pt modelId="{BFA8EA21-8BF7-4D51-9513-50E871D8007B}" type="pres">
      <dgm:prSet presAssocID="{1A232847-CCDA-49F0-AB3D-43A7697A56A0}" presName="desTx" presStyleLbl="revTx" presStyleIdx="5" presStyleCnt="6">
        <dgm:presLayoutVars/>
      </dgm:prSet>
      <dgm:spPr/>
    </dgm:pt>
  </dgm:ptLst>
  <dgm:cxnLst>
    <dgm:cxn modelId="{155AC817-E84D-4F50-9742-97E67F04BD4E}" srcId="{403B2931-A6E5-4356-B8FC-E06F3E376B06}" destId="{D581CC85-8CC9-46F5-AE6D-E942BC438DF2}" srcOrd="0" destOrd="0" parTransId="{F4415E87-19D8-499B-8FE7-8C01CFAC1D0B}" sibTransId="{A97852B9-661E-491A-B2A3-667B6E329886}"/>
    <dgm:cxn modelId="{74A41C6B-BAA0-47CF-A45C-6FA95981F550}" type="presOf" srcId="{15CFBB18-EF35-4B4C-9956-AD0E6D3B9FAC}" destId="{72992504-B19B-4EEC-BD54-F35DA8D58856}" srcOrd="0" destOrd="0" presId="urn:microsoft.com/office/officeart/2018/2/layout/IconLabelDescriptionList"/>
    <dgm:cxn modelId="{73525586-5188-4551-9653-7B4F0CD545AD}" srcId="{15CFBB18-EF35-4B4C-9956-AD0E6D3B9FAC}" destId="{1A232847-CCDA-49F0-AB3D-43A7697A56A0}" srcOrd="2" destOrd="0" parTransId="{AE600660-924E-485D-A16A-0EE2E5E7FB2B}" sibTransId="{D6344915-DC57-4E75-B6C7-58970537A9BA}"/>
    <dgm:cxn modelId="{BFB0C88D-3FDB-45EE-9015-5B10720BD4E9}" type="presOf" srcId="{D581CC85-8CC9-46F5-AE6D-E942BC438DF2}" destId="{5F1600CC-B66F-4AC8-A8F8-4F326BD0F3C1}" srcOrd="0" destOrd="0" presId="urn:microsoft.com/office/officeart/2018/2/layout/IconLabelDescriptionList"/>
    <dgm:cxn modelId="{328E1A9D-FA87-4264-8698-9F13A6091119}" srcId="{15CFBB18-EF35-4B4C-9956-AD0E6D3B9FAC}" destId="{403B2931-A6E5-4356-B8FC-E06F3E376B06}" srcOrd="0" destOrd="0" parTransId="{BADF8FF8-D247-4E30-86D2-7016069EC64F}" sibTransId="{42222517-3BA4-4B62-8B59-3FD17A8B6D4C}"/>
    <dgm:cxn modelId="{147465C0-3DED-488A-A8B9-2982D8F3AB81}" srcId="{1A232847-CCDA-49F0-AB3D-43A7697A56A0}" destId="{9DAE96FF-1C4B-4B43-8652-CA8CB6A41899}" srcOrd="0" destOrd="0" parTransId="{12EC8F90-258E-4BFE-B064-07C8C0ADCB8C}" sibTransId="{C8636F71-2D36-42DE-BB41-13187380A9F9}"/>
    <dgm:cxn modelId="{2E6994C9-BC42-4B5A-A209-DFD8FE258D83}" type="presOf" srcId="{4C7E7E99-0EB7-4228-9D5B-38B590889356}" destId="{32C25E1A-8584-4041-9517-F6560EF892A3}" srcOrd="0" destOrd="0" presId="urn:microsoft.com/office/officeart/2018/2/layout/IconLabelDescriptionList"/>
    <dgm:cxn modelId="{1CA41BDB-E52A-43FF-884F-D19A812AFE1B}" type="presOf" srcId="{9DAE96FF-1C4B-4B43-8652-CA8CB6A41899}" destId="{BFA8EA21-8BF7-4D51-9513-50E871D8007B}" srcOrd="0" destOrd="0" presId="urn:microsoft.com/office/officeart/2018/2/layout/IconLabelDescriptionList"/>
    <dgm:cxn modelId="{A0A39EDD-9943-41F3-9BE2-A2732AA04AE6}" srcId="{15CFBB18-EF35-4B4C-9956-AD0E6D3B9FAC}" destId="{C9A4BC90-1DBD-4193-8E8D-8CE6977A2E0B}" srcOrd="1" destOrd="0" parTransId="{1AC12339-4BE9-49A7-B33E-A65D9958B30A}" sibTransId="{64EB654A-C3AE-450D-A8A6-89070AD54500}"/>
    <dgm:cxn modelId="{29DC73E3-F035-4FAD-80FE-FD8E939481EE}" srcId="{C9A4BC90-1DBD-4193-8E8D-8CE6977A2E0B}" destId="{4C7E7E99-0EB7-4228-9D5B-38B590889356}" srcOrd="0" destOrd="0" parTransId="{7B2EF25E-43DE-4A2C-8C43-3BD73B40935E}" sibTransId="{1BA488EA-4A94-4FBB-8A16-10390463651B}"/>
    <dgm:cxn modelId="{E65F39F9-91D9-4255-AF5C-E298AC0D33B8}" type="presOf" srcId="{C9A4BC90-1DBD-4193-8E8D-8CE6977A2E0B}" destId="{F262F5CC-C615-478A-8D27-E346A276D668}" srcOrd="0" destOrd="0" presId="urn:microsoft.com/office/officeart/2018/2/layout/IconLabelDescriptionList"/>
    <dgm:cxn modelId="{CD0BF9F9-BD61-4DD3-B999-C14A5F73DF66}" type="presOf" srcId="{1A232847-CCDA-49F0-AB3D-43A7697A56A0}" destId="{2A10A745-A824-468F-84D0-7F4286589622}" srcOrd="0" destOrd="0" presId="urn:microsoft.com/office/officeart/2018/2/layout/IconLabelDescriptionList"/>
    <dgm:cxn modelId="{242124FE-C1D8-4FEE-8F8A-2E7F997C76C2}" type="presOf" srcId="{403B2931-A6E5-4356-B8FC-E06F3E376B06}" destId="{B93ABCC1-4630-4D59-947E-A683BB285911}" srcOrd="0" destOrd="0" presId="urn:microsoft.com/office/officeart/2018/2/layout/IconLabelDescriptionList"/>
    <dgm:cxn modelId="{A4DB9ED6-7988-499C-9F29-DE6D13ECE6A3}" type="presParOf" srcId="{72992504-B19B-4EEC-BD54-F35DA8D58856}" destId="{F65423D3-E14E-420C-8386-3CC5243D0E17}" srcOrd="0" destOrd="0" presId="urn:microsoft.com/office/officeart/2018/2/layout/IconLabelDescriptionList"/>
    <dgm:cxn modelId="{7F9C0EE4-A75B-4842-80AD-9005A68762FF}" type="presParOf" srcId="{F65423D3-E14E-420C-8386-3CC5243D0E17}" destId="{7FB1AF87-5F12-49C9-9424-342B8BA4AEC3}" srcOrd="0" destOrd="0" presId="urn:microsoft.com/office/officeart/2018/2/layout/IconLabelDescriptionList"/>
    <dgm:cxn modelId="{207A101F-5A69-4750-BC90-7C58035C9717}" type="presParOf" srcId="{F65423D3-E14E-420C-8386-3CC5243D0E17}" destId="{E1418B16-39B5-4DBD-9B4B-2434A1CC1A9E}" srcOrd="1" destOrd="0" presId="urn:microsoft.com/office/officeart/2018/2/layout/IconLabelDescriptionList"/>
    <dgm:cxn modelId="{94DB11F4-16BB-4A1C-BDDD-0338F1DA7824}" type="presParOf" srcId="{F65423D3-E14E-420C-8386-3CC5243D0E17}" destId="{B93ABCC1-4630-4D59-947E-A683BB285911}" srcOrd="2" destOrd="0" presId="urn:microsoft.com/office/officeart/2018/2/layout/IconLabelDescriptionList"/>
    <dgm:cxn modelId="{C0A76F81-F4FF-48B6-A425-D06BDC9F7AB9}" type="presParOf" srcId="{F65423D3-E14E-420C-8386-3CC5243D0E17}" destId="{1C203747-0F47-4A69-9E63-19DBB52B137C}" srcOrd="3" destOrd="0" presId="urn:microsoft.com/office/officeart/2018/2/layout/IconLabelDescriptionList"/>
    <dgm:cxn modelId="{74C2B89A-E894-4BB0-8C38-7D7766EFC800}" type="presParOf" srcId="{F65423D3-E14E-420C-8386-3CC5243D0E17}" destId="{5F1600CC-B66F-4AC8-A8F8-4F326BD0F3C1}" srcOrd="4" destOrd="0" presId="urn:microsoft.com/office/officeart/2018/2/layout/IconLabelDescriptionList"/>
    <dgm:cxn modelId="{D3AB128A-1944-41CE-8109-1DC29567B189}" type="presParOf" srcId="{72992504-B19B-4EEC-BD54-F35DA8D58856}" destId="{E7F8A672-B327-4AEC-8AB8-E2EA61E154AD}" srcOrd="1" destOrd="0" presId="urn:microsoft.com/office/officeart/2018/2/layout/IconLabelDescriptionList"/>
    <dgm:cxn modelId="{B657B9D6-0C98-4D37-AA69-BADCD44884E1}" type="presParOf" srcId="{72992504-B19B-4EEC-BD54-F35DA8D58856}" destId="{559345DC-A43E-4BEB-92D2-AC0549DED807}" srcOrd="2" destOrd="0" presId="urn:microsoft.com/office/officeart/2018/2/layout/IconLabelDescriptionList"/>
    <dgm:cxn modelId="{88D8DBFF-EA81-449E-BC39-563B38F66BDB}" type="presParOf" srcId="{559345DC-A43E-4BEB-92D2-AC0549DED807}" destId="{8380EA91-EE9B-4D6C-91AE-ABE62A442073}" srcOrd="0" destOrd="0" presId="urn:microsoft.com/office/officeart/2018/2/layout/IconLabelDescriptionList"/>
    <dgm:cxn modelId="{FC153F07-A4EB-4656-99F8-C7C65D7B8788}" type="presParOf" srcId="{559345DC-A43E-4BEB-92D2-AC0549DED807}" destId="{0DCD53FC-D135-47FC-AE47-75EAE14DF17C}" srcOrd="1" destOrd="0" presId="urn:microsoft.com/office/officeart/2018/2/layout/IconLabelDescriptionList"/>
    <dgm:cxn modelId="{CBD73AE4-B607-4CFE-A390-767D5E38E4CC}" type="presParOf" srcId="{559345DC-A43E-4BEB-92D2-AC0549DED807}" destId="{F262F5CC-C615-478A-8D27-E346A276D668}" srcOrd="2" destOrd="0" presId="urn:microsoft.com/office/officeart/2018/2/layout/IconLabelDescriptionList"/>
    <dgm:cxn modelId="{88140C9F-48CE-497F-AAEA-F0D65DBAB3D8}" type="presParOf" srcId="{559345DC-A43E-4BEB-92D2-AC0549DED807}" destId="{74E1ACA8-B79A-416E-BE9E-0C2674DC9279}" srcOrd="3" destOrd="0" presId="urn:microsoft.com/office/officeart/2018/2/layout/IconLabelDescriptionList"/>
    <dgm:cxn modelId="{944DE8D5-FA41-4AAC-8092-FCA90EB69073}" type="presParOf" srcId="{559345DC-A43E-4BEB-92D2-AC0549DED807}" destId="{32C25E1A-8584-4041-9517-F6560EF892A3}" srcOrd="4" destOrd="0" presId="urn:microsoft.com/office/officeart/2018/2/layout/IconLabelDescriptionList"/>
    <dgm:cxn modelId="{8A1140B8-47BF-4C10-9065-6BA933076937}" type="presParOf" srcId="{72992504-B19B-4EEC-BD54-F35DA8D58856}" destId="{D6171052-493E-4575-8A9D-07CC3F852216}" srcOrd="3" destOrd="0" presId="urn:microsoft.com/office/officeart/2018/2/layout/IconLabelDescriptionList"/>
    <dgm:cxn modelId="{0A2E5F46-F5B2-4F70-AB2E-8A6ECAEE02B4}" type="presParOf" srcId="{72992504-B19B-4EEC-BD54-F35DA8D58856}" destId="{8A93739E-B2CD-4040-A571-56387208AD51}" srcOrd="4" destOrd="0" presId="urn:microsoft.com/office/officeart/2018/2/layout/IconLabelDescriptionList"/>
    <dgm:cxn modelId="{EDB915A4-1455-4790-8EC6-E64CF48F17F5}" type="presParOf" srcId="{8A93739E-B2CD-4040-A571-56387208AD51}" destId="{9F8674E8-9289-4854-AAEB-A49A8E9AA33F}" srcOrd="0" destOrd="0" presId="urn:microsoft.com/office/officeart/2018/2/layout/IconLabelDescriptionList"/>
    <dgm:cxn modelId="{BE4A06E1-1F7D-41B2-83F8-784B2B456F0E}" type="presParOf" srcId="{8A93739E-B2CD-4040-A571-56387208AD51}" destId="{96D1DC70-9FF4-4202-AE96-7DC509149F75}" srcOrd="1" destOrd="0" presId="urn:microsoft.com/office/officeart/2018/2/layout/IconLabelDescriptionList"/>
    <dgm:cxn modelId="{117260DA-D8F5-4203-B2FB-15F278FD0A2F}" type="presParOf" srcId="{8A93739E-B2CD-4040-A571-56387208AD51}" destId="{2A10A745-A824-468F-84D0-7F4286589622}" srcOrd="2" destOrd="0" presId="urn:microsoft.com/office/officeart/2018/2/layout/IconLabelDescriptionList"/>
    <dgm:cxn modelId="{B95EB1DB-5172-4412-B2C9-8D72E9EA75DF}" type="presParOf" srcId="{8A93739E-B2CD-4040-A571-56387208AD51}" destId="{7DCDBA89-FB4F-425D-AC30-568896FD5C5A}" srcOrd="3" destOrd="0" presId="urn:microsoft.com/office/officeart/2018/2/layout/IconLabelDescriptionList"/>
    <dgm:cxn modelId="{AE127C7F-7779-403F-8363-430A2CEDA341}" type="presParOf" srcId="{8A93739E-B2CD-4040-A571-56387208AD51}" destId="{BFA8EA21-8BF7-4D51-9513-50E871D8007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CFBB18-EF35-4B4C-9956-AD0E6D3B9FA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3B2931-A6E5-4356-B8FC-E06F3E376B06}">
      <dgm:prSet/>
      <dgm:spPr/>
      <dgm:t>
        <a:bodyPr/>
        <a:lstStyle/>
        <a:p>
          <a:pPr>
            <a:lnSpc>
              <a:spcPct val="100000"/>
            </a:lnSpc>
            <a:defRPr b="1"/>
          </a:pPr>
          <a:r>
            <a:rPr lang="en-US" dirty="0"/>
            <a:t>Meeting URL</a:t>
          </a:r>
        </a:p>
      </dgm:t>
    </dgm:pt>
    <dgm:pt modelId="{BADF8FF8-D247-4E30-86D2-7016069EC64F}" type="parTrans" cxnId="{328E1A9D-FA87-4264-8698-9F13A6091119}">
      <dgm:prSet/>
      <dgm:spPr/>
      <dgm:t>
        <a:bodyPr/>
        <a:lstStyle/>
        <a:p>
          <a:endParaRPr lang="en-US"/>
        </a:p>
      </dgm:t>
    </dgm:pt>
    <dgm:pt modelId="{42222517-3BA4-4B62-8B59-3FD17A8B6D4C}" type="sibTrans" cxnId="{328E1A9D-FA87-4264-8698-9F13A6091119}">
      <dgm:prSet/>
      <dgm:spPr/>
      <dgm:t>
        <a:bodyPr/>
        <a:lstStyle/>
        <a:p>
          <a:endParaRPr lang="en-US"/>
        </a:p>
      </dgm:t>
    </dgm:pt>
    <dgm:pt modelId="{D581CC85-8CC9-46F5-AE6D-E942BC438DF2}">
      <dgm:prSet/>
      <dgm:spPr/>
      <dgm:t>
        <a:bodyPr/>
        <a:lstStyle/>
        <a:p>
          <a:pPr>
            <a:lnSpc>
              <a:spcPct val="100000"/>
            </a:lnSpc>
          </a:pPr>
          <a:r>
            <a:rPr lang="en-US" dirty="0"/>
            <a:t>A deep link URL to the Microsoft Teams meeting where the handover call is held in a conference. Usually the handover call owner would launch the meeting and share their screen showing the handover call record in CRMGlobal</a:t>
          </a:r>
        </a:p>
      </dgm:t>
    </dgm:pt>
    <dgm:pt modelId="{F4415E87-19D8-499B-8FE7-8C01CFAC1D0B}" type="parTrans" cxnId="{155AC817-E84D-4F50-9742-97E67F04BD4E}">
      <dgm:prSet/>
      <dgm:spPr/>
      <dgm:t>
        <a:bodyPr/>
        <a:lstStyle/>
        <a:p>
          <a:endParaRPr lang="en-US"/>
        </a:p>
      </dgm:t>
    </dgm:pt>
    <dgm:pt modelId="{A97852B9-661E-491A-B2A3-667B6E329886}" type="sibTrans" cxnId="{155AC817-E84D-4F50-9742-97E67F04BD4E}">
      <dgm:prSet/>
      <dgm:spPr/>
      <dgm:t>
        <a:bodyPr/>
        <a:lstStyle/>
        <a:p>
          <a:endParaRPr lang="en-US"/>
        </a:p>
      </dgm:t>
    </dgm:pt>
    <dgm:pt modelId="{C9A4BC90-1DBD-4193-8E8D-8CE6977A2E0B}">
      <dgm:prSet/>
      <dgm:spPr/>
      <dgm:t>
        <a:bodyPr/>
        <a:lstStyle/>
        <a:p>
          <a:pPr>
            <a:lnSpc>
              <a:spcPct val="100000"/>
            </a:lnSpc>
            <a:defRPr b="1"/>
          </a:pPr>
          <a:r>
            <a:rPr lang="en-US" dirty="0"/>
            <a:t>Active FTS Transfers</a:t>
          </a:r>
        </a:p>
      </dgm:t>
    </dgm:pt>
    <dgm:pt modelId="{1AC12339-4BE9-49A7-B33E-A65D9958B30A}" type="parTrans" cxnId="{A0A39EDD-9943-41F3-9BE2-A2732AA04AE6}">
      <dgm:prSet/>
      <dgm:spPr/>
      <dgm:t>
        <a:bodyPr/>
        <a:lstStyle/>
        <a:p>
          <a:endParaRPr lang="en-US"/>
        </a:p>
      </dgm:t>
    </dgm:pt>
    <dgm:pt modelId="{64EB654A-C3AE-450D-A8A6-89070AD54500}" type="sibTrans" cxnId="{A0A39EDD-9943-41F3-9BE2-A2732AA04AE6}">
      <dgm:prSet/>
      <dgm:spPr/>
      <dgm:t>
        <a:bodyPr/>
        <a:lstStyle/>
        <a:p>
          <a:endParaRPr lang="en-US"/>
        </a:p>
      </dgm:t>
    </dgm:pt>
    <dgm:pt modelId="{4C7E7E99-0EB7-4228-9D5B-38B590889356}">
      <dgm:prSet/>
      <dgm:spPr/>
      <dgm:t>
        <a:bodyPr/>
        <a:lstStyle/>
        <a:p>
          <a:pPr>
            <a:lnSpc>
              <a:spcPct val="100000"/>
            </a:lnSpc>
          </a:pPr>
          <a:r>
            <a:rPr lang="en-US" dirty="0"/>
            <a:t>Shows the current FTS transfers attached to the handover call. These are the cases which require FTS. To handle the call open the first record in the view and walk through the BPF to process each request.</a:t>
          </a:r>
        </a:p>
      </dgm:t>
    </dgm:pt>
    <dgm:pt modelId="{7B2EF25E-43DE-4A2C-8C43-3BD73B40935E}" type="parTrans" cxnId="{29DC73E3-F035-4FAD-80FE-FD8E939481EE}">
      <dgm:prSet/>
      <dgm:spPr/>
      <dgm:t>
        <a:bodyPr/>
        <a:lstStyle/>
        <a:p>
          <a:endParaRPr lang="en-US"/>
        </a:p>
      </dgm:t>
    </dgm:pt>
    <dgm:pt modelId="{1BA488EA-4A94-4FBB-8A16-10390463651B}" type="sibTrans" cxnId="{29DC73E3-F035-4FAD-80FE-FD8E939481EE}">
      <dgm:prSet/>
      <dgm:spPr/>
      <dgm:t>
        <a:bodyPr/>
        <a:lstStyle/>
        <a:p>
          <a:endParaRPr lang="en-US"/>
        </a:p>
      </dgm:t>
    </dgm:pt>
    <dgm:pt modelId="{72992504-B19B-4EEC-BD54-F35DA8D58856}" type="pres">
      <dgm:prSet presAssocID="{15CFBB18-EF35-4B4C-9956-AD0E6D3B9FAC}" presName="root" presStyleCnt="0">
        <dgm:presLayoutVars>
          <dgm:dir/>
          <dgm:resizeHandles val="exact"/>
        </dgm:presLayoutVars>
      </dgm:prSet>
      <dgm:spPr/>
    </dgm:pt>
    <dgm:pt modelId="{F65423D3-E14E-420C-8386-3CC5243D0E17}" type="pres">
      <dgm:prSet presAssocID="{403B2931-A6E5-4356-B8FC-E06F3E376B06}" presName="compNode" presStyleCnt="0"/>
      <dgm:spPr/>
    </dgm:pt>
    <dgm:pt modelId="{7FB1AF87-5F12-49C9-9424-342B8BA4AEC3}" type="pres">
      <dgm:prSet presAssocID="{403B2931-A6E5-4356-B8FC-E06F3E376B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E1418B16-39B5-4DBD-9B4B-2434A1CC1A9E}" type="pres">
      <dgm:prSet presAssocID="{403B2931-A6E5-4356-B8FC-E06F3E376B06}" presName="iconSpace" presStyleCnt="0"/>
      <dgm:spPr/>
    </dgm:pt>
    <dgm:pt modelId="{B93ABCC1-4630-4D59-947E-A683BB285911}" type="pres">
      <dgm:prSet presAssocID="{403B2931-A6E5-4356-B8FC-E06F3E376B06}" presName="parTx" presStyleLbl="revTx" presStyleIdx="0" presStyleCnt="4">
        <dgm:presLayoutVars>
          <dgm:chMax val="0"/>
          <dgm:chPref val="0"/>
        </dgm:presLayoutVars>
      </dgm:prSet>
      <dgm:spPr/>
    </dgm:pt>
    <dgm:pt modelId="{1C203747-0F47-4A69-9E63-19DBB52B137C}" type="pres">
      <dgm:prSet presAssocID="{403B2931-A6E5-4356-B8FC-E06F3E376B06}" presName="txSpace" presStyleCnt="0"/>
      <dgm:spPr/>
    </dgm:pt>
    <dgm:pt modelId="{5F1600CC-B66F-4AC8-A8F8-4F326BD0F3C1}" type="pres">
      <dgm:prSet presAssocID="{403B2931-A6E5-4356-B8FC-E06F3E376B06}" presName="desTx" presStyleLbl="revTx" presStyleIdx="1" presStyleCnt="4">
        <dgm:presLayoutVars/>
      </dgm:prSet>
      <dgm:spPr/>
    </dgm:pt>
    <dgm:pt modelId="{E7F8A672-B327-4AEC-8AB8-E2EA61E154AD}" type="pres">
      <dgm:prSet presAssocID="{42222517-3BA4-4B62-8B59-3FD17A8B6D4C}" presName="sibTrans" presStyleCnt="0"/>
      <dgm:spPr/>
    </dgm:pt>
    <dgm:pt modelId="{559345DC-A43E-4BEB-92D2-AC0549DED807}" type="pres">
      <dgm:prSet presAssocID="{C9A4BC90-1DBD-4193-8E8D-8CE6977A2E0B}" presName="compNode" presStyleCnt="0"/>
      <dgm:spPr/>
    </dgm:pt>
    <dgm:pt modelId="{8380EA91-EE9B-4D6C-91AE-ABE62A442073}" type="pres">
      <dgm:prSet presAssocID="{C9A4BC90-1DBD-4193-8E8D-8CE6977A2E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0DCD53FC-D135-47FC-AE47-75EAE14DF17C}" type="pres">
      <dgm:prSet presAssocID="{C9A4BC90-1DBD-4193-8E8D-8CE6977A2E0B}" presName="iconSpace" presStyleCnt="0"/>
      <dgm:spPr/>
    </dgm:pt>
    <dgm:pt modelId="{F262F5CC-C615-478A-8D27-E346A276D668}" type="pres">
      <dgm:prSet presAssocID="{C9A4BC90-1DBD-4193-8E8D-8CE6977A2E0B}" presName="parTx" presStyleLbl="revTx" presStyleIdx="2" presStyleCnt="4">
        <dgm:presLayoutVars>
          <dgm:chMax val="0"/>
          <dgm:chPref val="0"/>
        </dgm:presLayoutVars>
      </dgm:prSet>
      <dgm:spPr/>
    </dgm:pt>
    <dgm:pt modelId="{74E1ACA8-B79A-416E-BE9E-0C2674DC9279}" type="pres">
      <dgm:prSet presAssocID="{C9A4BC90-1DBD-4193-8E8D-8CE6977A2E0B}" presName="txSpace" presStyleCnt="0"/>
      <dgm:spPr/>
    </dgm:pt>
    <dgm:pt modelId="{32C25E1A-8584-4041-9517-F6560EF892A3}" type="pres">
      <dgm:prSet presAssocID="{C9A4BC90-1DBD-4193-8E8D-8CE6977A2E0B}" presName="desTx" presStyleLbl="revTx" presStyleIdx="3" presStyleCnt="4">
        <dgm:presLayoutVars/>
      </dgm:prSet>
      <dgm:spPr/>
    </dgm:pt>
  </dgm:ptLst>
  <dgm:cxnLst>
    <dgm:cxn modelId="{155AC817-E84D-4F50-9742-97E67F04BD4E}" srcId="{403B2931-A6E5-4356-B8FC-E06F3E376B06}" destId="{D581CC85-8CC9-46F5-AE6D-E942BC438DF2}" srcOrd="0" destOrd="0" parTransId="{F4415E87-19D8-499B-8FE7-8C01CFAC1D0B}" sibTransId="{A97852B9-661E-491A-B2A3-667B6E329886}"/>
    <dgm:cxn modelId="{74A41C6B-BAA0-47CF-A45C-6FA95981F550}" type="presOf" srcId="{15CFBB18-EF35-4B4C-9956-AD0E6D3B9FAC}" destId="{72992504-B19B-4EEC-BD54-F35DA8D58856}" srcOrd="0" destOrd="0" presId="urn:microsoft.com/office/officeart/2018/2/layout/IconLabelDescriptionList"/>
    <dgm:cxn modelId="{BFB0C88D-3FDB-45EE-9015-5B10720BD4E9}" type="presOf" srcId="{D581CC85-8CC9-46F5-AE6D-E942BC438DF2}" destId="{5F1600CC-B66F-4AC8-A8F8-4F326BD0F3C1}" srcOrd="0" destOrd="0" presId="urn:microsoft.com/office/officeart/2018/2/layout/IconLabelDescriptionList"/>
    <dgm:cxn modelId="{328E1A9D-FA87-4264-8698-9F13A6091119}" srcId="{15CFBB18-EF35-4B4C-9956-AD0E6D3B9FAC}" destId="{403B2931-A6E5-4356-B8FC-E06F3E376B06}" srcOrd="0" destOrd="0" parTransId="{BADF8FF8-D247-4E30-86D2-7016069EC64F}" sibTransId="{42222517-3BA4-4B62-8B59-3FD17A8B6D4C}"/>
    <dgm:cxn modelId="{2E6994C9-BC42-4B5A-A209-DFD8FE258D83}" type="presOf" srcId="{4C7E7E99-0EB7-4228-9D5B-38B590889356}" destId="{32C25E1A-8584-4041-9517-F6560EF892A3}" srcOrd="0" destOrd="0" presId="urn:microsoft.com/office/officeart/2018/2/layout/IconLabelDescriptionList"/>
    <dgm:cxn modelId="{A0A39EDD-9943-41F3-9BE2-A2732AA04AE6}" srcId="{15CFBB18-EF35-4B4C-9956-AD0E6D3B9FAC}" destId="{C9A4BC90-1DBD-4193-8E8D-8CE6977A2E0B}" srcOrd="1" destOrd="0" parTransId="{1AC12339-4BE9-49A7-B33E-A65D9958B30A}" sibTransId="{64EB654A-C3AE-450D-A8A6-89070AD54500}"/>
    <dgm:cxn modelId="{29DC73E3-F035-4FAD-80FE-FD8E939481EE}" srcId="{C9A4BC90-1DBD-4193-8E8D-8CE6977A2E0B}" destId="{4C7E7E99-0EB7-4228-9D5B-38B590889356}" srcOrd="0" destOrd="0" parTransId="{7B2EF25E-43DE-4A2C-8C43-3BD73B40935E}" sibTransId="{1BA488EA-4A94-4FBB-8A16-10390463651B}"/>
    <dgm:cxn modelId="{E65F39F9-91D9-4255-AF5C-E298AC0D33B8}" type="presOf" srcId="{C9A4BC90-1DBD-4193-8E8D-8CE6977A2E0B}" destId="{F262F5CC-C615-478A-8D27-E346A276D668}" srcOrd="0" destOrd="0" presId="urn:microsoft.com/office/officeart/2018/2/layout/IconLabelDescriptionList"/>
    <dgm:cxn modelId="{242124FE-C1D8-4FEE-8F8A-2E7F997C76C2}" type="presOf" srcId="{403B2931-A6E5-4356-B8FC-E06F3E376B06}" destId="{B93ABCC1-4630-4D59-947E-A683BB285911}" srcOrd="0" destOrd="0" presId="urn:microsoft.com/office/officeart/2018/2/layout/IconLabelDescriptionList"/>
    <dgm:cxn modelId="{A4DB9ED6-7988-499C-9F29-DE6D13ECE6A3}" type="presParOf" srcId="{72992504-B19B-4EEC-BD54-F35DA8D58856}" destId="{F65423D3-E14E-420C-8386-3CC5243D0E17}" srcOrd="0" destOrd="0" presId="urn:microsoft.com/office/officeart/2018/2/layout/IconLabelDescriptionList"/>
    <dgm:cxn modelId="{7F9C0EE4-A75B-4842-80AD-9005A68762FF}" type="presParOf" srcId="{F65423D3-E14E-420C-8386-3CC5243D0E17}" destId="{7FB1AF87-5F12-49C9-9424-342B8BA4AEC3}" srcOrd="0" destOrd="0" presId="urn:microsoft.com/office/officeart/2018/2/layout/IconLabelDescriptionList"/>
    <dgm:cxn modelId="{207A101F-5A69-4750-BC90-7C58035C9717}" type="presParOf" srcId="{F65423D3-E14E-420C-8386-3CC5243D0E17}" destId="{E1418B16-39B5-4DBD-9B4B-2434A1CC1A9E}" srcOrd="1" destOrd="0" presId="urn:microsoft.com/office/officeart/2018/2/layout/IconLabelDescriptionList"/>
    <dgm:cxn modelId="{94DB11F4-16BB-4A1C-BDDD-0338F1DA7824}" type="presParOf" srcId="{F65423D3-E14E-420C-8386-3CC5243D0E17}" destId="{B93ABCC1-4630-4D59-947E-A683BB285911}" srcOrd="2" destOrd="0" presId="urn:microsoft.com/office/officeart/2018/2/layout/IconLabelDescriptionList"/>
    <dgm:cxn modelId="{C0A76F81-F4FF-48B6-A425-D06BDC9F7AB9}" type="presParOf" srcId="{F65423D3-E14E-420C-8386-3CC5243D0E17}" destId="{1C203747-0F47-4A69-9E63-19DBB52B137C}" srcOrd="3" destOrd="0" presId="urn:microsoft.com/office/officeart/2018/2/layout/IconLabelDescriptionList"/>
    <dgm:cxn modelId="{74C2B89A-E894-4BB0-8C38-7D7766EFC800}" type="presParOf" srcId="{F65423D3-E14E-420C-8386-3CC5243D0E17}" destId="{5F1600CC-B66F-4AC8-A8F8-4F326BD0F3C1}" srcOrd="4" destOrd="0" presId="urn:microsoft.com/office/officeart/2018/2/layout/IconLabelDescriptionList"/>
    <dgm:cxn modelId="{D3AB128A-1944-41CE-8109-1DC29567B189}" type="presParOf" srcId="{72992504-B19B-4EEC-BD54-F35DA8D58856}" destId="{E7F8A672-B327-4AEC-8AB8-E2EA61E154AD}" srcOrd="1" destOrd="0" presId="urn:microsoft.com/office/officeart/2018/2/layout/IconLabelDescriptionList"/>
    <dgm:cxn modelId="{B657B9D6-0C98-4D37-AA69-BADCD44884E1}" type="presParOf" srcId="{72992504-B19B-4EEC-BD54-F35DA8D58856}" destId="{559345DC-A43E-4BEB-92D2-AC0549DED807}" srcOrd="2" destOrd="0" presId="urn:microsoft.com/office/officeart/2018/2/layout/IconLabelDescriptionList"/>
    <dgm:cxn modelId="{88D8DBFF-EA81-449E-BC39-563B38F66BDB}" type="presParOf" srcId="{559345DC-A43E-4BEB-92D2-AC0549DED807}" destId="{8380EA91-EE9B-4D6C-91AE-ABE62A442073}" srcOrd="0" destOrd="0" presId="urn:microsoft.com/office/officeart/2018/2/layout/IconLabelDescriptionList"/>
    <dgm:cxn modelId="{FC153F07-A4EB-4656-99F8-C7C65D7B8788}" type="presParOf" srcId="{559345DC-A43E-4BEB-92D2-AC0549DED807}" destId="{0DCD53FC-D135-47FC-AE47-75EAE14DF17C}" srcOrd="1" destOrd="0" presId="urn:microsoft.com/office/officeart/2018/2/layout/IconLabelDescriptionList"/>
    <dgm:cxn modelId="{CBD73AE4-B607-4CFE-A390-767D5E38E4CC}" type="presParOf" srcId="{559345DC-A43E-4BEB-92D2-AC0549DED807}" destId="{F262F5CC-C615-478A-8D27-E346A276D668}" srcOrd="2" destOrd="0" presId="urn:microsoft.com/office/officeart/2018/2/layout/IconLabelDescriptionList"/>
    <dgm:cxn modelId="{88140C9F-48CE-497F-AAEA-F0D65DBAB3D8}" type="presParOf" srcId="{559345DC-A43E-4BEB-92D2-AC0549DED807}" destId="{74E1ACA8-B79A-416E-BE9E-0C2674DC9279}" srcOrd="3" destOrd="0" presId="urn:microsoft.com/office/officeart/2018/2/layout/IconLabelDescriptionList"/>
    <dgm:cxn modelId="{944DE8D5-FA41-4AAC-8092-FCA90EB69073}" type="presParOf" srcId="{559345DC-A43E-4BEB-92D2-AC0549DED807}" destId="{32C25E1A-8584-4041-9517-F6560EF892A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3C203D9-A5BF-4530-A678-2B2DA8D9158C}" type="doc">
      <dgm:prSet loTypeId="urn:microsoft.com/office/officeart/2017/3/layout/HorizontalLabelsTimeline" loCatId="process" qsTypeId="urn:microsoft.com/office/officeart/2005/8/quickstyle/simple2" qsCatId="simple" csTypeId="urn:microsoft.com/office/officeart/2005/8/colors/colorful2" csCatId="colorful" phldr="1"/>
      <dgm:spPr/>
      <dgm:t>
        <a:bodyPr/>
        <a:lstStyle/>
        <a:p>
          <a:endParaRPr lang="en-US"/>
        </a:p>
      </dgm:t>
    </dgm:pt>
    <dgm:pt modelId="{60BA5C34-EC50-4B29-B1C5-960FF5590171}">
      <dgm:prSet/>
      <dgm:spPr/>
      <dgm:t>
        <a:bodyPr/>
        <a:lstStyle/>
        <a:p>
          <a:pPr>
            <a:defRPr b="1"/>
          </a:pPr>
          <a:r>
            <a:rPr lang="en-US" dirty="0"/>
            <a:t>4 Oct.</a:t>
          </a:r>
        </a:p>
      </dgm:t>
    </dgm:pt>
    <dgm:pt modelId="{53DBA6C6-5C30-4279-A2A5-99B59E591EE3}" type="parTrans" cxnId="{064DF98B-E233-428B-80E0-1B42C550DC12}">
      <dgm:prSet/>
      <dgm:spPr/>
      <dgm:t>
        <a:bodyPr/>
        <a:lstStyle/>
        <a:p>
          <a:endParaRPr lang="en-US"/>
        </a:p>
      </dgm:t>
    </dgm:pt>
    <dgm:pt modelId="{DD4DA5DA-0891-41D0-AB65-2FA2734E40CC}" type="sibTrans" cxnId="{064DF98B-E233-428B-80E0-1B42C550DC12}">
      <dgm:prSet/>
      <dgm:spPr/>
      <dgm:t>
        <a:bodyPr/>
        <a:lstStyle/>
        <a:p>
          <a:endParaRPr lang="en-US"/>
        </a:p>
      </dgm:t>
    </dgm:pt>
    <dgm:pt modelId="{B803CAFC-F555-4437-BF05-5958A9B276CA}">
      <dgm:prSet/>
      <dgm:spPr/>
      <dgm:t>
        <a:bodyPr/>
        <a:lstStyle/>
        <a:p>
          <a:r>
            <a:rPr lang="en-US"/>
            <a:t>Code Complete</a:t>
          </a:r>
        </a:p>
      </dgm:t>
    </dgm:pt>
    <dgm:pt modelId="{F438A117-9D08-4E56-959B-46EDF68B05D0}" type="parTrans" cxnId="{60A86DC2-8B93-48C1-A8D2-D3E872A12E77}">
      <dgm:prSet/>
      <dgm:spPr/>
      <dgm:t>
        <a:bodyPr/>
        <a:lstStyle/>
        <a:p>
          <a:endParaRPr lang="en-US"/>
        </a:p>
      </dgm:t>
    </dgm:pt>
    <dgm:pt modelId="{B1DD1F09-996B-43AD-826E-B79EC97E52D8}" type="sibTrans" cxnId="{60A86DC2-8B93-48C1-A8D2-D3E872A12E77}">
      <dgm:prSet/>
      <dgm:spPr/>
      <dgm:t>
        <a:bodyPr/>
        <a:lstStyle/>
        <a:p>
          <a:endParaRPr lang="en-US"/>
        </a:p>
      </dgm:t>
    </dgm:pt>
    <dgm:pt modelId="{1F19BA34-49D4-4830-8B00-BB3981257AEC}">
      <dgm:prSet/>
      <dgm:spPr/>
      <dgm:t>
        <a:bodyPr/>
        <a:lstStyle/>
        <a:p>
          <a:pPr>
            <a:defRPr b="1"/>
          </a:pPr>
          <a:r>
            <a:rPr lang="en-US" dirty="0"/>
            <a:t>Early JAN 2020</a:t>
          </a:r>
        </a:p>
      </dgm:t>
    </dgm:pt>
    <dgm:pt modelId="{07B1C982-D97C-4E05-A45E-D0E9D7A6232B}" type="parTrans" cxnId="{27D7F875-461F-43E0-8309-7D59C6963C67}">
      <dgm:prSet/>
      <dgm:spPr/>
      <dgm:t>
        <a:bodyPr/>
        <a:lstStyle/>
        <a:p>
          <a:endParaRPr lang="en-US"/>
        </a:p>
      </dgm:t>
    </dgm:pt>
    <dgm:pt modelId="{F23C72BB-D1F0-4961-B3C0-05D1C404B0B5}" type="sibTrans" cxnId="{27D7F875-461F-43E0-8309-7D59C6963C67}">
      <dgm:prSet/>
      <dgm:spPr/>
      <dgm:t>
        <a:bodyPr/>
        <a:lstStyle/>
        <a:p>
          <a:endParaRPr lang="en-US"/>
        </a:p>
      </dgm:t>
    </dgm:pt>
    <dgm:pt modelId="{EDB6B6EF-3C0A-45AF-80B2-78D5E6D4AE7F}">
      <dgm:prSet/>
      <dgm:spPr/>
      <dgm:t>
        <a:bodyPr/>
        <a:lstStyle/>
        <a:p>
          <a:r>
            <a:rPr lang="en-US" dirty="0"/>
            <a:t>Documentation Complete</a:t>
          </a:r>
        </a:p>
      </dgm:t>
    </dgm:pt>
    <dgm:pt modelId="{5C94A716-0C63-404A-B83F-597C976D2B7D}" type="parTrans" cxnId="{94895F75-0E36-48BC-A150-F770AEB18FE3}">
      <dgm:prSet/>
      <dgm:spPr/>
      <dgm:t>
        <a:bodyPr/>
        <a:lstStyle/>
        <a:p>
          <a:endParaRPr lang="en-US"/>
        </a:p>
      </dgm:t>
    </dgm:pt>
    <dgm:pt modelId="{726BBB54-E115-4254-820B-33AAB01B6814}" type="sibTrans" cxnId="{94895F75-0E36-48BC-A150-F770AEB18FE3}">
      <dgm:prSet/>
      <dgm:spPr/>
      <dgm:t>
        <a:bodyPr/>
        <a:lstStyle/>
        <a:p>
          <a:endParaRPr lang="en-US"/>
        </a:p>
      </dgm:t>
    </dgm:pt>
    <dgm:pt modelId="{4FC02F90-FC3D-4E8C-B65A-D0E23688453B}">
      <dgm:prSet/>
      <dgm:spPr/>
      <dgm:t>
        <a:bodyPr/>
        <a:lstStyle/>
        <a:p>
          <a:pPr>
            <a:defRPr b="1"/>
          </a:pPr>
          <a:r>
            <a:rPr lang="en-US" dirty="0"/>
            <a:t>LATE JAN 2020</a:t>
          </a:r>
        </a:p>
      </dgm:t>
    </dgm:pt>
    <dgm:pt modelId="{84212241-0833-4A2D-98FD-2EBE738D7B06}" type="parTrans" cxnId="{A475FDED-2D53-407B-A692-880708551BF9}">
      <dgm:prSet/>
      <dgm:spPr/>
      <dgm:t>
        <a:bodyPr/>
        <a:lstStyle/>
        <a:p>
          <a:endParaRPr lang="en-US"/>
        </a:p>
      </dgm:t>
    </dgm:pt>
    <dgm:pt modelId="{2C7B2A75-A1E2-4479-AFF5-DBA6EE25442E}" type="sibTrans" cxnId="{A475FDED-2D53-407B-A692-880708551BF9}">
      <dgm:prSet/>
      <dgm:spPr/>
      <dgm:t>
        <a:bodyPr/>
        <a:lstStyle/>
        <a:p>
          <a:endParaRPr lang="en-US"/>
        </a:p>
      </dgm:t>
    </dgm:pt>
    <dgm:pt modelId="{DB2C9C05-4CAA-4804-A34E-B8FE1E051B4B}">
      <dgm:prSet/>
      <dgm:spPr/>
      <dgm:t>
        <a:bodyPr/>
        <a:lstStyle/>
        <a:p>
          <a:r>
            <a:rPr lang="en-US"/>
            <a:t>Identify Pilot Group</a:t>
          </a:r>
        </a:p>
      </dgm:t>
    </dgm:pt>
    <dgm:pt modelId="{05B127A5-9DF9-41CD-B8D6-A46B344F3713}" type="parTrans" cxnId="{48A7B49D-B7DF-470E-A847-7EA4BC197F3E}">
      <dgm:prSet/>
      <dgm:spPr/>
      <dgm:t>
        <a:bodyPr/>
        <a:lstStyle/>
        <a:p>
          <a:endParaRPr lang="en-US"/>
        </a:p>
      </dgm:t>
    </dgm:pt>
    <dgm:pt modelId="{CEE92421-8EC8-4398-86A1-2FE54D2AC44A}" type="sibTrans" cxnId="{48A7B49D-B7DF-470E-A847-7EA4BC197F3E}">
      <dgm:prSet/>
      <dgm:spPr/>
      <dgm:t>
        <a:bodyPr/>
        <a:lstStyle/>
        <a:p>
          <a:endParaRPr lang="en-US"/>
        </a:p>
      </dgm:t>
    </dgm:pt>
    <dgm:pt modelId="{915CE851-28BD-4848-9FB0-87B6E18EF82B}">
      <dgm:prSet/>
      <dgm:spPr/>
      <dgm:t>
        <a:bodyPr/>
        <a:lstStyle/>
        <a:p>
          <a:pPr>
            <a:defRPr b="1"/>
          </a:pPr>
          <a:r>
            <a:rPr lang="en-US" dirty="0"/>
            <a:t>FEB 2020</a:t>
          </a:r>
        </a:p>
      </dgm:t>
    </dgm:pt>
    <dgm:pt modelId="{DC610D77-02CB-44CC-B0F2-C07289B6BC6D}" type="parTrans" cxnId="{89043FFE-D2A1-4D51-AA9F-1D906455912A}">
      <dgm:prSet/>
      <dgm:spPr/>
      <dgm:t>
        <a:bodyPr/>
        <a:lstStyle/>
        <a:p>
          <a:endParaRPr lang="en-US"/>
        </a:p>
      </dgm:t>
    </dgm:pt>
    <dgm:pt modelId="{C39E8073-1030-4D00-A7E0-31AAE3E14C7D}" type="sibTrans" cxnId="{89043FFE-D2A1-4D51-AA9F-1D906455912A}">
      <dgm:prSet/>
      <dgm:spPr/>
      <dgm:t>
        <a:bodyPr/>
        <a:lstStyle/>
        <a:p>
          <a:endParaRPr lang="en-US"/>
        </a:p>
      </dgm:t>
    </dgm:pt>
    <dgm:pt modelId="{F53B7A44-F785-4197-A184-9014BA785DC5}">
      <dgm:prSet/>
      <dgm:spPr/>
      <dgm:t>
        <a:bodyPr/>
        <a:lstStyle/>
        <a:p>
          <a:r>
            <a:rPr lang="en-US"/>
            <a:t>Begin FTS Pilot</a:t>
          </a:r>
        </a:p>
      </dgm:t>
    </dgm:pt>
    <dgm:pt modelId="{640023DA-F1FD-47E2-9F6E-3972D002AB34}" type="parTrans" cxnId="{DF25243F-445D-43C4-B069-2B950CDFEB45}">
      <dgm:prSet/>
      <dgm:spPr/>
      <dgm:t>
        <a:bodyPr/>
        <a:lstStyle/>
        <a:p>
          <a:endParaRPr lang="en-US"/>
        </a:p>
      </dgm:t>
    </dgm:pt>
    <dgm:pt modelId="{5C29EDDE-776D-4DB0-B6AF-C20365228EAE}" type="sibTrans" cxnId="{DF25243F-445D-43C4-B069-2B950CDFEB45}">
      <dgm:prSet/>
      <dgm:spPr/>
      <dgm:t>
        <a:bodyPr/>
        <a:lstStyle/>
        <a:p>
          <a:endParaRPr lang="en-US"/>
        </a:p>
      </dgm:t>
    </dgm:pt>
    <dgm:pt modelId="{54451DF0-B505-4B68-AC50-2ADCBBF19D6E}">
      <dgm:prSet/>
      <dgm:spPr/>
      <dgm:t>
        <a:bodyPr/>
        <a:lstStyle/>
        <a:p>
          <a:pPr>
            <a:defRPr b="1"/>
          </a:pPr>
          <a:r>
            <a:rPr lang="en-US" dirty="0"/>
            <a:t>LATE FEB 2020</a:t>
          </a:r>
        </a:p>
      </dgm:t>
    </dgm:pt>
    <dgm:pt modelId="{4BBDCA4F-98B2-4DB1-ABB4-99FF4554020A}" type="parTrans" cxnId="{6F171784-1CF9-4BB7-A506-5AED1E5FB9C7}">
      <dgm:prSet/>
      <dgm:spPr/>
      <dgm:t>
        <a:bodyPr/>
        <a:lstStyle/>
        <a:p>
          <a:endParaRPr lang="en-US"/>
        </a:p>
      </dgm:t>
    </dgm:pt>
    <dgm:pt modelId="{251C78B1-A90A-488D-9B45-517BAF65DFDA}" type="sibTrans" cxnId="{6F171784-1CF9-4BB7-A506-5AED1E5FB9C7}">
      <dgm:prSet/>
      <dgm:spPr/>
      <dgm:t>
        <a:bodyPr/>
        <a:lstStyle/>
        <a:p>
          <a:endParaRPr lang="en-US"/>
        </a:p>
      </dgm:t>
    </dgm:pt>
    <dgm:pt modelId="{7F27883B-E81D-4A60-B6DE-2E4F97378949}">
      <dgm:prSet/>
      <dgm:spPr/>
      <dgm:t>
        <a:bodyPr/>
        <a:lstStyle/>
        <a:p>
          <a:r>
            <a:rPr lang="en-US"/>
            <a:t>Launch Globally</a:t>
          </a:r>
        </a:p>
      </dgm:t>
    </dgm:pt>
    <dgm:pt modelId="{022F8288-7F31-4241-AAC9-4E56A09588FD}" type="parTrans" cxnId="{A287BA25-BBF4-4E23-8C24-08C1A6A25B01}">
      <dgm:prSet/>
      <dgm:spPr/>
      <dgm:t>
        <a:bodyPr/>
        <a:lstStyle/>
        <a:p>
          <a:endParaRPr lang="en-US"/>
        </a:p>
      </dgm:t>
    </dgm:pt>
    <dgm:pt modelId="{AC56FC87-CD2C-434D-83A7-B023ECC3AFB2}" type="sibTrans" cxnId="{A287BA25-BBF4-4E23-8C24-08C1A6A25B01}">
      <dgm:prSet/>
      <dgm:spPr/>
      <dgm:t>
        <a:bodyPr/>
        <a:lstStyle/>
        <a:p>
          <a:endParaRPr lang="en-US"/>
        </a:p>
      </dgm:t>
    </dgm:pt>
    <dgm:pt modelId="{1F9B23ED-A02A-412C-BB54-31F8992D3A3C}" type="pres">
      <dgm:prSet presAssocID="{93C203D9-A5BF-4530-A678-2B2DA8D9158C}" presName="root" presStyleCnt="0">
        <dgm:presLayoutVars>
          <dgm:chMax/>
          <dgm:chPref/>
          <dgm:animLvl val="lvl"/>
        </dgm:presLayoutVars>
      </dgm:prSet>
      <dgm:spPr/>
    </dgm:pt>
    <dgm:pt modelId="{4CBEDFB5-162D-43E2-92AB-66904D1016F9}" type="pres">
      <dgm:prSet presAssocID="{93C203D9-A5BF-4530-A678-2B2DA8D9158C}" presName="divider" presStyleLbl="fgAcc1" presStyleIdx="0" presStyleCnt="1"/>
      <dgm:spPr/>
    </dgm:pt>
    <dgm:pt modelId="{6DC33B5D-788D-4E98-AB86-8112B853221F}" type="pres">
      <dgm:prSet presAssocID="{93C203D9-A5BF-4530-A678-2B2DA8D9158C}" presName="nodes" presStyleCnt="0">
        <dgm:presLayoutVars>
          <dgm:chMax/>
          <dgm:chPref/>
          <dgm:animLvl val="lvl"/>
        </dgm:presLayoutVars>
      </dgm:prSet>
      <dgm:spPr/>
    </dgm:pt>
    <dgm:pt modelId="{211DD8FD-2B39-456E-9459-9E5B87475297}" type="pres">
      <dgm:prSet presAssocID="{60BA5C34-EC50-4B29-B1C5-960FF5590171}" presName="composite" presStyleCnt="0"/>
      <dgm:spPr/>
    </dgm:pt>
    <dgm:pt modelId="{FDF43929-1930-4DD8-8E98-604C298BF879}" type="pres">
      <dgm:prSet presAssocID="{60BA5C34-EC50-4B29-B1C5-960FF5590171}" presName="L1TextContainer" presStyleLbl="alignNode1" presStyleIdx="0" presStyleCnt="5">
        <dgm:presLayoutVars>
          <dgm:chMax val="1"/>
          <dgm:chPref val="1"/>
          <dgm:bulletEnabled val="1"/>
        </dgm:presLayoutVars>
      </dgm:prSet>
      <dgm:spPr/>
    </dgm:pt>
    <dgm:pt modelId="{839DDBAB-1ECF-4151-A38C-078074AB4FA1}" type="pres">
      <dgm:prSet presAssocID="{60BA5C34-EC50-4B29-B1C5-960FF5590171}" presName="L2TextContainerWrapper" presStyleCnt="0">
        <dgm:presLayoutVars>
          <dgm:bulletEnabled val="1"/>
        </dgm:presLayoutVars>
      </dgm:prSet>
      <dgm:spPr/>
    </dgm:pt>
    <dgm:pt modelId="{A3F27DBD-08B5-468F-A31B-6E2F3C974C94}" type="pres">
      <dgm:prSet presAssocID="{60BA5C34-EC50-4B29-B1C5-960FF5590171}" presName="L2TextContainer" presStyleLbl="bgAccFollowNode1" presStyleIdx="0" presStyleCnt="5"/>
      <dgm:spPr/>
    </dgm:pt>
    <dgm:pt modelId="{8760C13B-110C-41D2-B2B3-C969FA4FC038}" type="pres">
      <dgm:prSet presAssocID="{60BA5C34-EC50-4B29-B1C5-960FF5590171}" presName="FlexibleEmptyPlaceHolder" presStyleCnt="0"/>
      <dgm:spPr/>
    </dgm:pt>
    <dgm:pt modelId="{F4AC596F-363B-48CB-87DA-15FAE9387C7C}" type="pres">
      <dgm:prSet presAssocID="{60BA5C34-EC50-4B29-B1C5-960FF5590171}" presName="ConnectLine" presStyleLbl="sibTrans1D1" presStyleIdx="0" presStyleCnt="5"/>
      <dgm:spPr/>
    </dgm:pt>
    <dgm:pt modelId="{0D8BE7F4-06E5-4190-B129-7DFE2867AE87}" type="pres">
      <dgm:prSet presAssocID="{60BA5C34-EC50-4B29-B1C5-960FF5590171}" presName="ConnectorPoint" presStyleLbl="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752F0739-0BB5-4630-B832-BF233BB53BDA}" type="pres">
      <dgm:prSet presAssocID="{60BA5C34-EC50-4B29-B1C5-960FF5590171}" presName="EmptyPlaceHolder" presStyleCnt="0"/>
      <dgm:spPr/>
    </dgm:pt>
    <dgm:pt modelId="{283FC49E-2F07-4E26-8077-6A73C2EFB4F6}" type="pres">
      <dgm:prSet presAssocID="{DD4DA5DA-0891-41D0-AB65-2FA2734E40CC}" presName="spaceBetweenRectangles" presStyleCnt="0"/>
      <dgm:spPr/>
    </dgm:pt>
    <dgm:pt modelId="{AD79B500-981D-435B-9819-276FE60C5A71}" type="pres">
      <dgm:prSet presAssocID="{1F19BA34-49D4-4830-8B00-BB3981257AEC}" presName="composite" presStyleCnt="0"/>
      <dgm:spPr/>
    </dgm:pt>
    <dgm:pt modelId="{AAC0136C-17E4-42FE-9673-53B18694C513}" type="pres">
      <dgm:prSet presAssocID="{1F19BA34-49D4-4830-8B00-BB3981257AEC}" presName="L1TextContainer" presStyleLbl="alignNode1" presStyleIdx="1" presStyleCnt="5">
        <dgm:presLayoutVars>
          <dgm:chMax val="1"/>
          <dgm:chPref val="1"/>
          <dgm:bulletEnabled val="1"/>
        </dgm:presLayoutVars>
      </dgm:prSet>
      <dgm:spPr/>
    </dgm:pt>
    <dgm:pt modelId="{98F7A467-6881-453A-BD7B-4C5A89993445}" type="pres">
      <dgm:prSet presAssocID="{1F19BA34-49D4-4830-8B00-BB3981257AEC}" presName="L2TextContainerWrapper" presStyleCnt="0">
        <dgm:presLayoutVars>
          <dgm:bulletEnabled val="1"/>
        </dgm:presLayoutVars>
      </dgm:prSet>
      <dgm:spPr/>
    </dgm:pt>
    <dgm:pt modelId="{E00479FE-E277-40D1-9801-B08D6DACA862}" type="pres">
      <dgm:prSet presAssocID="{1F19BA34-49D4-4830-8B00-BB3981257AEC}" presName="L2TextContainer" presStyleLbl="bgAccFollowNode1" presStyleIdx="1" presStyleCnt="5"/>
      <dgm:spPr/>
    </dgm:pt>
    <dgm:pt modelId="{535A5521-CB47-49E9-98E7-1A4FEBA81430}" type="pres">
      <dgm:prSet presAssocID="{1F19BA34-49D4-4830-8B00-BB3981257AEC}" presName="FlexibleEmptyPlaceHolder" presStyleCnt="0"/>
      <dgm:spPr/>
    </dgm:pt>
    <dgm:pt modelId="{BB3B70E7-152C-4F91-93CE-636C706002E8}" type="pres">
      <dgm:prSet presAssocID="{1F19BA34-49D4-4830-8B00-BB3981257AEC}" presName="ConnectLine" presStyleLbl="sibTrans1D1" presStyleIdx="1" presStyleCnt="5"/>
      <dgm:spPr/>
    </dgm:pt>
    <dgm:pt modelId="{BE3E350D-2C27-43C4-A700-672EED119A41}" type="pres">
      <dgm:prSet presAssocID="{1F19BA34-49D4-4830-8B00-BB3981257AEC}" presName="ConnectorPoint" presStyleLbl="node1" presStyleIdx="1" presStyleCnt="5"/>
      <dgm:spPr>
        <a:solidFill>
          <a:schemeClr val="accent2">
            <a:hueOff val="663946"/>
            <a:satOff val="2284"/>
            <a:lumOff val="-441"/>
            <a:alphaOff val="0"/>
          </a:schemeClr>
        </a:solidFill>
        <a:ln w="6350" cap="flat" cmpd="sng" algn="ctr">
          <a:solidFill>
            <a:schemeClr val="lt1">
              <a:hueOff val="0"/>
              <a:satOff val="0"/>
              <a:lumOff val="0"/>
              <a:alphaOff val="0"/>
            </a:schemeClr>
          </a:solidFill>
          <a:prstDash val="solid"/>
        </a:ln>
        <a:effectLst/>
      </dgm:spPr>
    </dgm:pt>
    <dgm:pt modelId="{9911649D-016E-4F19-B947-B141714E2339}" type="pres">
      <dgm:prSet presAssocID="{1F19BA34-49D4-4830-8B00-BB3981257AEC}" presName="EmptyPlaceHolder" presStyleCnt="0"/>
      <dgm:spPr/>
    </dgm:pt>
    <dgm:pt modelId="{DD18FD39-D1DF-44F6-95DD-6E78A04CBBA3}" type="pres">
      <dgm:prSet presAssocID="{F23C72BB-D1F0-4961-B3C0-05D1C404B0B5}" presName="spaceBetweenRectangles" presStyleCnt="0"/>
      <dgm:spPr/>
    </dgm:pt>
    <dgm:pt modelId="{D1140BE6-F605-46BB-ABA8-706A3D74D848}" type="pres">
      <dgm:prSet presAssocID="{4FC02F90-FC3D-4E8C-B65A-D0E23688453B}" presName="composite" presStyleCnt="0"/>
      <dgm:spPr/>
    </dgm:pt>
    <dgm:pt modelId="{C6784537-E4EB-4DD0-9FDD-C5E5C1100D92}" type="pres">
      <dgm:prSet presAssocID="{4FC02F90-FC3D-4E8C-B65A-D0E23688453B}" presName="L1TextContainer" presStyleLbl="alignNode1" presStyleIdx="2" presStyleCnt="5">
        <dgm:presLayoutVars>
          <dgm:chMax val="1"/>
          <dgm:chPref val="1"/>
          <dgm:bulletEnabled val="1"/>
        </dgm:presLayoutVars>
      </dgm:prSet>
      <dgm:spPr/>
    </dgm:pt>
    <dgm:pt modelId="{36B1BB84-F329-4112-9E7A-F407FD96C722}" type="pres">
      <dgm:prSet presAssocID="{4FC02F90-FC3D-4E8C-B65A-D0E23688453B}" presName="L2TextContainerWrapper" presStyleCnt="0">
        <dgm:presLayoutVars>
          <dgm:bulletEnabled val="1"/>
        </dgm:presLayoutVars>
      </dgm:prSet>
      <dgm:spPr/>
    </dgm:pt>
    <dgm:pt modelId="{8D0A95B0-6A10-4272-95CE-47C31A3E5F82}" type="pres">
      <dgm:prSet presAssocID="{4FC02F90-FC3D-4E8C-B65A-D0E23688453B}" presName="L2TextContainer" presStyleLbl="bgAccFollowNode1" presStyleIdx="2" presStyleCnt="5"/>
      <dgm:spPr/>
    </dgm:pt>
    <dgm:pt modelId="{C52D0FA8-AD09-442C-9B70-AAB0CA6E7819}" type="pres">
      <dgm:prSet presAssocID="{4FC02F90-FC3D-4E8C-B65A-D0E23688453B}" presName="FlexibleEmptyPlaceHolder" presStyleCnt="0"/>
      <dgm:spPr/>
    </dgm:pt>
    <dgm:pt modelId="{CF5D805A-5380-445C-87AE-3FF829B6FF84}" type="pres">
      <dgm:prSet presAssocID="{4FC02F90-FC3D-4E8C-B65A-D0E23688453B}" presName="ConnectLine" presStyleLbl="sibTrans1D1" presStyleIdx="2" presStyleCnt="5"/>
      <dgm:spPr/>
    </dgm:pt>
    <dgm:pt modelId="{A26E3EB8-17CA-4044-8302-BC5E3FFDC024}" type="pres">
      <dgm:prSet presAssocID="{4FC02F90-FC3D-4E8C-B65A-D0E23688453B}" presName="ConnectorPoint" presStyleLbl="node1" presStyleIdx="2" presStyleCnt="5"/>
      <dgm:spPr>
        <a:solidFill>
          <a:schemeClr val="accent2">
            <a:hueOff val="1327892"/>
            <a:satOff val="4567"/>
            <a:lumOff val="-882"/>
            <a:alphaOff val="0"/>
          </a:schemeClr>
        </a:solidFill>
        <a:ln w="6350" cap="flat" cmpd="sng" algn="ctr">
          <a:solidFill>
            <a:schemeClr val="lt1">
              <a:hueOff val="0"/>
              <a:satOff val="0"/>
              <a:lumOff val="0"/>
              <a:alphaOff val="0"/>
            </a:schemeClr>
          </a:solidFill>
          <a:prstDash val="solid"/>
        </a:ln>
        <a:effectLst/>
      </dgm:spPr>
    </dgm:pt>
    <dgm:pt modelId="{31F4161F-7913-4116-BE2E-7FDFFF031B3C}" type="pres">
      <dgm:prSet presAssocID="{4FC02F90-FC3D-4E8C-B65A-D0E23688453B}" presName="EmptyPlaceHolder" presStyleCnt="0"/>
      <dgm:spPr/>
    </dgm:pt>
    <dgm:pt modelId="{EC588D27-94E4-4D36-915A-4CE15546E868}" type="pres">
      <dgm:prSet presAssocID="{2C7B2A75-A1E2-4479-AFF5-DBA6EE25442E}" presName="spaceBetweenRectangles" presStyleCnt="0"/>
      <dgm:spPr/>
    </dgm:pt>
    <dgm:pt modelId="{E20AB21C-36A5-4617-801C-1C88132F39FA}" type="pres">
      <dgm:prSet presAssocID="{915CE851-28BD-4848-9FB0-87B6E18EF82B}" presName="composite" presStyleCnt="0"/>
      <dgm:spPr/>
    </dgm:pt>
    <dgm:pt modelId="{29EB4162-9728-4946-AB19-2486FDE21850}" type="pres">
      <dgm:prSet presAssocID="{915CE851-28BD-4848-9FB0-87B6E18EF82B}" presName="L1TextContainer" presStyleLbl="alignNode1" presStyleIdx="3" presStyleCnt="5">
        <dgm:presLayoutVars>
          <dgm:chMax val="1"/>
          <dgm:chPref val="1"/>
          <dgm:bulletEnabled val="1"/>
        </dgm:presLayoutVars>
      </dgm:prSet>
      <dgm:spPr/>
    </dgm:pt>
    <dgm:pt modelId="{6B6CAFB3-9C6A-4346-A114-9593130B25B5}" type="pres">
      <dgm:prSet presAssocID="{915CE851-28BD-4848-9FB0-87B6E18EF82B}" presName="L2TextContainerWrapper" presStyleCnt="0">
        <dgm:presLayoutVars>
          <dgm:bulletEnabled val="1"/>
        </dgm:presLayoutVars>
      </dgm:prSet>
      <dgm:spPr/>
    </dgm:pt>
    <dgm:pt modelId="{84D083BB-BEF7-4FC4-9A69-2B50BE2781E5}" type="pres">
      <dgm:prSet presAssocID="{915CE851-28BD-4848-9FB0-87B6E18EF82B}" presName="L2TextContainer" presStyleLbl="bgAccFollowNode1" presStyleIdx="3" presStyleCnt="5"/>
      <dgm:spPr/>
    </dgm:pt>
    <dgm:pt modelId="{0208274D-60A0-40C0-842D-67549870D1E2}" type="pres">
      <dgm:prSet presAssocID="{915CE851-28BD-4848-9FB0-87B6E18EF82B}" presName="FlexibleEmptyPlaceHolder" presStyleCnt="0"/>
      <dgm:spPr/>
    </dgm:pt>
    <dgm:pt modelId="{A9C7F364-CFC4-417E-ACC4-D726739D4E28}" type="pres">
      <dgm:prSet presAssocID="{915CE851-28BD-4848-9FB0-87B6E18EF82B}" presName="ConnectLine" presStyleLbl="sibTrans1D1" presStyleIdx="3" presStyleCnt="5"/>
      <dgm:spPr/>
    </dgm:pt>
    <dgm:pt modelId="{75DD6EB6-5A36-4068-8422-372E2D9B4914}" type="pres">
      <dgm:prSet presAssocID="{915CE851-28BD-4848-9FB0-87B6E18EF82B}" presName="ConnectorPoint" presStyleLbl="node1" presStyleIdx="3" presStyleCnt="5"/>
      <dgm:spPr>
        <a:solidFill>
          <a:schemeClr val="accent2">
            <a:hueOff val="1991838"/>
            <a:satOff val="6851"/>
            <a:lumOff val="-1324"/>
            <a:alphaOff val="0"/>
          </a:schemeClr>
        </a:solidFill>
        <a:ln w="6350" cap="flat" cmpd="sng" algn="ctr">
          <a:solidFill>
            <a:schemeClr val="lt1">
              <a:hueOff val="0"/>
              <a:satOff val="0"/>
              <a:lumOff val="0"/>
              <a:alphaOff val="0"/>
            </a:schemeClr>
          </a:solidFill>
          <a:prstDash val="solid"/>
        </a:ln>
        <a:effectLst/>
      </dgm:spPr>
    </dgm:pt>
    <dgm:pt modelId="{A9003D6D-6D1B-4530-9662-1EEDFD612C9D}" type="pres">
      <dgm:prSet presAssocID="{915CE851-28BD-4848-9FB0-87B6E18EF82B}" presName="EmptyPlaceHolder" presStyleCnt="0"/>
      <dgm:spPr/>
    </dgm:pt>
    <dgm:pt modelId="{76FE5546-04CD-409C-AC6C-2102FD870335}" type="pres">
      <dgm:prSet presAssocID="{C39E8073-1030-4D00-A7E0-31AAE3E14C7D}" presName="spaceBetweenRectangles" presStyleCnt="0"/>
      <dgm:spPr/>
    </dgm:pt>
    <dgm:pt modelId="{071BC4A4-13BB-428C-A39C-0F26E6D13B7A}" type="pres">
      <dgm:prSet presAssocID="{54451DF0-B505-4B68-AC50-2ADCBBF19D6E}" presName="composite" presStyleCnt="0"/>
      <dgm:spPr/>
    </dgm:pt>
    <dgm:pt modelId="{AA8CC457-923E-4E0B-9AF5-A35BC518BABD}" type="pres">
      <dgm:prSet presAssocID="{54451DF0-B505-4B68-AC50-2ADCBBF19D6E}" presName="L1TextContainer" presStyleLbl="alignNode1" presStyleIdx="4" presStyleCnt="5">
        <dgm:presLayoutVars>
          <dgm:chMax val="1"/>
          <dgm:chPref val="1"/>
          <dgm:bulletEnabled val="1"/>
        </dgm:presLayoutVars>
      </dgm:prSet>
      <dgm:spPr/>
    </dgm:pt>
    <dgm:pt modelId="{5EDDB6B6-0009-4CE0-9A26-AFCFCB03864F}" type="pres">
      <dgm:prSet presAssocID="{54451DF0-B505-4B68-AC50-2ADCBBF19D6E}" presName="L2TextContainerWrapper" presStyleCnt="0">
        <dgm:presLayoutVars>
          <dgm:bulletEnabled val="1"/>
        </dgm:presLayoutVars>
      </dgm:prSet>
      <dgm:spPr/>
    </dgm:pt>
    <dgm:pt modelId="{06755B87-E5FE-464B-B4B6-02DD143D4D14}" type="pres">
      <dgm:prSet presAssocID="{54451DF0-B505-4B68-AC50-2ADCBBF19D6E}" presName="L2TextContainer" presStyleLbl="bgAccFollowNode1" presStyleIdx="4" presStyleCnt="5"/>
      <dgm:spPr/>
    </dgm:pt>
    <dgm:pt modelId="{53C40B92-3B9E-4DC9-87FD-36916156A9BF}" type="pres">
      <dgm:prSet presAssocID="{54451DF0-B505-4B68-AC50-2ADCBBF19D6E}" presName="FlexibleEmptyPlaceHolder" presStyleCnt="0"/>
      <dgm:spPr/>
    </dgm:pt>
    <dgm:pt modelId="{7726F6E8-0B48-455B-B248-9DB07BAE5D6C}" type="pres">
      <dgm:prSet presAssocID="{54451DF0-B505-4B68-AC50-2ADCBBF19D6E}" presName="ConnectLine" presStyleLbl="sibTrans1D1" presStyleIdx="4" presStyleCnt="5"/>
      <dgm:spPr/>
    </dgm:pt>
    <dgm:pt modelId="{7E9DA6A7-4304-4DE3-84D3-04B928C129D8}" type="pres">
      <dgm:prSet presAssocID="{54451DF0-B505-4B68-AC50-2ADCBBF19D6E}" presName="ConnectorPoint" presStyleLbl="node1" presStyleIdx="4" presStyleCnt="5"/>
      <dgm:spPr>
        <a:solidFill>
          <a:schemeClr val="accent2">
            <a:hueOff val="2655785"/>
            <a:satOff val="9135"/>
            <a:lumOff val="-1765"/>
            <a:alphaOff val="0"/>
          </a:schemeClr>
        </a:solidFill>
        <a:ln w="6350" cap="flat" cmpd="sng" algn="ctr">
          <a:solidFill>
            <a:schemeClr val="lt1">
              <a:hueOff val="0"/>
              <a:satOff val="0"/>
              <a:lumOff val="0"/>
              <a:alphaOff val="0"/>
            </a:schemeClr>
          </a:solidFill>
          <a:prstDash val="solid"/>
        </a:ln>
        <a:effectLst/>
      </dgm:spPr>
    </dgm:pt>
    <dgm:pt modelId="{1B9FAB65-2E4A-4DE6-8480-3999E742D205}" type="pres">
      <dgm:prSet presAssocID="{54451DF0-B505-4B68-AC50-2ADCBBF19D6E}" presName="EmptyPlaceHolder" presStyleCnt="0"/>
      <dgm:spPr/>
    </dgm:pt>
  </dgm:ptLst>
  <dgm:cxnLst>
    <dgm:cxn modelId="{75159203-EFA6-46BF-8C6C-4EEA3520ABF9}" type="presOf" srcId="{60BA5C34-EC50-4B29-B1C5-960FF5590171}" destId="{FDF43929-1930-4DD8-8E98-604C298BF879}" srcOrd="0" destOrd="0" presId="urn:microsoft.com/office/officeart/2017/3/layout/HorizontalLabelsTimeline"/>
    <dgm:cxn modelId="{A287BA25-BBF4-4E23-8C24-08C1A6A25B01}" srcId="{54451DF0-B505-4B68-AC50-2ADCBBF19D6E}" destId="{7F27883B-E81D-4A60-B6DE-2E4F97378949}" srcOrd="0" destOrd="0" parTransId="{022F8288-7F31-4241-AAC9-4E56A09588FD}" sibTransId="{AC56FC87-CD2C-434D-83A7-B023ECC3AFB2}"/>
    <dgm:cxn modelId="{DF25243F-445D-43C4-B069-2B950CDFEB45}" srcId="{915CE851-28BD-4848-9FB0-87B6E18EF82B}" destId="{F53B7A44-F785-4197-A184-9014BA785DC5}" srcOrd="0" destOrd="0" parTransId="{640023DA-F1FD-47E2-9F6E-3972D002AB34}" sibTransId="{5C29EDDE-776D-4DB0-B6AF-C20365228EAE}"/>
    <dgm:cxn modelId="{F9459E66-7827-4D93-AD94-D01DAB95391E}" type="presOf" srcId="{F53B7A44-F785-4197-A184-9014BA785DC5}" destId="{84D083BB-BEF7-4FC4-9A69-2B50BE2781E5}" srcOrd="0" destOrd="0" presId="urn:microsoft.com/office/officeart/2017/3/layout/HorizontalLabelsTimeline"/>
    <dgm:cxn modelId="{0C9DB470-4AD8-407D-8E1B-6A579B7DC3C4}" type="presOf" srcId="{B803CAFC-F555-4437-BF05-5958A9B276CA}" destId="{A3F27DBD-08B5-468F-A31B-6E2F3C974C94}" srcOrd="0" destOrd="0" presId="urn:microsoft.com/office/officeart/2017/3/layout/HorizontalLabelsTimeline"/>
    <dgm:cxn modelId="{94895F75-0E36-48BC-A150-F770AEB18FE3}" srcId="{1F19BA34-49D4-4830-8B00-BB3981257AEC}" destId="{EDB6B6EF-3C0A-45AF-80B2-78D5E6D4AE7F}" srcOrd="0" destOrd="0" parTransId="{5C94A716-0C63-404A-B83F-597C976D2B7D}" sibTransId="{726BBB54-E115-4254-820B-33AAB01B6814}"/>
    <dgm:cxn modelId="{27D7F875-461F-43E0-8309-7D59C6963C67}" srcId="{93C203D9-A5BF-4530-A678-2B2DA8D9158C}" destId="{1F19BA34-49D4-4830-8B00-BB3981257AEC}" srcOrd="1" destOrd="0" parTransId="{07B1C982-D97C-4E05-A45E-D0E9D7A6232B}" sibTransId="{F23C72BB-D1F0-4961-B3C0-05D1C404B0B5}"/>
    <dgm:cxn modelId="{A14D1280-2BDA-4ED3-B39F-A92CDE4DFFF3}" type="presOf" srcId="{54451DF0-B505-4B68-AC50-2ADCBBF19D6E}" destId="{AA8CC457-923E-4E0B-9AF5-A35BC518BABD}" srcOrd="0" destOrd="0" presId="urn:microsoft.com/office/officeart/2017/3/layout/HorizontalLabelsTimeline"/>
    <dgm:cxn modelId="{6F171784-1CF9-4BB7-A506-5AED1E5FB9C7}" srcId="{93C203D9-A5BF-4530-A678-2B2DA8D9158C}" destId="{54451DF0-B505-4B68-AC50-2ADCBBF19D6E}" srcOrd="4" destOrd="0" parTransId="{4BBDCA4F-98B2-4DB1-ABB4-99FF4554020A}" sibTransId="{251C78B1-A90A-488D-9B45-517BAF65DFDA}"/>
    <dgm:cxn modelId="{064DF98B-E233-428B-80E0-1B42C550DC12}" srcId="{93C203D9-A5BF-4530-A678-2B2DA8D9158C}" destId="{60BA5C34-EC50-4B29-B1C5-960FF5590171}" srcOrd="0" destOrd="0" parTransId="{53DBA6C6-5C30-4279-A2A5-99B59E591EE3}" sibTransId="{DD4DA5DA-0891-41D0-AB65-2FA2734E40CC}"/>
    <dgm:cxn modelId="{48A7B49D-B7DF-470E-A847-7EA4BC197F3E}" srcId="{4FC02F90-FC3D-4E8C-B65A-D0E23688453B}" destId="{DB2C9C05-4CAA-4804-A34E-B8FE1E051B4B}" srcOrd="0" destOrd="0" parTransId="{05B127A5-9DF9-41CD-B8D6-A46B344F3713}" sibTransId="{CEE92421-8EC8-4398-86A1-2FE54D2AC44A}"/>
    <dgm:cxn modelId="{D6F283AB-4F2E-4659-A695-2E44DC6119B9}" type="presOf" srcId="{1F19BA34-49D4-4830-8B00-BB3981257AEC}" destId="{AAC0136C-17E4-42FE-9673-53B18694C513}" srcOrd="0" destOrd="0" presId="urn:microsoft.com/office/officeart/2017/3/layout/HorizontalLabelsTimeline"/>
    <dgm:cxn modelId="{6C263FBC-E8A5-4879-83D1-8446F66DF64D}" type="presOf" srcId="{915CE851-28BD-4848-9FB0-87B6E18EF82B}" destId="{29EB4162-9728-4946-AB19-2486FDE21850}" srcOrd="0" destOrd="0" presId="urn:microsoft.com/office/officeart/2017/3/layout/HorizontalLabelsTimeline"/>
    <dgm:cxn modelId="{14D83ABD-3148-46FE-BD74-39F9E8D967B3}" type="presOf" srcId="{4FC02F90-FC3D-4E8C-B65A-D0E23688453B}" destId="{C6784537-E4EB-4DD0-9FDD-C5E5C1100D92}" srcOrd="0" destOrd="0" presId="urn:microsoft.com/office/officeart/2017/3/layout/HorizontalLabelsTimeline"/>
    <dgm:cxn modelId="{60A86DC2-8B93-48C1-A8D2-D3E872A12E77}" srcId="{60BA5C34-EC50-4B29-B1C5-960FF5590171}" destId="{B803CAFC-F555-4437-BF05-5958A9B276CA}" srcOrd="0" destOrd="0" parTransId="{F438A117-9D08-4E56-959B-46EDF68B05D0}" sibTransId="{B1DD1F09-996B-43AD-826E-B79EC97E52D8}"/>
    <dgm:cxn modelId="{0D3751C4-035E-4670-8E52-87D88AE4F164}" type="presOf" srcId="{7F27883B-E81D-4A60-B6DE-2E4F97378949}" destId="{06755B87-E5FE-464B-B4B6-02DD143D4D14}" srcOrd="0" destOrd="0" presId="urn:microsoft.com/office/officeart/2017/3/layout/HorizontalLabelsTimeline"/>
    <dgm:cxn modelId="{67B942D1-78CC-438C-961D-B67E441700EE}" type="presOf" srcId="{EDB6B6EF-3C0A-45AF-80B2-78D5E6D4AE7F}" destId="{E00479FE-E277-40D1-9801-B08D6DACA862}" srcOrd="0" destOrd="0" presId="urn:microsoft.com/office/officeart/2017/3/layout/HorizontalLabelsTimeline"/>
    <dgm:cxn modelId="{3736AFD3-99D2-4308-A01A-7AF9523BCE49}" type="presOf" srcId="{93C203D9-A5BF-4530-A678-2B2DA8D9158C}" destId="{1F9B23ED-A02A-412C-BB54-31F8992D3A3C}" srcOrd="0" destOrd="0" presId="urn:microsoft.com/office/officeart/2017/3/layout/HorizontalLabelsTimeline"/>
    <dgm:cxn modelId="{A475FDED-2D53-407B-A692-880708551BF9}" srcId="{93C203D9-A5BF-4530-A678-2B2DA8D9158C}" destId="{4FC02F90-FC3D-4E8C-B65A-D0E23688453B}" srcOrd="2" destOrd="0" parTransId="{84212241-0833-4A2D-98FD-2EBE738D7B06}" sibTransId="{2C7B2A75-A1E2-4479-AFF5-DBA6EE25442E}"/>
    <dgm:cxn modelId="{EB37D5F6-F811-4477-952A-CE4A78011163}" type="presOf" srcId="{DB2C9C05-4CAA-4804-A34E-B8FE1E051B4B}" destId="{8D0A95B0-6A10-4272-95CE-47C31A3E5F82}" srcOrd="0" destOrd="0" presId="urn:microsoft.com/office/officeart/2017/3/layout/HorizontalLabelsTimeline"/>
    <dgm:cxn modelId="{89043FFE-D2A1-4D51-AA9F-1D906455912A}" srcId="{93C203D9-A5BF-4530-A678-2B2DA8D9158C}" destId="{915CE851-28BD-4848-9FB0-87B6E18EF82B}" srcOrd="3" destOrd="0" parTransId="{DC610D77-02CB-44CC-B0F2-C07289B6BC6D}" sibTransId="{C39E8073-1030-4D00-A7E0-31AAE3E14C7D}"/>
    <dgm:cxn modelId="{57328E30-17BA-4F21-AE14-70E065E839AF}" type="presParOf" srcId="{1F9B23ED-A02A-412C-BB54-31F8992D3A3C}" destId="{4CBEDFB5-162D-43E2-92AB-66904D1016F9}" srcOrd="0" destOrd="0" presId="urn:microsoft.com/office/officeart/2017/3/layout/HorizontalLabelsTimeline"/>
    <dgm:cxn modelId="{FEF4A956-470B-418B-B527-C3FA0071235E}" type="presParOf" srcId="{1F9B23ED-A02A-412C-BB54-31F8992D3A3C}" destId="{6DC33B5D-788D-4E98-AB86-8112B853221F}" srcOrd="1" destOrd="0" presId="urn:microsoft.com/office/officeart/2017/3/layout/HorizontalLabelsTimeline"/>
    <dgm:cxn modelId="{0F4CF4AF-826C-4878-85CA-45EAC580EB0D}" type="presParOf" srcId="{6DC33B5D-788D-4E98-AB86-8112B853221F}" destId="{211DD8FD-2B39-456E-9459-9E5B87475297}" srcOrd="0" destOrd="0" presId="urn:microsoft.com/office/officeart/2017/3/layout/HorizontalLabelsTimeline"/>
    <dgm:cxn modelId="{DFF195D5-16BA-4571-A591-64B1633CE88E}" type="presParOf" srcId="{211DD8FD-2B39-456E-9459-9E5B87475297}" destId="{FDF43929-1930-4DD8-8E98-604C298BF879}" srcOrd="0" destOrd="0" presId="urn:microsoft.com/office/officeart/2017/3/layout/HorizontalLabelsTimeline"/>
    <dgm:cxn modelId="{8490A776-117B-4ECF-ACC6-FE8DE3EA2FE4}" type="presParOf" srcId="{211DD8FD-2B39-456E-9459-9E5B87475297}" destId="{839DDBAB-1ECF-4151-A38C-078074AB4FA1}" srcOrd="1" destOrd="0" presId="urn:microsoft.com/office/officeart/2017/3/layout/HorizontalLabelsTimeline"/>
    <dgm:cxn modelId="{E5B3CA07-E979-45B1-AB33-5BC9D67987A2}" type="presParOf" srcId="{839DDBAB-1ECF-4151-A38C-078074AB4FA1}" destId="{A3F27DBD-08B5-468F-A31B-6E2F3C974C94}" srcOrd="0" destOrd="0" presId="urn:microsoft.com/office/officeart/2017/3/layout/HorizontalLabelsTimeline"/>
    <dgm:cxn modelId="{7FF71E74-C7FE-48A2-8A1C-FB08EC230332}" type="presParOf" srcId="{839DDBAB-1ECF-4151-A38C-078074AB4FA1}" destId="{8760C13B-110C-41D2-B2B3-C969FA4FC038}" srcOrd="1" destOrd="0" presId="urn:microsoft.com/office/officeart/2017/3/layout/HorizontalLabelsTimeline"/>
    <dgm:cxn modelId="{34D74DFE-9B3F-4EDD-B6E7-B71232372EBC}" type="presParOf" srcId="{211DD8FD-2B39-456E-9459-9E5B87475297}" destId="{F4AC596F-363B-48CB-87DA-15FAE9387C7C}" srcOrd="2" destOrd="0" presId="urn:microsoft.com/office/officeart/2017/3/layout/HorizontalLabelsTimeline"/>
    <dgm:cxn modelId="{C03FC6D3-A2E7-4062-9C84-86F59DE37B84}" type="presParOf" srcId="{211DD8FD-2B39-456E-9459-9E5B87475297}" destId="{0D8BE7F4-06E5-4190-B129-7DFE2867AE87}" srcOrd="3" destOrd="0" presId="urn:microsoft.com/office/officeart/2017/3/layout/HorizontalLabelsTimeline"/>
    <dgm:cxn modelId="{6344A97D-F31A-439B-809C-66C6FC6DD11A}" type="presParOf" srcId="{211DD8FD-2B39-456E-9459-9E5B87475297}" destId="{752F0739-0BB5-4630-B832-BF233BB53BDA}" srcOrd="4" destOrd="0" presId="urn:microsoft.com/office/officeart/2017/3/layout/HorizontalLabelsTimeline"/>
    <dgm:cxn modelId="{9BBF50B1-4009-4746-8D58-0AF675A0E1F3}" type="presParOf" srcId="{6DC33B5D-788D-4E98-AB86-8112B853221F}" destId="{283FC49E-2F07-4E26-8077-6A73C2EFB4F6}" srcOrd="1" destOrd="0" presId="urn:microsoft.com/office/officeart/2017/3/layout/HorizontalLabelsTimeline"/>
    <dgm:cxn modelId="{E8948EFB-B82E-4405-AE71-313D0A66C584}" type="presParOf" srcId="{6DC33B5D-788D-4E98-AB86-8112B853221F}" destId="{AD79B500-981D-435B-9819-276FE60C5A71}" srcOrd="2" destOrd="0" presId="urn:microsoft.com/office/officeart/2017/3/layout/HorizontalLabelsTimeline"/>
    <dgm:cxn modelId="{74CDA350-5FE9-4A3B-BB47-3F7835605F6A}" type="presParOf" srcId="{AD79B500-981D-435B-9819-276FE60C5A71}" destId="{AAC0136C-17E4-42FE-9673-53B18694C513}" srcOrd="0" destOrd="0" presId="urn:microsoft.com/office/officeart/2017/3/layout/HorizontalLabelsTimeline"/>
    <dgm:cxn modelId="{08044D78-871C-46E2-B00C-8CA004C5C490}" type="presParOf" srcId="{AD79B500-981D-435B-9819-276FE60C5A71}" destId="{98F7A467-6881-453A-BD7B-4C5A89993445}" srcOrd="1" destOrd="0" presId="urn:microsoft.com/office/officeart/2017/3/layout/HorizontalLabelsTimeline"/>
    <dgm:cxn modelId="{7454AC11-75CF-4045-993F-A86CBC077732}" type="presParOf" srcId="{98F7A467-6881-453A-BD7B-4C5A89993445}" destId="{E00479FE-E277-40D1-9801-B08D6DACA862}" srcOrd="0" destOrd="0" presId="urn:microsoft.com/office/officeart/2017/3/layout/HorizontalLabelsTimeline"/>
    <dgm:cxn modelId="{B98C4C79-ECA4-4325-BC2F-E2136E3CB6E7}" type="presParOf" srcId="{98F7A467-6881-453A-BD7B-4C5A89993445}" destId="{535A5521-CB47-49E9-98E7-1A4FEBA81430}" srcOrd="1" destOrd="0" presId="urn:microsoft.com/office/officeart/2017/3/layout/HorizontalLabelsTimeline"/>
    <dgm:cxn modelId="{A2EA0775-09C1-4F02-956A-82CF3F5B77DE}" type="presParOf" srcId="{AD79B500-981D-435B-9819-276FE60C5A71}" destId="{BB3B70E7-152C-4F91-93CE-636C706002E8}" srcOrd="2" destOrd="0" presId="urn:microsoft.com/office/officeart/2017/3/layout/HorizontalLabelsTimeline"/>
    <dgm:cxn modelId="{AC1DD6C8-E722-4A70-B57E-4531E8610925}" type="presParOf" srcId="{AD79B500-981D-435B-9819-276FE60C5A71}" destId="{BE3E350D-2C27-43C4-A700-672EED119A41}" srcOrd="3" destOrd="0" presId="urn:microsoft.com/office/officeart/2017/3/layout/HorizontalLabelsTimeline"/>
    <dgm:cxn modelId="{DCE96363-8201-4C22-8B4B-CCF1A4A98F88}" type="presParOf" srcId="{AD79B500-981D-435B-9819-276FE60C5A71}" destId="{9911649D-016E-4F19-B947-B141714E2339}" srcOrd="4" destOrd="0" presId="urn:microsoft.com/office/officeart/2017/3/layout/HorizontalLabelsTimeline"/>
    <dgm:cxn modelId="{D757E121-CC94-465C-9FF6-67FE5780C534}" type="presParOf" srcId="{6DC33B5D-788D-4E98-AB86-8112B853221F}" destId="{DD18FD39-D1DF-44F6-95DD-6E78A04CBBA3}" srcOrd="3" destOrd="0" presId="urn:microsoft.com/office/officeart/2017/3/layout/HorizontalLabelsTimeline"/>
    <dgm:cxn modelId="{1B9EA65B-8E63-4FAE-BF37-C63C24BFC19C}" type="presParOf" srcId="{6DC33B5D-788D-4E98-AB86-8112B853221F}" destId="{D1140BE6-F605-46BB-ABA8-706A3D74D848}" srcOrd="4" destOrd="0" presId="urn:microsoft.com/office/officeart/2017/3/layout/HorizontalLabelsTimeline"/>
    <dgm:cxn modelId="{DA95D994-E20E-4E78-8F0D-E203E502AF47}" type="presParOf" srcId="{D1140BE6-F605-46BB-ABA8-706A3D74D848}" destId="{C6784537-E4EB-4DD0-9FDD-C5E5C1100D92}" srcOrd="0" destOrd="0" presId="urn:microsoft.com/office/officeart/2017/3/layout/HorizontalLabelsTimeline"/>
    <dgm:cxn modelId="{862F4CDA-7FDE-4EA4-83DB-45ED2F5FBE3F}" type="presParOf" srcId="{D1140BE6-F605-46BB-ABA8-706A3D74D848}" destId="{36B1BB84-F329-4112-9E7A-F407FD96C722}" srcOrd="1" destOrd="0" presId="urn:microsoft.com/office/officeart/2017/3/layout/HorizontalLabelsTimeline"/>
    <dgm:cxn modelId="{1F9CBB66-550E-42FE-B625-15DEDE0B4DA0}" type="presParOf" srcId="{36B1BB84-F329-4112-9E7A-F407FD96C722}" destId="{8D0A95B0-6A10-4272-95CE-47C31A3E5F82}" srcOrd="0" destOrd="0" presId="urn:microsoft.com/office/officeart/2017/3/layout/HorizontalLabelsTimeline"/>
    <dgm:cxn modelId="{39A73160-7267-4358-8C84-4DE32840BCE7}" type="presParOf" srcId="{36B1BB84-F329-4112-9E7A-F407FD96C722}" destId="{C52D0FA8-AD09-442C-9B70-AAB0CA6E7819}" srcOrd="1" destOrd="0" presId="urn:microsoft.com/office/officeart/2017/3/layout/HorizontalLabelsTimeline"/>
    <dgm:cxn modelId="{ADC45B82-10A5-47AF-BAD7-B4017C170CEB}" type="presParOf" srcId="{D1140BE6-F605-46BB-ABA8-706A3D74D848}" destId="{CF5D805A-5380-445C-87AE-3FF829B6FF84}" srcOrd="2" destOrd="0" presId="urn:microsoft.com/office/officeart/2017/3/layout/HorizontalLabelsTimeline"/>
    <dgm:cxn modelId="{881FED74-83CB-4A98-81D7-ADBDE8D8EE2B}" type="presParOf" srcId="{D1140BE6-F605-46BB-ABA8-706A3D74D848}" destId="{A26E3EB8-17CA-4044-8302-BC5E3FFDC024}" srcOrd="3" destOrd="0" presId="urn:microsoft.com/office/officeart/2017/3/layout/HorizontalLabelsTimeline"/>
    <dgm:cxn modelId="{016E02DE-EAC7-4A26-A9FF-CB2D86DDF8C8}" type="presParOf" srcId="{D1140BE6-F605-46BB-ABA8-706A3D74D848}" destId="{31F4161F-7913-4116-BE2E-7FDFFF031B3C}" srcOrd="4" destOrd="0" presId="urn:microsoft.com/office/officeart/2017/3/layout/HorizontalLabelsTimeline"/>
    <dgm:cxn modelId="{7073A33A-35ED-4CF3-9DD8-C1A957973B00}" type="presParOf" srcId="{6DC33B5D-788D-4E98-AB86-8112B853221F}" destId="{EC588D27-94E4-4D36-915A-4CE15546E868}" srcOrd="5" destOrd="0" presId="urn:microsoft.com/office/officeart/2017/3/layout/HorizontalLabelsTimeline"/>
    <dgm:cxn modelId="{6B9BCA2B-D29F-4774-8D11-41B6F6DCA49A}" type="presParOf" srcId="{6DC33B5D-788D-4E98-AB86-8112B853221F}" destId="{E20AB21C-36A5-4617-801C-1C88132F39FA}" srcOrd="6" destOrd="0" presId="urn:microsoft.com/office/officeart/2017/3/layout/HorizontalLabelsTimeline"/>
    <dgm:cxn modelId="{0DEB745D-79E5-4A52-A635-2A755AC332B7}" type="presParOf" srcId="{E20AB21C-36A5-4617-801C-1C88132F39FA}" destId="{29EB4162-9728-4946-AB19-2486FDE21850}" srcOrd="0" destOrd="0" presId="urn:microsoft.com/office/officeart/2017/3/layout/HorizontalLabelsTimeline"/>
    <dgm:cxn modelId="{02F5C339-CB80-4CB2-BD10-42995498C980}" type="presParOf" srcId="{E20AB21C-36A5-4617-801C-1C88132F39FA}" destId="{6B6CAFB3-9C6A-4346-A114-9593130B25B5}" srcOrd="1" destOrd="0" presId="urn:microsoft.com/office/officeart/2017/3/layout/HorizontalLabelsTimeline"/>
    <dgm:cxn modelId="{84EE1CE8-E9E9-406C-B5E1-0D7BF54DE5BD}" type="presParOf" srcId="{6B6CAFB3-9C6A-4346-A114-9593130B25B5}" destId="{84D083BB-BEF7-4FC4-9A69-2B50BE2781E5}" srcOrd="0" destOrd="0" presId="urn:microsoft.com/office/officeart/2017/3/layout/HorizontalLabelsTimeline"/>
    <dgm:cxn modelId="{7FDF9FF1-AD57-4281-B484-C74CB7357746}" type="presParOf" srcId="{6B6CAFB3-9C6A-4346-A114-9593130B25B5}" destId="{0208274D-60A0-40C0-842D-67549870D1E2}" srcOrd="1" destOrd="0" presId="urn:microsoft.com/office/officeart/2017/3/layout/HorizontalLabelsTimeline"/>
    <dgm:cxn modelId="{5F712747-40CC-4DD3-889F-4C88A05009B6}" type="presParOf" srcId="{E20AB21C-36A5-4617-801C-1C88132F39FA}" destId="{A9C7F364-CFC4-417E-ACC4-D726739D4E28}" srcOrd="2" destOrd="0" presId="urn:microsoft.com/office/officeart/2017/3/layout/HorizontalLabelsTimeline"/>
    <dgm:cxn modelId="{9419D246-3AFB-41A8-887A-623A23FA9A32}" type="presParOf" srcId="{E20AB21C-36A5-4617-801C-1C88132F39FA}" destId="{75DD6EB6-5A36-4068-8422-372E2D9B4914}" srcOrd="3" destOrd="0" presId="urn:microsoft.com/office/officeart/2017/3/layout/HorizontalLabelsTimeline"/>
    <dgm:cxn modelId="{E6439922-0C97-4CDF-B43D-37AB3F4E5DB7}" type="presParOf" srcId="{E20AB21C-36A5-4617-801C-1C88132F39FA}" destId="{A9003D6D-6D1B-4530-9662-1EEDFD612C9D}" srcOrd="4" destOrd="0" presId="urn:microsoft.com/office/officeart/2017/3/layout/HorizontalLabelsTimeline"/>
    <dgm:cxn modelId="{E1A90E15-3B4F-4145-B027-CA7B248D7929}" type="presParOf" srcId="{6DC33B5D-788D-4E98-AB86-8112B853221F}" destId="{76FE5546-04CD-409C-AC6C-2102FD870335}" srcOrd="7" destOrd="0" presId="urn:microsoft.com/office/officeart/2017/3/layout/HorizontalLabelsTimeline"/>
    <dgm:cxn modelId="{B164657C-2E4D-4592-83CD-733A8D5E5ED2}" type="presParOf" srcId="{6DC33B5D-788D-4E98-AB86-8112B853221F}" destId="{071BC4A4-13BB-428C-A39C-0F26E6D13B7A}" srcOrd="8" destOrd="0" presId="urn:microsoft.com/office/officeart/2017/3/layout/HorizontalLabelsTimeline"/>
    <dgm:cxn modelId="{5E3A635C-35B7-45CB-8534-01270C317E2F}" type="presParOf" srcId="{071BC4A4-13BB-428C-A39C-0F26E6D13B7A}" destId="{AA8CC457-923E-4E0B-9AF5-A35BC518BABD}" srcOrd="0" destOrd="0" presId="urn:microsoft.com/office/officeart/2017/3/layout/HorizontalLabelsTimeline"/>
    <dgm:cxn modelId="{2BF01B93-63E9-4359-8562-AC8257522F99}" type="presParOf" srcId="{071BC4A4-13BB-428C-A39C-0F26E6D13B7A}" destId="{5EDDB6B6-0009-4CE0-9A26-AFCFCB03864F}" srcOrd="1" destOrd="0" presId="urn:microsoft.com/office/officeart/2017/3/layout/HorizontalLabelsTimeline"/>
    <dgm:cxn modelId="{C67211FD-BC64-4C19-8AC0-8543E8B57B61}" type="presParOf" srcId="{5EDDB6B6-0009-4CE0-9A26-AFCFCB03864F}" destId="{06755B87-E5FE-464B-B4B6-02DD143D4D14}" srcOrd="0" destOrd="0" presId="urn:microsoft.com/office/officeart/2017/3/layout/HorizontalLabelsTimeline"/>
    <dgm:cxn modelId="{70942CDF-FB25-4036-83A4-37966A20E383}" type="presParOf" srcId="{5EDDB6B6-0009-4CE0-9A26-AFCFCB03864F}" destId="{53C40B92-3B9E-4DC9-87FD-36916156A9BF}" srcOrd="1" destOrd="0" presId="urn:microsoft.com/office/officeart/2017/3/layout/HorizontalLabelsTimeline"/>
    <dgm:cxn modelId="{AED389CF-0890-44B1-8D5E-ED0148CF3FAC}" type="presParOf" srcId="{071BC4A4-13BB-428C-A39C-0F26E6D13B7A}" destId="{7726F6E8-0B48-455B-B248-9DB07BAE5D6C}" srcOrd="2" destOrd="0" presId="urn:microsoft.com/office/officeart/2017/3/layout/HorizontalLabelsTimeline"/>
    <dgm:cxn modelId="{DDE1B0C4-7260-4BCD-9D8B-D4BD6F85ACD6}" type="presParOf" srcId="{071BC4A4-13BB-428C-A39C-0F26E6D13B7A}" destId="{7E9DA6A7-4304-4DE3-84D3-04B928C129D8}" srcOrd="3" destOrd="0" presId="urn:microsoft.com/office/officeart/2017/3/layout/HorizontalLabelsTimeline"/>
    <dgm:cxn modelId="{31314E07-DC1E-4F1B-A101-E3443576868D}" type="presParOf" srcId="{071BC4A4-13BB-428C-A39C-0F26E6D13B7A}" destId="{1B9FAB65-2E4A-4DE6-8480-3999E742D205}"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89AEAB-D618-41D4-B0A5-CC997EB6F262}"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0D6A764D-723D-4F23-BDA1-D8746079A578}">
      <dgm:prSet/>
      <dgm:spPr/>
      <dgm:t>
        <a:bodyPr/>
        <a:lstStyle/>
        <a:p>
          <a:r>
            <a:rPr lang="en-US"/>
            <a:t>Automatic Handover Call Monitoring</a:t>
          </a:r>
        </a:p>
      </dgm:t>
    </dgm:pt>
    <dgm:pt modelId="{66332349-EAA7-4581-87DA-3BA39834225D}" type="parTrans" cxnId="{44F1045B-7F36-4E2E-851E-88971D192538}">
      <dgm:prSet/>
      <dgm:spPr/>
      <dgm:t>
        <a:bodyPr/>
        <a:lstStyle/>
        <a:p>
          <a:endParaRPr lang="en-US"/>
        </a:p>
      </dgm:t>
    </dgm:pt>
    <dgm:pt modelId="{168C7D03-C2C4-477C-810F-7C886E0099B4}" type="sibTrans" cxnId="{44F1045B-7F36-4E2E-851E-88971D192538}">
      <dgm:prSet/>
      <dgm:spPr/>
      <dgm:t>
        <a:bodyPr/>
        <a:lstStyle/>
        <a:p>
          <a:endParaRPr lang="en-US"/>
        </a:p>
      </dgm:t>
    </dgm:pt>
    <dgm:pt modelId="{F3C2D64B-CFFF-4B3C-A0F8-43609F328ADE}">
      <dgm:prSet/>
      <dgm:spPr/>
      <dgm:t>
        <a:bodyPr/>
        <a:lstStyle/>
        <a:p>
          <a:r>
            <a:rPr lang="en-US"/>
            <a:t>Automatic Service Request Tracking</a:t>
          </a:r>
        </a:p>
      </dgm:t>
    </dgm:pt>
    <dgm:pt modelId="{ADF7F1C3-9B77-4958-93C3-63B9A10DBB63}" type="parTrans" cxnId="{9C2177F1-7034-47B4-AFE3-2D9627793CDE}">
      <dgm:prSet/>
      <dgm:spPr/>
      <dgm:t>
        <a:bodyPr/>
        <a:lstStyle/>
        <a:p>
          <a:endParaRPr lang="en-US"/>
        </a:p>
      </dgm:t>
    </dgm:pt>
    <dgm:pt modelId="{0AC73CAF-C265-4DA2-B483-CF6B36770DBA}" type="sibTrans" cxnId="{9C2177F1-7034-47B4-AFE3-2D9627793CDE}">
      <dgm:prSet/>
      <dgm:spPr/>
      <dgm:t>
        <a:bodyPr/>
        <a:lstStyle/>
        <a:p>
          <a:endParaRPr lang="en-US"/>
        </a:p>
      </dgm:t>
    </dgm:pt>
    <dgm:pt modelId="{4B3D51D5-B86E-4B4B-ABEE-0A10B7324C96}">
      <dgm:prSet/>
      <dgm:spPr/>
      <dgm:t>
        <a:bodyPr/>
        <a:lstStyle/>
        <a:p>
          <a:r>
            <a:rPr lang="en-US"/>
            <a:t>Automatic Chain of Custody</a:t>
          </a:r>
        </a:p>
      </dgm:t>
    </dgm:pt>
    <dgm:pt modelId="{3C26E9F8-FE7D-4149-B9C6-9AD7FCC07009}" type="parTrans" cxnId="{A5B001F6-DE52-4CA8-9D68-71F0E011A325}">
      <dgm:prSet/>
      <dgm:spPr/>
      <dgm:t>
        <a:bodyPr/>
        <a:lstStyle/>
        <a:p>
          <a:endParaRPr lang="en-US"/>
        </a:p>
      </dgm:t>
    </dgm:pt>
    <dgm:pt modelId="{D5A85084-FAC2-4CDA-806A-D2E0DDA2B4DB}" type="sibTrans" cxnId="{A5B001F6-DE52-4CA8-9D68-71F0E011A325}">
      <dgm:prSet/>
      <dgm:spPr/>
      <dgm:t>
        <a:bodyPr/>
        <a:lstStyle/>
        <a:p>
          <a:endParaRPr lang="en-US"/>
        </a:p>
      </dgm:t>
    </dgm:pt>
    <dgm:pt modelId="{FEDDD50F-2EF6-4B4B-BEBA-1364B7D06F26}">
      <dgm:prSet/>
      <dgm:spPr/>
      <dgm:t>
        <a:bodyPr/>
        <a:lstStyle/>
        <a:p>
          <a:r>
            <a:rPr lang="en-US"/>
            <a:t>Dynamic Resource Selection</a:t>
          </a:r>
        </a:p>
      </dgm:t>
    </dgm:pt>
    <dgm:pt modelId="{94DF5D9D-3FE0-46A5-B9D8-0D2B88FE69A5}" type="parTrans" cxnId="{58C8ABFE-B91F-441E-8060-2ABC22556734}">
      <dgm:prSet/>
      <dgm:spPr/>
      <dgm:t>
        <a:bodyPr/>
        <a:lstStyle/>
        <a:p>
          <a:endParaRPr lang="en-US"/>
        </a:p>
      </dgm:t>
    </dgm:pt>
    <dgm:pt modelId="{890E4584-0C0C-4444-A533-6A3709411710}" type="sibTrans" cxnId="{58C8ABFE-B91F-441E-8060-2ABC22556734}">
      <dgm:prSet/>
      <dgm:spPr/>
      <dgm:t>
        <a:bodyPr/>
        <a:lstStyle/>
        <a:p>
          <a:endParaRPr lang="en-US"/>
        </a:p>
      </dgm:t>
    </dgm:pt>
    <dgm:pt modelId="{16FAAE4E-656F-4D8A-B977-5371340082C4}">
      <dgm:prSet/>
      <dgm:spPr/>
      <dgm:t>
        <a:bodyPr/>
        <a:lstStyle/>
        <a:p>
          <a:r>
            <a:rPr lang="en-US"/>
            <a:t>Alerts in the Bot and Email</a:t>
          </a:r>
        </a:p>
      </dgm:t>
    </dgm:pt>
    <dgm:pt modelId="{C2FD731B-C804-43BC-BE16-C38345723F58}" type="parTrans" cxnId="{2764C985-F7FB-4E05-8D5B-3550C4D69F7A}">
      <dgm:prSet/>
      <dgm:spPr/>
      <dgm:t>
        <a:bodyPr/>
        <a:lstStyle/>
        <a:p>
          <a:endParaRPr lang="en-US"/>
        </a:p>
      </dgm:t>
    </dgm:pt>
    <dgm:pt modelId="{629F5923-510A-4C1A-AF51-7785F5AFEF2D}" type="sibTrans" cxnId="{2764C985-F7FB-4E05-8D5B-3550C4D69F7A}">
      <dgm:prSet/>
      <dgm:spPr/>
      <dgm:t>
        <a:bodyPr/>
        <a:lstStyle/>
        <a:p>
          <a:endParaRPr lang="en-US"/>
        </a:p>
      </dgm:t>
    </dgm:pt>
    <dgm:pt modelId="{D897A1F5-2998-43EE-BE09-A832680776C4}">
      <dgm:prSet/>
      <dgm:spPr/>
      <dgm:t>
        <a:bodyPr/>
        <a:lstStyle/>
        <a:p>
          <a:r>
            <a:rPr lang="en-US"/>
            <a:t>Consistent Process Approach</a:t>
          </a:r>
        </a:p>
      </dgm:t>
    </dgm:pt>
    <dgm:pt modelId="{E7A1C40D-377D-4852-B606-AAD8D429C722}" type="parTrans" cxnId="{0B6B6F90-4C30-4FBB-89A1-550D75DF80C9}">
      <dgm:prSet/>
      <dgm:spPr/>
      <dgm:t>
        <a:bodyPr/>
        <a:lstStyle/>
        <a:p>
          <a:endParaRPr lang="en-US"/>
        </a:p>
      </dgm:t>
    </dgm:pt>
    <dgm:pt modelId="{62803D59-124B-4A1F-9862-4F30B11B34F4}" type="sibTrans" cxnId="{0B6B6F90-4C30-4FBB-89A1-550D75DF80C9}">
      <dgm:prSet/>
      <dgm:spPr/>
      <dgm:t>
        <a:bodyPr/>
        <a:lstStyle/>
        <a:p>
          <a:endParaRPr lang="en-US"/>
        </a:p>
      </dgm:t>
    </dgm:pt>
    <dgm:pt modelId="{943268A0-7A23-40D8-9CC3-83F1D0515C8A}" type="pres">
      <dgm:prSet presAssocID="{E289AEAB-D618-41D4-B0A5-CC997EB6F262}" presName="root" presStyleCnt="0">
        <dgm:presLayoutVars>
          <dgm:dir/>
          <dgm:resizeHandles val="exact"/>
        </dgm:presLayoutVars>
      </dgm:prSet>
      <dgm:spPr/>
    </dgm:pt>
    <dgm:pt modelId="{D2660916-1BAC-47E5-AF6B-97CA3E336629}" type="pres">
      <dgm:prSet presAssocID="{0D6A764D-723D-4F23-BDA1-D8746079A578}" presName="compNode" presStyleCnt="0"/>
      <dgm:spPr/>
    </dgm:pt>
    <dgm:pt modelId="{71FB39BB-B2C8-494B-91AB-6A3568CC7B81}" type="pres">
      <dgm:prSet presAssocID="{0D6A764D-723D-4F23-BDA1-D8746079A578}" presName="bgRect" presStyleLbl="bgShp" presStyleIdx="0" presStyleCnt="6"/>
      <dgm:spPr/>
    </dgm:pt>
    <dgm:pt modelId="{B29AE967-EA82-4111-8D92-F51F2C56ED09}" type="pres">
      <dgm:prSet presAssocID="{0D6A764D-723D-4F23-BDA1-D8746079A57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53755F84-399B-4732-90D1-7213CA9EE98D}" type="pres">
      <dgm:prSet presAssocID="{0D6A764D-723D-4F23-BDA1-D8746079A578}" presName="spaceRect" presStyleCnt="0"/>
      <dgm:spPr/>
    </dgm:pt>
    <dgm:pt modelId="{3587C570-8D02-4304-BC46-CB96F960F66E}" type="pres">
      <dgm:prSet presAssocID="{0D6A764D-723D-4F23-BDA1-D8746079A578}" presName="parTx" presStyleLbl="revTx" presStyleIdx="0" presStyleCnt="6">
        <dgm:presLayoutVars>
          <dgm:chMax val="0"/>
          <dgm:chPref val="0"/>
        </dgm:presLayoutVars>
      </dgm:prSet>
      <dgm:spPr/>
    </dgm:pt>
    <dgm:pt modelId="{1BC9446A-5FCA-4D62-8EC0-10E4CB9F1D1A}" type="pres">
      <dgm:prSet presAssocID="{168C7D03-C2C4-477C-810F-7C886E0099B4}" presName="sibTrans" presStyleCnt="0"/>
      <dgm:spPr/>
    </dgm:pt>
    <dgm:pt modelId="{09BCDE1E-F87E-4DA7-AED1-23916A8B9775}" type="pres">
      <dgm:prSet presAssocID="{F3C2D64B-CFFF-4B3C-A0F8-43609F328ADE}" presName="compNode" presStyleCnt="0"/>
      <dgm:spPr/>
    </dgm:pt>
    <dgm:pt modelId="{0D67079C-FCBB-457E-BA27-164B2A8B00C5}" type="pres">
      <dgm:prSet presAssocID="{F3C2D64B-CFFF-4B3C-A0F8-43609F328ADE}" presName="bgRect" presStyleLbl="bgShp" presStyleIdx="1" presStyleCnt="6"/>
      <dgm:spPr/>
    </dgm:pt>
    <dgm:pt modelId="{C326A6D0-EB2C-4E01-8D2E-A0AA6F7C3A9E}" type="pres">
      <dgm:prSet presAssocID="{F3C2D64B-CFFF-4B3C-A0F8-43609F328A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3168B5B6-2145-4BFB-857D-FB177E1CF641}" type="pres">
      <dgm:prSet presAssocID="{F3C2D64B-CFFF-4B3C-A0F8-43609F328ADE}" presName="spaceRect" presStyleCnt="0"/>
      <dgm:spPr/>
    </dgm:pt>
    <dgm:pt modelId="{EC2C7B5D-C649-40DA-A77D-902E716F4CD3}" type="pres">
      <dgm:prSet presAssocID="{F3C2D64B-CFFF-4B3C-A0F8-43609F328ADE}" presName="parTx" presStyleLbl="revTx" presStyleIdx="1" presStyleCnt="6">
        <dgm:presLayoutVars>
          <dgm:chMax val="0"/>
          <dgm:chPref val="0"/>
        </dgm:presLayoutVars>
      </dgm:prSet>
      <dgm:spPr/>
    </dgm:pt>
    <dgm:pt modelId="{0EEB5CB0-A863-481B-9E92-F9C1E443E1CD}" type="pres">
      <dgm:prSet presAssocID="{0AC73CAF-C265-4DA2-B483-CF6B36770DBA}" presName="sibTrans" presStyleCnt="0"/>
      <dgm:spPr/>
    </dgm:pt>
    <dgm:pt modelId="{99DFBA64-3352-4C3E-B951-CE608A82110C}" type="pres">
      <dgm:prSet presAssocID="{4B3D51D5-B86E-4B4B-ABEE-0A10B7324C96}" presName="compNode" presStyleCnt="0"/>
      <dgm:spPr/>
    </dgm:pt>
    <dgm:pt modelId="{9EDFAC9A-928E-4865-9278-F929C4DA100B}" type="pres">
      <dgm:prSet presAssocID="{4B3D51D5-B86E-4B4B-ABEE-0A10B7324C96}" presName="bgRect" presStyleLbl="bgShp" presStyleIdx="2" presStyleCnt="6"/>
      <dgm:spPr/>
    </dgm:pt>
    <dgm:pt modelId="{3D15AAB9-0A5A-467B-A761-51225BF048C8}" type="pres">
      <dgm:prSet presAssocID="{4B3D51D5-B86E-4B4B-ABEE-0A10B7324C9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k"/>
        </a:ext>
      </dgm:extLst>
    </dgm:pt>
    <dgm:pt modelId="{58C5E87B-B642-47A3-9504-1B871BA0775E}" type="pres">
      <dgm:prSet presAssocID="{4B3D51D5-B86E-4B4B-ABEE-0A10B7324C96}" presName="spaceRect" presStyleCnt="0"/>
      <dgm:spPr/>
    </dgm:pt>
    <dgm:pt modelId="{2B32389B-78A1-4121-A1EC-0FDEEA1C51B0}" type="pres">
      <dgm:prSet presAssocID="{4B3D51D5-B86E-4B4B-ABEE-0A10B7324C96}" presName="parTx" presStyleLbl="revTx" presStyleIdx="2" presStyleCnt="6">
        <dgm:presLayoutVars>
          <dgm:chMax val="0"/>
          <dgm:chPref val="0"/>
        </dgm:presLayoutVars>
      </dgm:prSet>
      <dgm:spPr/>
    </dgm:pt>
    <dgm:pt modelId="{9B904575-3A21-4715-A793-E84691D04E80}" type="pres">
      <dgm:prSet presAssocID="{D5A85084-FAC2-4CDA-806A-D2E0DDA2B4DB}" presName="sibTrans" presStyleCnt="0"/>
      <dgm:spPr/>
    </dgm:pt>
    <dgm:pt modelId="{BFFF26D8-F8E1-4A5A-85F7-76BBDCE14633}" type="pres">
      <dgm:prSet presAssocID="{FEDDD50F-2EF6-4B4B-BEBA-1364B7D06F26}" presName="compNode" presStyleCnt="0"/>
      <dgm:spPr/>
    </dgm:pt>
    <dgm:pt modelId="{B2194269-8F96-473F-98FC-D892756A4A65}" type="pres">
      <dgm:prSet presAssocID="{FEDDD50F-2EF6-4B4B-BEBA-1364B7D06F26}" presName="bgRect" presStyleLbl="bgShp" presStyleIdx="3" presStyleCnt="6"/>
      <dgm:spPr/>
    </dgm:pt>
    <dgm:pt modelId="{33768945-0D93-477B-AEED-EB414D16B3D2}" type="pres">
      <dgm:prSet presAssocID="{FEDDD50F-2EF6-4B4B-BEBA-1364B7D06F2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886293E7-1494-4D11-8297-C859D12F90F4}" type="pres">
      <dgm:prSet presAssocID="{FEDDD50F-2EF6-4B4B-BEBA-1364B7D06F26}" presName="spaceRect" presStyleCnt="0"/>
      <dgm:spPr/>
    </dgm:pt>
    <dgm:pt modelId="{4FC088A3-DB11-4FCB-B6FD-172E9AA0597F}" type="pres">
      <dgm:prSet presAssocID="{FEDDD50F-2EF6-4B4B-BEBA-1364B7D06F26}" presName="parTx" presStyleLbl="revTx" presStyleIdx="3" presStyleCnt="6">
        <dgm:presLayoutVars>
          <dgm:chMax val="0"/>
          <dgm:chPref val="0"/>
        </dgm:presLayoutVars>
      </dgm:prSet>
      <dgm:spPr/>
    </dgm:pt>
    <dgm:pt modelId="{6BD4FCDF-BE6E-45BF-8AF2-0C08D076FF5D}" type="pres">
      <dgm:prSet presAssocID="{890E4584-0C0C-4444-A533-6A3709411710}" presName="sibTrans" presStyleCnt="0"/>
      <dgm:spPr/>
    </dgm:pt>
    <dgm:pt modelId="{DC65F291-B0E5-430A-8E3B-008056AA6BDB}" type="pres">
      <dgm:prSet presAssocID="{16FAAE4E-656F-4D8A-B977-5371340082C4}" presName="compNode" presStyleCnt="0"/>
      <dgm:spPr/>
    </dgm:pt>
    <dgm:pt modelId="{6F0269F9-3CE0-4521-AA00-A6BA3C318766}" type="pres">
      <dgm:prSet presAssocID="{16FAAE4E-656F-4D8A-B977-5371340082C4}" presName="bgRect" presStyleLbl="bgShp" presStyleIdx="4" presStyleCnt="6"/>
      <dgm:spPr/>
    </dgm:pt>
    <dgm:pt modelId="{7E831851-0B55-43EA-90F5-5F5FEA7762A0}" type="pres">
      <dgm:prSet presAssocID="{16FAAE4E-656F-4D8A-B977-5371340082C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nvelope"/>
        </a:ext>
      </dgm:extLst>
    </dgm:pt>
    <dgm:pt modelId="{1C2FCCEA-E629-4DDB-BCAB-B52AC32B17D1}" type="pres">
      <dgm:prSet presAssocID="{16FAAE4E-656F-4D8A-B977-5371340082C4}" presName="spaceRect" presStyleCnt="0"/>
      <dgm:spPr/>
    </dgm:pt>
    <dgm:pt modelId="{5F8D9703-CE1A-4205-8E53-A6EA57135E18}" type="pres">
      <dgm:prSet presAssocID="{16FAAE4E-656F-4D8A-B977-5371340082C4}" presName="parTx" presStyleLbl="revTx" presStyleIdx="4" presStyleCnt="6">
        <dgm:presLayoutVars>
          <dgm:chMax val="0"/>
          <dgm:chPref val="0"/>
        </dgm:presLayoutVars>
      </dgm:prSet>
      <dgm:spPr/>
    </dgm:pt>
    <dgm:pt modelId="{B88B5AEF-136E-4E39-8C57-9DB77D3D3998}" type="pres">
      <dgm:prSet presAssocID="{629F5923-510A-4C1A-AF51-7785F5AFEF2D}" presName="sibTrans" presStyleCnt="0"/>
      <dgm:spPr/>
    </dgm:pt>
    <dgm:pt modelId="{A4FD5DAB-CBE7-45D2-B4ED-C928B8C38E2E}" type="pres">
      <dgm:prSet presAssocID="{D897A1F5-2998-43EE-BE09-A832680776C4}" presName="compNode" presStyleCnt="0"/>
      <dgm:spPr/>
    </dgm:pt>
    <dgm:pt modelId="{C0748A4A-ADE0-46E2-AD89-FBF768DFE1DF}" type="pres">
      <dgm:prSet presAssocID="{D897A1F5-2998-43EE-BE09-A832680776C4}" presName="bgRect" presStyleLbl="bgShp" presStyleIdx="5" presStyleCnt="6"/>
      <dgm:spPr/>
    </dgm:pt>
    <dgm:pt modelId="{B78CF697-0C93-4E89-9931-3BB96AEA0F00}" type="pres">
      <dgm:prSet presAssocID="{D897A1F5-2998-43EE-BE09-A832680776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WithLightningAndRain"/>
        </a:ext>
      </dgm:extLst>
    </dgm:pt>
    <dgm:pt modelId="{6D7DD484-2F0D-4201-B446-1D4B8F478653}" type="pres">
      <dgm:prSet presAssocID="{D897A1F5-2998-43EE-BE09-A832680776C4}" presName="spaceRect" presStyleCnt="0"/>
      <dgm:spPr/>
    </dgm:pt>
    <dgm:pt modelId="{D28A857F-E018-4A8E-8B78-9FBDABDDBB8F}" type="pres">
      <dgm:prSet presAssocID="{D897A1F5-2998-43EE-BE09-A832680776C4}" presName="parTx" presStyleLbl="revTx" presStyleIdx="5" presStyleCnt="6">
        <dgm:presLayoutVars>
          <dgm:chMax val="0"/>
          <dgm:chPref val="0"/>
        </dgm:presLayoutVars>
      </dgm:prSet>
      <dgm:spPr/>
    </dgm:pt>
  </dgm:ptLst>
  <dgm:cxnLst>
    <dgm:cxn modelId="{64E7A916-6F16-4ED8-A80A-C8543D8C6BF2}" type="presOf" srcId="{F3C2D64B-CFFF-4B3C-A0F8-43609F328ADE}" destId="{EC2C7B5D-C649-40DA-A77D-902E716F4CD3}" srcOrd="0" destOrd="0" presId="urn:microsoft.com/office/officeart/2018/2/layout/IconVerticalSolidList"/>
    <dgm:cxn modelId="{8A42A625-E1DB-4E09-90C2-02980142C5FF}" type="presOf" srcId="{FEDDD50F-2EF6-4B4B-BEBA-1364B7D06F26}" destId="{4FC088A3-DB11-4FCB-B6FD-172E9AA0597F}" srcOrd="0" destOrd="0" presId="urn:microsoft.com/office/officeart/2018/2/layout/IconVerticalSolidList"/>
    <dgm:cxn modelId="{44F1045B-7F36-4E2E-851E-88971D192538}" srcId="{E289AEAB-D618-41D4-B0A5-CC997EB6F262}" destId="{0D6A764D-723D-4F23-BDA1-D8746079A578}" srcOrd="0" destOrd="0" parTransId="{66332349-EAA7-4581-87DA-3BA39834225D}" sibTransId="{168C7D03-C2C4-477C-810F-7C886E0099B4}"/>
    <dgm:cxn modelId="{CA4FB460-5165-4DCC-944F-B97CC62C586A}" type="presOf" srcId="{E289AEAB-D618-41D4-B0A5-CC997EB6F262}" destId="{943268A0-7A23-40D8-9CC3-83F1D0515C8A}" srcOrd="0" destOrd="0" presId="urn:microsoft.com/office/officeart/2018/2/layout/IconVerticalSolidList"/>
    <dgm:cxn modelId="{2764C985-F7FB-4E05-8D5B-3550C4D69F7A}" srcId="{E289AEAB-D618-41D4-B0A5-CC997EB6F262}" destId="{16FAAE4E-656F-4D8A-B977-5371340082C4}" srcOrd="4" destOrd="0" parTransId="{C2FD731B-C804-43BC-BE16-C38345723F58}" sibTransId="{629F5923-510A-4C1A-AF51-7785F5AFEF2D}"/>
    <dgm:cxn modelId="{0B6B6F90-4C30-4FBB-89A1-550D75DF80C9}" srcId="{E289AEAB-D618-41D4-B0A5-CC997EB6F262}" destId="{D897A1F5-2998-43EE-BE09-A832680776C4}" srcOrd="5" destOrd="0" parTransId="{E7A1C40D-377D-4852-B606-AAD8D429C722}" sibTransId="{62803D59-124B-4A1F-9862-4F30B11B34F4}"/>
    <dgm:cxn modelId="{7D257C9C-D4BC-43B8-AFF4-B46135921E45}" type="presOf" srcId="{16FAAE4E-656F-4D8A-B977-5371340082C4}" destId="{5F8D9703-CE1A-4205-8E53-A6EA57135E18}" srcOrd="0" destOrd="0" presId="urn:microsoft.com/office/officeart/2018/2/layout/IconVerticalSolidList"/>
    <dgm:cxn modelId="{57C3A3CF-8D4A-4219-AA1A-2055FCBA4A61}" type="presOf" srcId="{D897A1F5-2998-43EE-BE09-A832680776C4}" destId="{D28A857F-E018-4A8E-8B78-9FBDABDDBB8F}" srcOrd="0" destOrd="0" presId="urn:microsoft.com/office/officeart/2018/2/layout/IconVerticalSolidList"/>
    <dgm:cxn modelId="{8A3D0DDA-C244-4835-B22E-CAC104E49403}" type="presOf" srcId="{4B3D51D5-B86E-4B4B-ABEE-0A10B7324C96}" destId="{2B32389B-78A1-4121-A1EC-0FDEEA1C51B0}" srcOrd="0" destOrd="0" presId="urn:microsoft.com/office/officeart/2018/2/layout/IconVerticalSolidList"/>
    <dgm:cxn modelId="{583528F1-EF29-48A9-BFED-F9E6B6F52093}" type="presOf" srcId="{0D6A764D-723D-4F23-BDA1-D8746079A578}" destId="{3587C570-8D02-4304-BC46-CB96F960F66E}" srcOrd="0" destOrd="0" presId="urn:microsoft.com/office/officeart/2018/2/layout/IconVerticalSolidList"/>
    <dgm:cxn modelId="{9C2177F1-7034-47B4-AFE3-2D9627793CDE}" srcId="{E289AEAB-D618-41D4-B0A5-CC997EB6F262}" destId="{F3C2D64B-CFFF-4B3C-A0F8-43609F328ADE}" srcOrd="1" destOrd="0" parTransId="{ADF7F1C3-9B77-4958-93C3-63B9A10DBB63}" sibTransId="{0AC73CAF-C265-4DA2-B483-CF6B36770DBA}"/>
    <dgm:cxn modelId="{A5B001F6-DE52-4CA8-9D68-71F0E011A325}" srcId="{E289AEAB-D618-41D4-B0A5-CC997EB6F262}" destId="{4B3D51D5-B86E-4B4B-ABEE-0A10B7324C96}" srcOrd="2" destOrd="0" parTransId="{3C26E9F8-FE7D-4149-B9C6-9AD7FCC07009}" sibTransId="{D5A85084-FAC2-4CDA-806A-D2E0DDA2B4DB}"/>
    <dgm:cxn modelId="{58C8ABFE-B91F-441E-8060-2ABC22556734}" srcId="{E289AEAB-D618-41D4-B0A5-CC997EB6F262}" destId="{FEDDD50F-2EF6-4B4B-BEBA-1364B7D06F26}" srcOrd="3" destOrd="0" parTransId="{94DF5D9D-3FE0-46A5-B9D8-0D2B88FE69A5}" sibTransId="{890E4584-0C0C-4444-A533-6A3709411710}"/>
    <dgm:cxn modelId="{650FFE8A-2C71-41B7-A2BE-6F2E7E482492}" type="presParOf" srcId="{943268A0-7A23-40D8-9CC3-83F1D0515C8A}" destId="{D2660916-1BAC-47E5-AF6B-97CA3E336629}" srcOrd="0" destOrd="0" presId="urn:microsoft.com/office/officeart/2018/2/layout/IconVerticalSolidList"/>
    <dgm:cxn modelId="{BBE84F81-7BA4-44EE-9778-4EDEFC9DA60E}" type="presParOf" srcId="{D2660916-1BAC-47E5-AF6B-97CA3E336629}" destId="{71FB39BB-B2C8-494B-91AB-6A3568CC7B81}" srcOrd="0" destOrd="0" presId="urn:microsoft.com/office/officeart/2018/2/layout/IconVerticalSolidList"/>
    <dgm:cxn modelId="{1A356398-D8DE-4263-9C24-AB6A1C54B479}" type="presParOf" srcId="{D2660916-1BAC-47E5-AF6B-97CA3E336629}" destId="{B29AE967-EA82-4111-8D92-F51F2C56ED09}" srcOrd="1" destOrd="0" presId="urn:microsoft.com/office/officeart/2018/2/layout/IconVerticalSolidList"/>
    <dgm:cxn modelId="{506D8382-A518-4B20-A6C7-6826043C2ACF}" type="presParOf" srcId="{D2660916-1BAC-47E5-AF6B-97CA3E336629}" destId="{53755F84-399B-4732-90D1-7213CA9EE98D}" srcOrd="2" destOrd="0" presId="urn:microsoft.com/office/officeart/2018/2/layout/IconVerticalSolidList"/>
    <dgm:cxn modelId="{F165889A-DD56-4FC4-80D7-F8A795B68F98}" type="presParOf" srcId="{D2660916-1BAC-47E5-AF6B-97CA3E336629}" destId="{3587C570-8D02-4304-BC46-CB96F960F66E}" srcOrd="3" destOrd="0" presId="urn:microsoft.com/office/officeart/2018/2/layout/IconVerticalSolidList"/>
    <dgm:cxn modelId="{3500B0EF-986B-4DB8-8C56-4BA39125785F}" type="presParOf" srcId="{943268A0-7A23-40D8-9CC3-83F1D0515C8A}" destId="{1BC9446A-5FCA-4D62-8EC0-10E4CB9F1D1A}" srcOrd="1" destOrd="0" presId="urn:microsoft.com/office/officeart/2018/2/layout/IconVerticalSolidList"/>
    <dgm:cxn modelId="{73D17EE4-5130-4D95-A2FE-96506F194D57}" type="presParOf" srcId="{943268A0-7A23-40D8-9CC3-83F1D0515C8A}" destId="{09BCDE1E-F87E-4DA7-AED1-23916A8B9775}" srcOrd="2" destOrd="0" presId="urn:microsoft.com/office/officeart/2018/2/layout/IconVerticalSolidList"/>
    <dgm:cxn modelId="{8E807064-593D-4B7A-A574-4064949900EB}" type="presParOf" srcId="{09BCDE1E-F87E-4DA7-AED1-23916A8B9775}" destId="{0D67079C-FCBB-457E-BA27-164B2A8B00C5}" srcOrd="0" destOrd="0" presId="urn:microsoft.com/office/officeart/2018/2/layout/IconVerticalSolidList"/>
    <dgm:cxn modelId="{5F2B6C16-E758-49AD-AD74-39BFE8511B50}" type="presParOf" srcId="{09BCDE1E-F87E-4DA7-AED1-23916A8B9775}" destId="{C326A6D0-EB2C-4E01-8D2E-A0AA6F7C3A9E}" srcOrd="1" destOrd="0" presId="urn:microsoft.com/office/officeart/2018/2/layout/IconVerticalSolidList"/>
    <dgm:cxn modelId="{D773AE91-C3C5-49ED-A8A9-32BF7EDA8EF0}" type="presParOf" srcId="{09BCDE1E-F87E-4DA7-AED1-23916A8B9775}" destId="{3168B5B6-2145-4BFB-857D-FB177E1CF641}" srcOrd="2" destOrd="0" presId="urn:microsoft.com/office/officeart/2018/2/layout/IconVerticalSolidList"/>
    <dgm:cxn modelId="{5C9B581E-6E76-44E9-8E4D-7F1775D1F7F8}" type="presParOf" srcId="{09BCDE1E-F87E-4DA7-AED1-23916A8B9775}" destId="{EC2C7B5D-C649-40DA-A77D-902E716F4CD3}" srcOrd="3" destOrd="0" presId="urn:microsoft.com/office/officeart/2018/2/layout/IconVerticalSolidList"/>
    <dgm:cxn modelId="{1340307A-6EE9-4F89-9521-CB3DFCDDF27A}" type="presParOf" srcId="{943268A0-7A23-40D8-9CC3-83F1D0515C8A}" destId="{0EEB5CB0-A863-481B-9E92-F9C1E443E1CD}" srcOrd="3" destOrd="0" presId="urn:microsoft.com/office/officeart/2018/2/layout/IconVerticalSolidList"/>
    <dgm:cxn modelId="{FE69E9A5-0E89-47FE-86ED-73D784327956}" type="presParOf" srcId="{943268A0-7A23-40D8-9CC3-83F1D0515C8A}" destId="{99DFBA64-3352-4C3E-B951-CE608A82110C}" srcOrd="4" destOrd="0" presId="urn:microsoft.com/office/officeart/2018/2/layout/IconVerticalSolidList"/>
    <dgm:cxn modelId="{695D83C4-737B-446A-A871-F5EA12DE248F}" type="presParOf" srcId="{99DFBA64-3352-4C3E-B951-CE608A82110C}" destId="{9EDFAC9A-928E-4865-9278-F929C4DA100B}" srcOrd="0" destOrd="0" presId="urn:microsoft.com/office/officeart/2018/2/layout/IconVerticalSolidList"/>
    <dgm:cxn modelId="{3E48B24D-F943-4245-B64D-B7FA868E0DEA}" type="presParOf" srcId="{99DFBA64-3352-4C3E-B951-CE608A82110C}" destId="{3D15AAB9-0A5A-467B-A761-51225BF048C8}" srcOrd="1" destOrd="0" presId="urn:microsoft.com/office/officeart/2018/2/layout/IconVerticalSolidList"/>
    <dgm:cxn modelId="{AD6F04AE-04E5-475D-96CF-1BC01EDA23B2}" type="presParOf" srcId="{99DFBA64-3352-4C3E-B951-CE608A82110C}" destId="{58C5E87B-B642-47A3-9504-1B871BA0775E}" srcOrd="2" destOrd="0" presId="urn:microsoft.com/office/officeart/2018/2/layout/IconVerticalSolidList"/>
    <dgm:cxn modelId="{42425620-DD25-405D-A324-F954E6069DF2}" type="presParOf" srcId="{99DFBA64-3352-4C3E-B951-CE608A82110C}" destId="{2B32389B-78A1-4121-A1EC-0FDEEA1C51B0}" srcOrd="3" destOrd="0" presId="urn:microsoft.com/office/officeart/2018/2/layout/IconVerticalSolidList"/>
    <dgm:cxn modelId="{11DB75E8-D4A6-46E1-804B-E62CB51B73E2}" type="presParOf" srcId="{943268A0-7A23-40D8-9CC3-83F1D0515C8A}" destId="{9B904575-3A21-4715-A793-E84691D04E80}" srcOrd="5" destOrd="0" presId="urn:microsoft.com/office/officeart/2018/2/layout/IconVerticalSolidList"/>
    <dgm:cxn modelId="{CBEAF801-1F22-4685-B9B9-20FDBCD84968}" type="presParOf" srcId="{943268A0-7A23-40D8-9CC3-83F1D0515C8A}" destId="{BFFF26D8-F8E1-4A5A-85F7-76BBDCE14633}" srcOrd="6" destOrd="0" presId="urn:microsoft.com/office/officeart/2018/2/layout/IconVerticalSolidList"/>
    <dgm:cxn modelId="{FDEEBE9E-E587-4726-8501-75936EAB0C0F}" type="presParOf" srcId="{BFFF26D8-F8E1-4A5A-85F7-76BBDCE14633}" destId="{B2194269-8F96-473F-98FC-D892756A4A65}" srcOrd="0" destOrd="0" presId="urn:microsoft.com/office/officeart/2018/2/layout/IconVerticalSolidList"/>
    <dgm:cxn modelId="{6150173B-8253-4C31-B5E5-D8D8304CAC28}" type="presParOf" srcId="{BFFF26D8-F8E1-4A5A-85F7-76BBDCE14633}" destId="{33768945-0D93-477B-AEED-EB414D16B3D2}" srcOrd="1" destOrd="0" presId="urn:microsoft.com/office/officeart/2018/2/layout/IconVerticalSolidList"/>
    <dgm:cxn modelId="{0BED8BA0-E717-4CE7-BEB5-9A8EBCF7B02F}" type="presParOf" srcId="{BFFF26D8-F8E1-4A5A-85F7-76BBDCE14633}" destId="{886293E7-1494-4D11-8297-C859D12F90F4}" srcOrd="2" destOrd="0" presId="urn:microsoft.com/office/officeart/2018/2/layout/IconVerticalSolidList"/>
    <dgm:cxn modelId="{6CE3EACF-259D-4621-9529-97BE12A92933}" type="presParOf" srcId="{BFFF26D8-F8E1-4A5A-85F7-76BBDCE14633}" destId="{4FC088A3-DB11-4FCB-B6FD-172E9AA0597F}" srcOrd="3" destOrd="0" presId="urn:microsoft.com/office/officeart/2018/2/layout/IconVerticalSolidList"/>
    <dgm:cxn modelId="{3E5518DC-DA6D-454D-9C79-59D0886AEA91}" type="presParOf" srcId="{943268A0-7A23-40D8-9CC3-83F1D0515C8A}" destId="{6BD4FCDF-BE6E-45BF-8AF2-0C08D076FF5D}" srcOrd="7" destOrd="0" presId="urn:microsoft.com/office/officeart/2018/2/layout/IconVerticalSolidList"/>
    <dgm:cxn modelId="{B04D6C5A-7D66-443F-B2E1-5062D43532A0}" type="presParOf" srcId="{943268A0-7A23-40D8-9CC3-83F1D0515C8A}" destId="{DC65F291-B0E5-430A-8E3B-008056AA6BDB}" srcOrd="8" destOrd="0" presId="urn:microsoft.com/office/officeart/2018/2/layout/IconVerticalSolidList"/>
    <dgm:cxn modelId="{E6E1BF00-2240-4CCC-8C9C-B93FFF9EDC06}" type="presParOf" srcId="{DC65F291-B0E5-430A-8E3B-008056AA6BDB}" destId="{6F0269F9-3CE0-4521-AA00-A6BA3C318766}" srcOrd="0" destOrd="0" presId="urn:microsoft.com/office/officeart/2018/2/layout/IconVerticalSolidList"/>
    <dgm:cxn modelId="{A1FD5C06-3C7A-4139-A5E1-7114B4B0B7FC}" type="presParOf" srcId="{DC65F291-B0E5-430A-8E3B-008056AA6BDB}" destId="{7E831851-0B55-43EA-90F5-5F5FEA7762A0}" srcOrd="1" destOrd="0" presId="urn:microsoft.com/office/officeart/2018/2/layout/IconVerticalSolidList"/>
    <dgm:cxn modelId="{23E5FD45-EFF4-4EBB-862F-381033E63AD2}" type="presParOf" srcId="{DC65F291-B0E5-430A-8E3B-008056AA6BDB}" destId="{1C2FCCEA-E629-4DDB-BCAB-B52AC32B17D1}" srcOrd="2" destOrd="0" presId="urn:microsoft.com/office/officeart/2018/2/layout/IconVerticalSolidList"/>
    <dgm:cxn modelId="{E195E7B5-624D-4B00-8012-C734720F7757}" type="presParOf" srcId="{DC65F291-B0E5-430A-8E3B-008056AA6BDB}" destId="{5F8D9703-CE1A-4205-8E53-A6EA57135E18}" srcOrd="3" destOrd="0" presId="urn:microsoft.com/office/officeart/2018/2/layout/IconVerticalSolidList"/>
    <dgm:cxn modelId="{4B6429E9-9337-4870-A84E-C330B7ED51C9}" type="presParOf" srcId="{943268A0-7A23-40D8-9CC3-83F1D0515C8A}" destId="{B88B5AEF-136E-4E39-8C57-9DB77D3D3998}" srcOrd="9" destOrd="0" presId="urn:microsoft.com/office/officeart/2018/2/layout/IconVerticalSolidList"/>
    <dgm:cxn modelId="{6B350FD4-2026-47CC-9127-C9392E0501D6}" type="presParOf" srcId="{943268A0-7A23-40D8-9CC3-83F1D0515C8A}" destId="{A4FD5DAB-CBE7-45D2-B4ED-C928B8C38E2E}" srcOrd="10" destOrd="0" presId="urn:microsoft.com/office/officeart/2018/2/layout/IconVerticalSolidList"/>
    <dgm:cxn modelId="{BFBAFA34-7DDF-4305-AD58-1E2F7247024F}" type="presParOf" srcId="{A4FD5DAB-CBE7-45D2-B4ED-C928B8C38E2E}" destId="{C0748A4A-ADE0-46E2-AD89-FBF768DFE1DF}" srcOrd="0" destOrd="0" presId="urn:microsoft.com/office/officeart/2018/2/layout/IconVerticalSolidList"/>
    <dgm:cxn modelId="{78555EA8-621B-42FE-A3BE-5DF7C0E951F7}" type="presParOf" srcId="{A4FD5DAB-CBE7-45D2-B4ED-C928B8C38E2E}" destId="{B78CF697-0C93-4E89-9931-3BB96AEA0F00}" srcOrd="1" destOrd="0" presId="urn:microsoft.com/office/officeart/2018/2/layout/IconVerticalSolidList"/>
    <dgm:cxn modelId="{1313932A-DE3D-438A-B775-A17A52CCC183}" type="presParOf" srcId="{A4FD5DAB-CBE7-45D2-B4ED-C928B8C38E2E}" destId="{6D7DD484-2F0D-4201-B446-1D4B8F478653}" srcOrd="2" destOrd="0" presId="urn:microsoft.com/office/officeart/2018/2/layout/IconVerticalSolidList"/>
    <dgm:cxn modelId="{910D0A6C-1DE9-4ECF-AF9C-6C7BDA0E170D}" type="presParOf" srcId="{A4FD5DAB-CBE7-45D2-B4ED-C928B8C38E2E}" destId="{D28A857F-E018-4A8E-8B78-9FBDABDDBB8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A50457-D706-4EEE-897D-08A5B19896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4E51D00-9098-49AF-A07C-85ECAEE1309D}">
      <dgm:prSet/>
      <dgm:spPr/>
      <dgm:t>
        <a:bodyPr/>
        <a:lstStyle/>
        <a:p>
          <a:pPr>
            <a:lnSpc>
              <a:spcPct val="100000"/>
            </a:lnSpc>
          </a:pPr>
          <a:r>
            <a:rPr lang="en-US"/>
            <a:t>Service Request Is created or modified in MSaaS</a:t>
          </a:r>
        </a:p>
      </dgm:t>
    </dgm:pt>
    <dgm:pt modelId="{09AD1E07-1D0B-475F-B2CD-1FDDD50A138C}" type="parTrans" cxnId="{9488B3E7-7D11-41EA-B449-7890F80430F8}">
      <dgm:prSet/>
      <dgm:spPr/>
      <dgm:t>
        <a:bodyPr/>
        <a:lstStyle/>
        <a:p>
          <a:endParaRPr lang="en-US"/>
        </a:p>
      </dgm:t>
    </dgm:pt>
    <dgm:pt modelId="{A4D77523-A95A-437B-8471-66B5FADC9120}" type="sibTrans" cxnId="{9488B3E7-7D11-41EA-B449-7890F80430F8}">
      <dgm:prSet/>
      <dgm:spPr/>
      <dgm:t>
        <a:bodyPr/>
        <a:lstStyle/>
        <a:p>
          <a:endParaRPr lang="en-US"/>
        </a:p>
      </dgm:t>
    </dgm:pt>
    <dgm:pt modelId="{2BE2872F-4026-4FED-A758-14B35CDDE5D9}">
      <dgm:prSet/>
      <dgm:spPr/>
      <dgm:t>
        <a:bodyPr/>
        <a:lstStyle/>
        <a:p>
          <a:pPr>
            <a:lnSpc>
              <a:spcPct val="100000"/>
            </a:lnSpc>
          </a:pPr>
          <a:r>
            <a:rPr lang="en-US"/>
            <a:t>Qualified Service Requests produce FTS Transfer</a:t>
          </a:r>
        </a:p>
      </dgm:t>
    </dgm:pt>
    <dgm:pt modelId="{FBD08AA6-3CE4-44A3-A899-ED6C07C8F38C}" type="parTrans" cxnId="{F1AC8506-AC53-4B4D-AAFE-EC75C9FC597A}">
      <dgm:prSet/>
      <dgm:spPr/>
      <dgm:t>
        <a:bodyPr/>
        <a:lstStyle/>
        <a:p>
          <a:endParaRPr lang="en-US"/>
        </a:p>
      </dgm:t>
    </dgm:pt>
    <dgm:pt modelId="{702CB417-0F9B-4BE3-860F-D500199A9484}" type="sibTrans" cxnId="{F1AC8506-AC53-4B4D-AAFE-EC75C9FC597A}">
      <dgm:prSet/>
      <dgm:spPr/>
      <dgm:t>
        <a:bodyPr/>
        <a:lstStyle/>
        <a:p>
          <a:endParaRPr lang="en-US"/>
        </a:p>
      </dgm:t>
    </dgm:pt>
    <dgm:pt modelId="{923A19E8-4EAA-4309-9577-356F1F0A0608}">
      <dgm:prSet/>
      <dgm:spPr/>
      <dgm:t>
        <a:bodyPr/>
        <a:lstStyle/>
        <a:p>
          <a:pPr>
            <a:lnSpc>
              <a:spcPct val="100000"/>
            </a:lnSpc>
          </a:pPr>
          <a:r>
            <a:rPr lang="en-US"/>
            <a:t>FTS Transfer is attached to handover call based upon current engineer’s support region</a:t>
          </a:r>
        </a:p>
      </dgm:t>
    </dgm:pt>
    <dgm:pt modelId="{0AEF43F9-E6A6-434D-8877-480D85218849}" type="parTrans" cxnId="{FA390947-11E1-4213-9664-15164EE944C5}">
      <dgm:prSet/>
      <dgm:spPr/>
      <dgm:t>
        <a:bodyPr/>
        <a:lstStyle/>
        <a:p>
          <a:endParaRPr lang="en-US"/>
        </a:p>
      </dgm:t>
    </dgm:pt>
    <dgm:pt modelId="{49D80754-91EF-4CE4-A5E8-44C2803962A3}" type="sibTrans" cxnId="{FA390947-11E1-4213-9664-15164EE944C5}">
      <dgm:prSet/>
      <dgm:spPr/>
      <dgm:t>
        <a:bodyPr/>
        <a:lstStyle/>
        <a:p>
          <a:endParaRPr lang="en-US"/>
        </a:p>
      </dgm:t>
    </dgm:pt>
    <dgm:pt modelId="{10E131BC-108D-4B52-BEAB-39417D3B11B3}">
      <dgm:prSet/>
      <dgm:spPr/>
      <dgm:t>
        <a:bodyPr/>
        <a:lstStyle/>
        <a:p>
          <a:pPr>
            <a:lnSpc>
              <a:spcPct val="100000"/>
            </a:lnSpc>
          </a:pPr>
          <a:r>
            <a:rPr lang="en-US"/>
            <a:t>Alerts are sent during the current case owners working day to prepare for FTS</a:t>
          </a:r>
        </a:p>
      </dgm:t>
    </dgm:pt>
    <dgm:pt modelId="{3D7152B6-BCD6-47BA-A49D-AA4C9B7CCC3B}" type="parTrans" cxnId="{133C5DE1-337E-4391-AB1E-A7982902D5BF}">
      <dgm:prSet/>
      <dgm:spPr/>
      <dgm:t>
        <a:bodyPr/>
        <a:lstStyle/>
        <a:p>
          <a:endParaRPr lang="en-US"/>
        </a:p>
      </dgm:t>
    </dgm:pt>
    <dgm:pt modelId="{9C03E844-68D7-41FF-9BE4-C87D88D9796B}" type="sibTrans" cxnId="{133C5DE1-337E-4391-AB1E-A7982902D5BF}">
      <dgm:prSet/>
      <dgm:spPr/>
      <dgm:t>
        <a:bodyPr/>
        <a:lstStyle/>
        <a:p>
          <a:endParaRPr lang="en-US"/>
        </a:p>
      </dgm:t>
    </dgm:pt>
    <dgm:pt modelId="{5C585D66-D76B-489F-B50E-8E7231AA8263}">
      <dgm:prSet/>
      <dgm:spPr/>
      <dgm:t>
        <a:bodyPr/>
        <a:lstStyle/>
        <a:p>
          <a:pPr>
            <a:lnSpc>
              <a:spcPct val="100000"/>
            </a:lnSpc>
          </a:pPr>
          <a:r>
            <a:rPr lang="en-US"/>
            <a:t>Handover call is started and handover call owner reviews all cases attached to the handover call</a:t>
          </a:r>
        </a:p>
      </dgm:t>
    </dgm:pt>
    <dgm:pt modelId="{3CA7DE22-197D-4E7C-BCA1-D5B6C0E5B301}" type="parTrans" cxnId="{B40FFED1-506A-4545-8444-340EF1644F1A}">
      <dgm:prSet/>
      <dgm:spPr/>
      <dgm:t>
        <a:bodyPr/>
        <a:lstStyle/>
        <a:p>
          <a:endParaRPr lang="en-US"/>
        </a:p>
      </dgm:t>
    </dgm:pt>
    <dgm:pt modelId="{5B0FF7BA-BA01-4A50-8B6B-44AA16645E95}" type="sibTrans" cxnId="{B40FFED1-506A-4545-8444-340EF1644F1A}">
      <dgm:prSet/>
      <dgm:spPr/>
      <dgm:t>
        <a:bodyPr/>
        <a:lstStyle/>
        <a:p>
          <a:endParaRPr lang="en-US"/>
        </a:p>
      </dgm:t>
    </dgm:pt>
    <dgm:pt modelId="{1585C503-9E02-41EA-A3D1-D49EE9684486}">
      <dgm:prSet/>
      <dgm:spPr/>
      <dgm:t>
        <a:bodyPr/>
        <a:lstStyle/>
        <a:p>
          <a:pPr>
            <a:lnSpc>
              <a:spcPct val="100000"/>
            </a:lnSpc>
          </a:pPr>
          <a:r>
            <a:rPr lang="en-US"/>
            <a:t>Next FTS Transfer is produced to keep track of service request</a:t>
          </a:r>
        </a:p>
      </dgm:t>
    </dgm:pt>
    <dgm:pt modelId="{7330EA3D-8E10-4059-B997-F04BE605160C}" type="parTrans" cxnId="{037BE9F3-D8CF-46DC-9CEA-BDA8D71B5470}">
      <dgm:prSet/>
      <dgm:spPr/>
      <dgm:t>
        <a:bodyPr/>
        <a:lstStyle/>
        <a:p>
          <a:endParaRPr lang="en-US"/>
        </a:p>
      </dgm:t>
    </dgm:pt>
    <dgm:pt modelId="{B6D81D4B-0A69-42C2-8CF2-26EB4B4BCF33}" type="sibTrans" cxnId="{037BE9F3-D8CF-46DC-9CEA-BDA8D71B5470}">
      <dgm:prSet/>
      <dgm:spPr/>
      <dgm:t>
        <a:bodyPr/>
        <a:lstStyle/>
        <a:p>
          <a:endParaRPr lang="en-US"/>
        </a:p>
      </dgm:t>
    </dgm:pt>
    <dgm:pt modelId="{C0F5F308-E2BC-475F-84B3-9E14B3982F8E}">
      <dgm:prSet/>
      <dgm:spPr/>
      <dgm:t>
        <a:bodyPr/>
        <a:lstStyle/>
        <a:p>
          <a:pPr>
            <a:lnSpc>
              <a:spcPct val="100000"/>
            </a:lnSpc>
          </a:pPr>
          <a:r>
            <a:rPr lang="en-US"/>
            <a:t>VDM watches these cases to see which qualify for FTS</a:t>
          </a:r>
        </a:p>
      </dgm:t>
    </dgm:pt>
    <dgm:pt modelId="{037350DE-3CD9-4CFD-9B54-AF80706AF6F5}" type="parTrans" cxnId="{9721882D-3144-4663-9BC7-12D0120E93F1}">
      <dgm:prSet/>
      <dgm:spPr/>
      <dgm:t>
        <a:bodyPr/>
        <a:lstStyle/>
        <a:p>
          <a:endParaRPr lang="en-US"/>
        </a:p>
      </dgm:t>
    </dgm:pt>
    <dgm:pt modelId="{DF1EFAD0-B765-43C1-9DA6-A609C46F1543}" type="sibTrans" cxnId="{9721882D-3144-4663-9BC7-12D0120E93F1}">
      <dgm:prSet/>
      <dgm:spPr/>
      <dgm:t>
        <a:bodyPr/>
        <a:lstStyle/>
        <a:p>
          <a:endParaRPr lang="en-US"/>
        </a:p>
      </dgm:t>
    </dgm:pt>
    <dgm:pt modelId="{1F382ED2-E85C-473F-A4AC-0F3A5A1641FF}">
      <dgm:prSet/>
      <dgm:spPr/>
      <dgm:t>
        <a:bodyPr/>
        <a:lstStyle/>
        <a:p>
          <a:pPr>
            <a:lnSpc>
              <a:spcPct val="100000"/>
            </a:lnSpc>
          </a:pPr>
          <a:r>
            <a:rPr lang="en-US"/>
            <a:t>Handover call owner selects to allow VDM choose an owner or select previous owner</a:t>
          </a:r>
        </a:p>
      </dgm:t>
    </dgm:pt>
    <dgm:pt modelId="{8505E869-9B8E-4FBC-A0D3-F5292858C570}" type="parTrans" cxnId="{668EBA00-4BF0-43BB-B706-EC0863711309}">
      <dgm:prSet/>
      <dgm:spPr/>
      <dgm:t>
        <a:bodyPr/>
        <a:lstStyle/>
        <a:p>
          <a:endParaRPr lang="en-US"/>
        </a:p>
      </dgm:t>
    </dgm:pt>
    <dgm:pt modelId="{67662C7D-3EE5-434F-8894-16085A1A75A8}" type="sibTrans" cxnId="{668EBA00-4BF0-43BB-B706-EC0863711309}">
      <dgm:prSet/>
      <dgm:spPr/>
      <dgm:t>
        <a:bodyPr/>
        <a:lstStyle/>
        <a:p>
          <a:endParaRPr lang="en-US"/>
        </a:p>
      </dgm:t>
    </dgm:pt>
    <dgm:pt modelId="{3938EFD2-406B-4D63-97FE-E3486A02E7AE}" type="pres">
      <dgm:prSet presAssocID="{1FA50457-D706-4EEE-897D-08A5B1989660}" presName="root" presStyleCnt="0">
        <dgm:presLayoutVars>
          <dgm:dir/>
          <dgm:resizeHandles val="exact"/>
        </dgm:presLayoutVars>
      </dgm:prSet>
      <dgm:spPr/>
    </dgm:pt>
    <dgm:pt modelId="{FCB86609-79B9-43F1-85CA-26A852894A55}" type="pres">
      <dgm:prSet presAssocID="{54E51D00-9098-49AF-A07C-85ECAEE1309D}" presName="compNode" presStyleCnt="0"/>
      <dgm:spPr/>
    </dgm:pt>
    <dgm:pt modelId="{E913B4C2-8E7B-415E-B1AF-FAF2A987F9F8}" type="pres">
      <dgm:prSet presAssocID="{54E51D00-9098-49AF-A07C-85ECAEE1309D}" presName="bgRect" presStyleLbl="bgShp" presStyleIdx="0" presStyleCnt="8"/>
      <dgm:spPr/>
    </dgm:pt>
    <dgm:pt modelId="{303270F1-F5A4-471F-BBA9-487A2A8DE665}" type="pres">
      <dgm:prSet presAssocID="{54E51D00-9098-49AF-A07C-85ECAEE1309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A849321F-3D3C-4654-86F9-1A1A384504DE}" type="pres">
      <dgm:prSet presAssocID="{54E51D00-9098-49AF-A07C-85ECAEE1309D}" presName="spaceRect" presStyleCnt="0"/>
      <dgm:spPr/>
    </dgm:pt>
    <dgm:pt modelId="{7E5499B9-7F2F-47BC-A0BA-73CA0F739BF5}" type="pres">
      <dgm:prSet presAssocID="{54E51D00-9098-49AF-A07C-85ECAEE1309D}" presName="parTx" presStyleLbl="revTx" presStyleIdx="0" presStyleCnt="8">
        <dgm:presLayoutVars>
          <dgm:chMax val="0"/>
          <dgm:chPref val="0"/>
        </dgm:presLayoutVars>
      </dgm:prSet>
      <dgm:spPr/>
    </dgm:pt>
    <dgm:pt modelId="{8811E172-E1CB-44DC-811B-2F72B93E40C4}" type="pres">
      <dgm:prSet presAssocID="{A4D77523-A95A-437B-8471-66B5FADC9120}" presName="sibTrans" presStyleCnt="0"/>
      <dgm:spPr/>
    </dgm:pt>
    <dgm:pt modelId="{168EBDA2-1B4E-482A-BF0F-09ADEC2CCB95}" type="pres">
      <dgm:prSet presAssocID="{C0F5F308-E2BC-475F-84B3-9E14B3982F8E}" presName="compNode" presStyleCnt="0"/>
      <dgm:spPr/>
    </dgm:pt>
    <dgm:pt modelId="{0DF36925-D1AD-4473-ABB3-BAE7111BF180}" type="pres">
      <dgm:prSet presAssocID="{C0F5F308-E2BC-475F-84B3-9E14B3982F8E}" presName="bgRect" presStyleLbl="bgShp" presStyleIdx="1" presStyleCnt="8"/>
      <dgm:spPr/>
    </dgm:pt>
    <dgm:pt modelId="{D8862412-2087-43B1-8300-C4309A544F69}" type="pres">
      <dgm:prSet presAssocID="{C0F5F308-E2BC-475F-84B3-9E14B3982F8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Magnifying glass"/>
        </a:ext>
      </dgm:extLst>
    </dgm:pt>
    <dgm:pt modelId="{F9DDEFC3-A17F-4F37-8D89-809DD6863193}" type="pres">
      <dgm:prSet presAssocID="{C0F5F308-E2BC-475F-84B3-9E14B3982F8E}" presName="spaceRect" presStyleCnt="0"/>
      <dgm:spPr/>
    </dgm:pt>
    <dgm:pt modelId="{792CA349-1F19-438F-97BC-6AEDD1E927B6}" type="pres">
      <dgm:prSet presAssocID="{C0F5F308-E2BC-475F-84B3-9E14B3982F8E}" presName="parTx" presStyleLbl="revTx" presStyleIdx="1" presStyleCnt="8">
        <dgm:presLayoutVars>
          <dgm:chMax val="0"/>
          <dgm:chPref val="0"/>
        </dgm:presLayoutVars>
      </dgm:prSet>
      <dgm:spPr/>
    </dgm:pt>
    <dgm:pt modelId="{6E8D0FE2-6812-4FAF-8FC4-9C73AD31A2A7}" type="pres">
      <dgm:prSet presAssocID="{DF1EFAD0-B765-43C1-9DA6-A609C46F1543}" presName="sibTrans" presStyleCnt="0"/>
      <dgm:spPr/>
    </dgm:pt>
    <dgm:pt modelId="{D99983C7-829F-4377-94B1-0ED4C2FE8C28}" type="pres">
      <dgm:prSet presAssocID="{2BE2872F-4026-4FED-A758-14B35CDDE5D9}" presName="compNode" presStyleCnt="0"/>
      <dgm:spPr/>
    </dgm:pt>
    <dgm:pt modelId="{BB9B590B-3AF0-45AB-AC25-75DC4B7A9AC3}" type="pres">
      <dgm:prSet presAssocID="{2BE2872F-4026-4FED-A758-14B35CDDE5D9}" presName="bgRect" presStyleLbl="bgShp" presStyleIdx="2" presStyleCnt="8"/>
      <dgm:spPr/>
    </dgm:pt>
    <dgm:pt modelId="{8642072D-B296-4F53-84EF-BC5C032EBE82}" type="pres">
      <dgm:prSet presAssocID="{2BE2872F-4026-4FED-A758-14B35CDDE5D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bidden"/>
        </a:ext>
      </dgm:extLst>
    </dgm:pt>
    <dgm:pt modelId="{BA09EB75-6769-4A72-8D0A-25E583E4D88F}" type="pres">
      <dgm:prSet presAssocID="{2BE2872F-4026-4FED-A758-14B35CDDE5D9}" presName="spaceRect" presStyleCnt="0"/>
      <dgm:spPr/>
    </dgm:pt>
    <dgm:pt modelId="{067C8885-0FF5-41FA-AE92-37F552CFFC2F}" type="pres">
      <dgm:prSet presAssocID="{2BE2872F-4026-4FED-A758-14B35CDDE5D9}" presName="parTx" presStyleLbl="revTx" presStyleIdx="2" presStyleCnt="8">
        <dgm:presLayoutVars>
          <dgm:chMax val="0"/>
          <dgm:chPref val="0"/>
        </dgm:presLayoutVars>
      </dgm:prSet>
      <dgm:spPr/>
    </dgm:pt>
    <dgm:pt modelId="{06E0CC1A-9CA1-4FD8-849C-22310145804A}" type="pres">
      <dgm:prSet presAssocID="{702CB417-0F9B-4BE3-860F-D500199A9484}" presName="sibTrans" presStyleCnt="0"/>
      <dgm:spPr/>
    </dgm:pt>
    <dgm:pt modelId="{BBE82F76-5AED-4AA3-BB61-99816EC85556}" type="pres">
      <dgm:prSet presAssocID="{923A19E8-4EAA-4309-9577-356F1F0A0608}" presName="compNode" presStyleCnt="0"/>
      <dgm:spPr/>
    </dgm:pt>
    <dgm:pt modelId="{12D0B15D-3F44-42D8-AF85-FD74EBFEB2B7}" type="pres">
      <dgm:prSet presAssocID="{923A19E8-4EAA-4309-9577-356F1F0A0608}" presName="bgRect" presStyleLbl="bgShp" presStyleIdx="3" presStyleCnt="8"/>
      <dgm:spPr/>
    </dgm:pt>
    <dgm:pt modelId="{F012E1BE-B518-493F-97DB-079052AFBEE1}" type="pres">
      <dgm:prSet presAssocID="{923A19E8-4EAA-4309-9577-356F1F0A0608}"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BD381FBA-C51A-41D7-8CC5-BB08597B2C85}" type="pres">
      <dgm:prSet presAssocID="{923A19E8-4EAA-4309-9577-356F1F0A0608}" presName="spaceRect" presStyleCnt="0"/>
      <dgm:spPr/>
    </dgm:pt>
    <dgm:pt modelId="{CD3E3494-559F-4AA1-91D9-7B6D28164AE9}" type="pres">
      <dgm:prSet presAssocID="{923A19E8-4EAA-4309-9577-356F1F0A0608}" presName="parTx" presStyleLbl="revTx" presStyleIdx="3" presStyleCnt="8">
        <dgm:presLayoutVars>
          <dgm:chMax val="0"/>
          <dgm:chPref val="0"/>
        </dgm:presLayoutVars>
      </dgm:prSet>
      <dgm:spPr/>
    </dgm:pt>
    <dgm:pt modelId="{691AE9A7-70E7-4236-A8A2-0410C1A5BA38}" type="pres">
      <dgm:prSet presAssocID="{49D80754-91EF-4CE4-A5E8-44C2803962A3}" presName="sibTrans" presStyleCnt="0"/>
      <dgm:spPr/>
    </dgm:pt>
    <dgm:pt modelId="{D4309246-6A00-40FB-95AF-7F6BEF2A2213}" type="pres">
      <dgm:prSet presAssocID="{10E131BC-108D-4B52-BEAB-39417D3B11B3}" presName="compNode" presStyleCnt="0"/>
      <dgm:spPr/>
    </dgm:pt>
    <dgm:pt modelId="{3CB7995B-D171-44F1-BDDF-44B3CB8EABA4}" type="pres">
      <dgm:prSet presAssocID="{10E131BC-108D-4B52-BEAB-39417D3B11B3}" presName="bgRect" presStyleLbl="bgShp" presStyleIdx="4" presStyleCnt="8"/>
      <dgm:spPr/>
    </dgm:pt>
    <dgm:pt modelId="{99CFAF02-CBBE-4E02-B816-AE5B5ED79B99}" type="pres">
      <dgm:prSet presAssocID="{10E131BC-108D-4B52-BEAB-39417D3B11B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DC2BD461-BA2F-4D7D-8E93-271669A155F3}" type="pres">
      <dgm:prSet presAssocID="{10E131BC-108D-4B52-BEAB-39417D3B11B3}" presName="spaceRect" presStyleCnt="0"/>
      <dgm:spPr/>
    </dgm:pt>
    <dgm:pt modelId="{68942D01-D1F4-490B-AE62-2054CE39606A}" type="pres">
      <dgm:prSet presAssocID="{10E131BC-108D-4B52-BEAB-39417D3B11B3}" presName="parTx" presStyleLbl="revTx" presStyleIdx="4" presStyleCnt="8">
        <dgm:presLayoutVars>
          <dgm:chMax val="0"/>
          <dgm:chPref val="0"/>
        </dgm:presLayoutVars>
      </dgm:prSet>
      <dgm:spPr/>
    </dgm:pt>
    <dgm:pt modelId="{F432475B-15F3-4424-B421-C99BE718F0F6}" type="pres">
      <dgm:prSet presAssocID="{9C03E844-68D7-41FF-9BE4-C87D88D9796B}" presName="sibTrans" presStyleCnt="0"/>
      <dgm:spPr/>
    </dgm:pt>
    <dgm:pt modelId="{B038A933-1059-4473-A4E4-FD91ADAAD0A0}" type="pres">
      <dgm:prSet presAssocID="{5C585D66-D76B-489F-B50E-8E7231AA8263}" presName="compNode" presStyleCnt="0"/>
      <dgm:spPr/>
    </dgm:pt>
    <dgm:pt modelId="{CE5EF1DB-D9CF-414B-9D0F-33A53CD0918A}" type="pres">
      <dgm:prSet presAssocID="{5C585D66-D76B-489F-B50E-8E7231AA8263}" presName="bgRect" presStyleLbl="bgShp" presStyleIdx="5" presStyleCnt="8"/>
      <dgm:spPr/>
    </dgm:pt>
    <dgm:pt modelId="{42A5CEC9-EAAC-47CC-B4C9-F56430A52BB5}" type="pres">
      <dgm:prSet presAssocID="{5C585D66-D76B-489F-B50E-8E7231AA826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34A6EB25-85FA-45F2-A5A2-3A62A5B97FA7}" type="pres">
      <dgm:prSet presAssocID="{5C585D66-D76B-489F-B50E-8E7231AA8263}" presName="spaceRect" presStyleCnt="0"/>
      <dgm:spPr/>
    </dgm:pt>
    <dgm:pt modelId="{547C3BCB-AE38-4436-87F8-417F908C9649}" type="pres">
      <dgm:prSet presAssocID="{5C585D66-D76B-489F-B50E-8E7231AA8263}" presName="parTx" presStyleLbl="revTx" presStyleIdx="5" presStyleCnt="8">
        <dgm:presLayoutVars>
          <dgm:chMax val="0"/>
          <dgm:chPref val="0"/>
        </dgm:presLayoutVars>
      </dgm:prSet>
      <dgm:spPr/>
    </dgm:pt>
    <dgm:pt modelId="{932F7725-F1D0-4ACA-AE39-28A1DA109BBD}" type="pres">
      <dgm:prSet presAssocID="{5B0FF7BA-BA01-4A50-8B6B-44AA16645E95}" presName="sibTrans" presStyleCnt="0"/>
      <dgm:spPr/>
    </dgm:pt>
    <dgm:pt modelId="{4011FC8D-FBBA-4B3D-B690-81E8B921ED64}" type="pres">
      <dgm:prSet presAssocID="{1F382ED2-E85C-473F-A4AC-0F3A5A1641FF}" presName="compNode" presStyleCnt="0"/>
      <dgm:spPr/>
    </dgm:pt>
    <dgm:pt modelId="{7E1D0F33-7F40-4A36-8500-10383C702168}" type="pres">
      <dgm:prSet presAssocID="{1F382ED2-E85C-473F-A4AC-0F3A5A1641FF}" presName="bgRect" presStyleLbl="bgShp" presStyleIdx="6" presStyleCnt="8"/>
      <dgm:spPr/>
    </dgm:pt>
    <dgm:pt modelId="{E6582FCB-1123-4A74-A58C-E1E1DA46156C}" type="pres">
      <dgm:prSet presAssocID="{1F382ED2-E85C-473F-A4AC-0F3A5A1641F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Signpost"/>
        </a:ext>
      </dgm:extLst>
    </dgm:pt>
    <dgm:pt modelId="{B897B950-9663-42D5-83DA-E3F2BF32D901}" type="pres">
      <dgm:prSet presAssocID="{1F382ED2-E85C-473F-A4AC-0F3A5A1641FF}" presName="spaceRect" presStyleCnt="0"/>
      <dgm:spPr/>
    </dgm:pt>
    <dgm:pt modelId="{3C4B2D8D-730D-4E65-BF4C-872484BF3195}" type="pres">
      <dgm:prSet presAssocID="{1F382ED2-E85C-473F-A4AC-0F3A5A1641FF}" presName="parTx" presStyleLbl="revTx" presStyleIdx="6" presStyleCnt="8">
        <dgm:presLayoutVars>
          <dgm:chMax val="0"/>
          <dgm:chPref val="0"/>
        </dgm:presLayoutVars>
      </dgm:prSet>
      <dgm:spPr/>
    </dgm:pt>
    <dgm:pt modelId="{D85B5DEF-A7C5-432E-84B8-D27C000F405C}" type="pres">
      <dgm:prSet presAssocID="{67662C7D-3EE5-434F-8894-16085A1A75A8}" presName="sibTrans" presStyleCnt="0"/>
      <dgm:spPr/>
    </dgm:pt>
    <dgm:pt modelId="{FA7E508F-165E-40AF-A6DE-8AD1C0FAEB3B}" type="pres">
      <dgm:prSet presAssocID="{1585C503-9E02-41EA-A3D1-D49EE9684486}" presName="compNode" presStyleCnt="0"/>
      <dgm:spPr/>
    </dgm:pt>
    <dgm:pt modelId="{4B637FC9-957E-4FE2-9954-BFBFF7850362}" type="pres">
      <dgm:prSet presAssocID="{1585C503-9E02-41EA-A3D1-D49EE9684486}" presName="bgRect" presStyleLbl="bgShp" presStyleIdx="7" presStyleCnt="8"/>
      <dgm:spPr/>
    </dgm:pt>
    <dgm:pt modelId="{2759E17E-35CE-47CB-9DD3-1D3F1D164B94}" type="pres">
      <dgm:prSet presAssocID="{1585C503-9E02-41EA-A3D1-D49EE968448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inger Print"/>
        </a:ext>
      </dgm:extLst>
    </dgm:pt>
    <dgm:pt modelId="{D7FBF09C-92C8-4981-A9CC-0A9CA8D035ED}" type="pres">
      <dgm:prSet presAssocID="{1585C503-9E02-41EA-A3D1-D49EE9684486}" presName="spaceRect" presStyleCnt="0"/>
      <dgm:spPr/>
    </dgm:pt>
    <dgm:pt modelId="{3D990AC5-7C2D-4E16-A856-FC8E2F106544}" type="pres">
      <dgm:prSet presAssocID="{1585C503-9E02-41EA-A3D1-D49EE9684486}" presName="parTx" presStyleLbl="revTx" presStyleIdx="7" presStyleCnt="8">
        <dgm:presLayoutVars>
          <dgm:chMax val="0"/>
          <dgm:chPref val="0"/>
        </dgm:presLayoutVars>
      </dgm:prSet>
      <dgm:spPr/>
    </dgm:pt>
  </dgm:ptLst>
  <dgm:cxnLst>
    <dgm:cxn modelId="{27493700-87E4-4D0C-AEFB-29030DDB5A61}" type="presOf" srcId="{5C585D66-D76B-489F-B50E-8E7231AA8263}" destId="{547C3BCB-AE38-4436-87F8-417F908C9649}" srcOrd="0" destOrd="0" presId="urn:microsoft.com/office/officeart/2018/2/layout/IconVerticalSolidList"/>
    <dgm:cxn modelId="{668EBA00-4BF0-43BB-B706-EC0863711309}" srcId="{1FA50457-D706-4EEE-897D-08A5B1989660}" destId="{1F382ED2-E85C-473F-A4AC-0F3A5A1641FF}" srcOrd="6" destOrd="0" parTransId="{8505E869-9B8E-4FBC-A0D3-F5292858C570}" sibTransId="{67662C7D-3EE5-434F-8894-16085A1A75A8}"/>
    <dgm:cxn modelId="{F1AC8506-AC53-4B4D-AAFE-EC75C9FC597A}" srcId="{1FA50457-D706-4EEE-897D-08A5B1989660}" destId="{2BE2872F-4026-4FED-A758-14B35CDDE5D9}" srcOrd="2" destOrd="0" parTransId="{FBD08AA6-3CE4-44A3-A899-ED6C07C8F38C}" sibTransId="{702CB417-0F9B-4BE3-860F-D500199A9484}"/>
    <dgm:cxn modelId="{BB483422-8F7C-42BE-BCE4-ECDBB5372B2F}" type="presOf" srcId="{2BE2872F-4026-4FED-A758-14B35CDDE5D9}" destId="{067C8885-0FF5-41FA-AE92-37F552CFFC2F}" srcOrd="0" destOrd="0" presId="urn:microsoft.com/office/officeart/2018/2/layout/IconVerticalSolidList"/>
    <dgm:cxn modelId="{BF26202B-30AE-43C6-A098-233C8ED157EF}" type="presOf" srcId="{923A19E8-4EAA-4309-9577-356F1F0A0608}" destId="{CD3E3494-559F-4AA1-91D9-7B6D28164AE9}" srcOrd="0" destOrd="0" presId="urn:microsoft.com/office/officeart/2018/2/layout/IconVerticalSolidList"/>
    <dgm:cxn modelId="{9721882D-3144-4663-9BC7-12D0120E93F1}" srcId="{1FA50457-D706-4EEE-897D-08A5B1989660}" destId="{C0F5F308-E2BC-475F-84B3-9E14B3982F8E}" srcOrd="1" destOrd="0" parTransId="{037350DE-3CD9-4CFD-9B54-AF80706AF6F5}" sibTransId="{DF1EFAD0-B765-43C1-9DA6-A609C46F1543}"/>
    <dgm:cxn modelId="{FA390947-11E1-4213-9664-15164EE944C5}" srcId="{1FA50457-D706-4EEE-897D-08A5B1989660}" destId="{923A19E8-4EAA-4309-9577-356F1F0A0608}" srcOrd="3" destOrd="0" parTransId="{0AEF43F9-E6A6-434D-8877-480D85218849}" sibTransId="{49D80754-91EF-4CE4-A5E8-44C2803962A3}"/>
    <dgm:cxn modelId="{2B84194A-513D-46B8-B5BC-82B02354EA68}" type="presOf" srcId="{1585C503-9E02-41EA-A3D1-D49EE9684486}" destId="{3D990AC5-7C2D-4E16-A856-FC8E2F106544}" srcOrd="0" destOrd="0" presId="urn:microsoft.com/office/officeart/2018/2/layout/IconVerticalSolidList"/>
    <dgm:cxn modelId="{1E23E3AE-CEE5-415C-A314-35511DFAF05D}" type="presOf" srcId="{54E51D00-9098-49AF-A07C-85ECAEE1309D}" destId="{7E5499B9-7F2F-47BC-A0BA-73CA0F739BF5}" srcOrd="0" destOrd="0" presId="urn:microsoft.com/office/officeart/2018/2/layout/IconVerticalSolidList"/>
    <dgm:cxn modelId="{64F5CAC7-88FB-4706-B5B9-31E49FCDB292}" type="presOf" srcId="{10E131BC-108D-4B52-BEAB-39417D3B11B3}" destId="{68942D01-D1F4-490B-AE62-2054CE39606A}" srcOrd="0" destOrd="0" presId="urn:microsoft.com/office/officeart/2018/2/layout/IconVerticalSolidList"/>
    <dgm:cxn modelId="{EEC80ACA-81B9-4D7B-9795-18556DDF95CD}" type="presOf" srcId="{1F382ED2-E85C-473F-A4AC-0F3A5A1641FF}" destId="{3C4B2D8D-730D-4E65-BF4C-872484BF3195}" srcOrd="0" destOrd="0" presId="urn:microsoft.com/office/officeart/2018/2/layout/IconVerticalSolidList"/>
    <dgm:cxn modelId="{B40FFED1-506A-4545-8444-340EF1644F1A}" srcId="{1FA50457-D706-4EEE-897D-08A5B1989660}" destId="{5C585D66-D76B-489F-B50E-8E7231AA8263}" srcOrd="5" destOrd="0" parTransId="{3CA7DE22-197D-4E7C-BCA1-D5B6C0E5B301}" sibTransId="{5B0FF7BA-BA01-4A50-8B6B-44AA16645E95}"/>
    <dgm:cxn modelId="{6B3CE4DB-94EB-43EF-8F21-814353093A23}" type="presOf" srcId="{1FA50457-D706-4EEE-897D-08A5B1989660}" destId="{3938EFD2-406B-4D63-97FE-E3486A02E7AE}" srcOrd="0" destOrd="0" presId="urn:microsoft.com/office/officeart/2018/2/layout/IconVerticalSolidList"/>
    <dgm:cxn modelId="{133C5DE1-337E-4391-AB1E-A7982902D5BF}" srcId="{1FA50457-D706-4EEE-897D-08A5B1989660}" destId="{10E131BC-108D-4B52-BEAB-39417D3B11B3}" srcOrd="4" destOrd="0" parTransId="{3D7152B6-BCD6-47BA-A49D-AA4C9B7CCC3B}" sibTransId="{9C03E844-68D7-41FF-9BE4-C87D88D9796B}"/>
    <dgm:cxn modelId="{9488B3E7-7D11-41EA-B449-7890F80430F8}" srcId="{1FA50457-D706-4EEE-897D-08A5B1989660}" destId="{54E51D00-9098-49AF-A07C-85ECAEE1309D}" srcOrd="0" destOrd="0" parTransId="{09AD1E07-1D0B-475F-B2CD-1FDDD50A138C}" sibTransId="{A4D77523-A95A-437B-8471-66B5FADC9120}"/>
    <dgm:cxn modelId="{037BE9F3-D8CF-46DC-9CEA-BDA8D71B5470}" srcId="{1FA50457-D706-4EEE-897D-08A5B1989660}" destId="{1585C503-9E02-41EA-A3D1-D49EE9684486}" srcOrd="7" destOrd="0" parTransId="{7330EA3D-8E10-4059-B997-F04BE605160C}" sibTransId="{B6D81D4B-0A69-42C2-8CF2-26EB4B4BCF33}"/>
    <dgm:cxn modelId="{F6A107FD-924D-4B81-ADF4-53AA81584BA4}" type="presOf" srcId="{C0F5F308-E2BC-475F-84B3-9E14B3982F8E}" destId="{792CA349-1F19-438F-97BC-6AEDD1E927B6}" srcOrd="0" destOrd="0" presId="urn:microsoft.com/office/officeart/2018/2/layout/IconVerticalSolidList"/>
    <dgm:cxn modelId="{1E446BEB-A007-469C-8D97-17259ECBCE0F}" type="presParOf" srcId="{3938EFD2-406B-4D63-97FE-E3486A02E7AE}" destId="{FCB86609-79B9-43F1-85CA-26A852894A55}" srcOrd="0" destOrd="0" presId="urn:microsoft.com/office/officeart/2018/2/layout/IconVerticalSolidList"/>
    <dgm:cxn modelId="{1BC29EC1-E4D6-40B7-BF56-25D9D6D80CFD}" type="presParOf" srcId="{FCB86609-79B9-43F1-85CA-26A852894A55}" destId="{E913B4C2-8E7B-415E-B1AF-FAF2A987F9F8}" srcOrd="0" destOrd="0" presId="urn:microsoft.com/office/officeart/2018/2/layout/IconVerticalSolidList"/>
    <dgm:cxn modelId="{14D02D35-D1CA-4AD4-882A-1C04482BB463}" type="presParOf" srcId="{FCB86609-79B9-43F1-85CA-26A852894A55}" destId="{303270F1-F5A4-471F-BBA9-487A2A8DE665}" srcOrd="1" destOrd="0" presId="urn:microsoft.com/office/officeart/2018/2/layout/IconVerticalSolidList"/>
    <dgm:cxn modelId="{7D20E837-D447-40EC-927D-E61E8506D998}" type="presParOf" srcId="{FCB86609-79B9-43F1-85CA-26A852894A55}" destId="{A849321F-3D3C-4654-86F9-1A1A384504DE}" srcOrd="2" destOrd="0" presId="urn:microsoft.com/office/officeart/2018/2/layout/IconVerticalSolidList"/>
    <dgm:cxn modelId="{AAB146B1-930A-426D-A8FC-CBA1BF575197}" type="presParOf" srcId="{FCB86609-79B9-43F1-85CA-26A852894A55}" destId="{7E5499B9-7F2F-47BC-A0BA-73CA0F739BF5}" srcOrd="3" destOrd="0" presId="urn:microsoft.com/office/officeart/2018/2/layout/IconVerticalSolidList"/>
    <dgm:cxn modelId="{6673BBCF-23FB-4BCC-A142-1725C3AAC4C8}" type="presParOf" srcId="{3938EFD2-406B-4D63-97FE-E3486A02E7AE}" destId="{8811E172-E1CB-44DC-811B-2F72B93E40C4}" srcOrd="1" destOrd="0" presId="urn:microsoft.com/office/officeart/2018/2/layout/IconVerticalSolidList"/>
    <dgm:cxn modelId="{87101E16-71DA-4242-A08A-945CE0EC8560}" type="presParOf" srcId="{3938EFD2-406B-4D63-97FE-E3486A02E7AE}" destId="{168EBDA2-1B4E-482A-BF0F-09ADEC2CCB95}" srcOrd="2" destOrd="0" presId="urn:microsoft.com/office/officeart/2018/2/layout/IconVerticalSolidList"/>
    <dgm:cxn modelId="{44CD4117-EEF0-4895-B4CD-8E2A965833D3}" type="presParOf" srcId="{168EBDA2-1B4E-482A-BF0F-09ADEC2CCB95}" destId="{0DF36925-D1AD-4473-ABB3-BAE7111BF180}" srcOrd="0" destOrd="0" presId="urn:microsoft.com/office/officeart/2018/2/layout/IconVerticalSolidList"/>
    <dgm:cxn modelId="{E8A56306-C861-4557-A4E1-D23B8BF9B7D2}" type="presParOf" srcId="{168EBDA2-1B4E-482A-BF0F-09ADEC2CCB95}" destId="{D8862412-2087-43B1-8300-C4309A544F69}" srcOrd="1" destOrd="0" presId="urn:microsoft.com/office/officeart/2018/2/layout/IconVerticalSolidList"/>
    <dgm:cxn modelId="{6DDB61B4-7954-4D2F-88BF-928E9DFA2ED3}" type="presParOf" srcId="{168EBDA2-1B4E-482A-BF0F-09ADEC2CCB95}" destId="{F9DDEFC3-A17F-4F37-8D89-809DD6863193}" srcOrd="2" destOrd="0" presId="urn:microsoft.com/office/officeart/2018/2/layout/IconVerticalSolidList"/>
    <dgm:cxn modelId="{E44134D3-94CE-44B1-B68B-4CF5ADCBE7C9}" type="presParOf" srcId="{168EBDA2-1B4E-482A-BF0F-09ADEC2CCB95}" destId="{792CA349-1F19-438F-97BC-6AEDD1E927B6}" srcOrd="3" destOrd="0" presId="urn:microsoft.com/office/officeart/2018/2/layout/IconVerticalSolidList"/>
    <dgm:cxn modelId="{AFFBB80D-34E7-46EC-B2A2-B88457066FE2}" type="presParOf" srcId="{3938EFD2-406B-4D63-97FE-E3486A02E7AE}" destId="{6E8D0FE2-6812-4FAF-8FC4-9C73AD31A2A7}" srcOrd="3" destOrd="0" presId="urn:microsoft.com/office/officeart/2018/2/layout/IconVerticalSolidList"/>
    <dgm:cxn modelId="{14D2478A-0D02-4CF3-84B6-EB1954F4D4F7}" type="presParOf" srcId="{3938EFD2-406B-4D63-97FE-E3486A02E7AE}" destId="{D99983C7-829F-4377-94B1-0ED4C2FE8C28}" srcOrd="4" destOrd="0" presId="urn:microsoft.com/office/officeart/2018/2/layout/IconVerticalSolidList"/>
    <dgm:cxn modelId="{5BF3F284-F7D1-42E9-ACBC-B564327D770E}" type="presParOf" srcId="{D99983C7-829F-4377-94B1-0ED4C2FE8C28}" destId="{BB9B590B-3AF0-45AB-AC25-75DC4B7A9AC3}" srcOrd="0" destOrd="0" presId="urn:microsoft.com/office/officeart/2018/2/layout/IconVerticalSolidList"/>
    <dgm:cxn modelId="{981CCD0C-15B3-47A8-9E56-DAAB3F19C755}" type="presParOf" srcId="{D99983C7-829F-4377-94B1-0ED4C2FE8C28}" destId="{8642072D-B296-4F53-84EF-BC5C032EBE82}" srcOrd="1" destOrd="0" presId="urn:microsoft.com/office/officeart/2018/2/layout/IconVerticalSolidList"/>
    <dgm:cxn modelId="{DD946B7A-F0ED-413D-94BC-AB1AE91FE3C7}" type="presParOf" srcId="{D99983C7-829F-4377-94B1-0ED4C2FE8C28}" destId="{BA09EB75-6769-4A72-8D0A-25E583E4D88F}" srcOrd="2" destOrd="0" presId="urn:microsoft.com/office/officeart/2018/2/layout/IconVerticalSolidList"/>
    <dgm:cxn modelId="{DD81F115-E0BB-4007-8CF5-221F17B80816}" type="presParOf" srcId="{D99983C7-829F-4377-94B1-0ED4C2FE8C28}" destId="{067C8885-0FF5-41FA-AE92-37F552CFFC2F}" srcOrd="3" destOrd="0" presId="urn:microsoft.com/office/officeart/2018/2/layout/IconVerticalSolidList"/>
    <dgm:cxn modelId="{A27158FE-A141-426A-B115-A1C52D06EEFD}" type="presParOf" srcId="{3938EFD2-406B-4D63-97FE-E3486A02E7AE}" destId="{06E0CC1A-9CA1-4FD8-849C-22310145804A}" srcOrd="5" destOrd="0" presId="urn:microsoft.com/office/officeart/2018/2/layout/IconVerticalSolidList"/>
    <dgm:cxn modelId="{7C5F5E75-CC87-4436-A6F5-15D979CE5BAE}" type="presParOf" srcId="{3938EFD2-406B-4D63-97FE-E3486A02E7AE}" destId="{BBE82F76-5AED-4AA3-BB61-99816EC85556}" srcOrd="6" destOrd="0" presId="urn:microsoft.com/office/officeart/2018/2/layout/IconVerticalSolidList"/>
    <dgm:cxn modelId="{69B5A0AF-CB5B-4B9C-8303-9D71C7C5E9C8}" type="presParOf" srcId="{BBE82F76-5AED-4AA3-BB61-99816EC85556}" destId="{12D0B15D-3F44-42D8-AF85-FD74EBFEB2B7}" srcOrd="0" destOrd="0" presId="urn:microsoft.com/office/officeart/2018/2/layout/IconVerticalSolidList"/>
    <dgm:cxn modelId="{248F9C76-6D1C-427C-AE2A-E74FF04BE3AA}" type="presParOf" srcId="{BBE82F76-5AED-4AA3-BB61-99816EC85556}" destId="{F012E1BE-B518-493F-97DB-079052AFBEE1}" srcOrd="1" destOrd="0" presId="urn:microsoft.com/office/officeart/2018/2/layout/IconVerticalSolidList"/>
    <dgm:cxn modelId="{ED7D864A-CF6F-4FA3-8273-334EBB8C65DD}" type="presParOf" srcId="{BBE82F76-5AED-4AA3-BB61-99816EC85556}" destId="{BD381FBA-C51A-41D7-8CC5-BB08597B2C85}" srcOrd="2" destOrd="0" presId="urn:microsoft.com/office/officeart/2018/2/layout/IconVerticalSolidList"/>
    <dgm:cxn modelId="{4BDA8924-F394-4934-857B-4C0A070E76D3}" type="presParOf" srcId="{BBE82F76-5AED-4AA3-BB61-99816EC85556}" destId="{CD3E3494-559F-4AA1-91D9-7B6D28164AE9}" srcOrd="3" destOrd="0" presId="urn:microsoft.com/office/officeart/2018/2/layout/IconVerticalSolidList"/>
    <dgm:cxn modelId="{FF9B4633-BB8D-4643-958B-4388B128F06A}" type="presParOf" srcId="{3938EFD2-406B-4D63-97FE-E3486A02E7AE}" destId="{691AE9A7-70E7-4236-A8A2-0410C1A5BA38}" srcOrd="7" destOrd="0" presId="urn:microsoft.com/office/officeart/2018/2/layout/IconVerticalSolidList"/>
    <dgm:cxn modelId="{BAEF2E36-F6AE-42D3-A248-B9FD24F27C59}" type="presParOf" srcId="{3938EFD2-406B-4D63-97FE-E3486A02E7AE}" destId="{D4309246-6A00-40FB-95AF-7F6BEF2A2213}" srcOrd="8" destOrd="0" presId="urn:microsoft.com/office/officeart/2018/2/layout/IconVerticalSolidList"/>
    <dgm:cxn modelId="{E5E3A61C-D9A4-40B6-880F-D68558C6D263}" type="presParOf" srcId="{D4309246-6A00-40FB-95AF-7F6BEF2A2213}" destId="{3CB7995B-D171-44F1-BDDF-44B3CB8EABA4}" srcOrd="0" destOrd="0" presId="urn:microsoft.com/office/officeart/2018/2/layout/IconVerticalSolidList"/>
    <dgm:cxn modelId="{72D213E9-D01F-4108-AC07-BB3E6CF7BD6F}" type="presParOf" srcId="{D4309246-6A00-40FB-95AF-7F6BEF2A2213}" destId="{99CFAF02-CBBE-4E02-B816-AE5B5ED79B99}" srcOrd="1" destOrd="0" presId="urn:microsoft.com/office/officeart/2018/2/layout/IconVerticalSolidList"/>
    <dgm:cxn modelId="{4C8EA8BD-2897-403A-B4B8-04D4954E41DE}" type="presParOf" srcId="{D4309246-6A00-40FB-95AF-7F6BEF2A2213}" destId="{DC2BD461-BA2F-4D7D-8E93-271669A155F3}" srcOrd="2" destOrd="0" presId="urn:microsoft.com/office/officeart/2018/2/layout/IconVerticalSolidList"/>
    <dgm:cxn modelId="{EF31D9CB-E92D-481A-B67C-6B5F4776A8AA}" type="presParOf" srcId="{D4309246-6A00-40FB-95AF-7F6BEF2A2213}" destId="{68942D01-D1F4-490B-AE62-2054CE39606A}" srcOrd="3" destOrd="0" presId="urn:microsoft.com/office/officeart/2018/2/layout/IconVerticalSolidList"/>
    <dgm:cxn modelId="{8D059382-0EB0-488C-A791-8F9AFA199523}" type="presParOf" srcId="{3938EFD2-406B-4D63-97FE-E3486A02E7AE}" destId="{F432475B-15F3-4424-B421-C99BE718F0F6}" srcOrd="9" destOrd="0" presId="urn:microsoft.com/office/officeart/2018/2/layout/IconVerticalSolidList"/>
    <dgm:cxn modelId="{EF9E768A-B813-4C2F-AAE9-8EF1545A529A}" type="presParOf" srcId="{3938EFD2-406B-4D63-97FE-E3486A02E7AE}" destId="{B038A933-1059-4473-A4E4-FD91ADAAD0A0}" srcOrd="10" destOrd="0" presId="urn:microsoft.com/office/officeart/2018/2/layout/IconVerticalSolidList"/>
    <dgm:cxn modelId="{60853B45-56B6-41C0-9ABA-81659F0D34D5}" type="presParOf" srcId="{B038A933-1059-4473-A4E4-FD91ADAAD0A0}" destId="{CE5EF1DB-D9CF-414B-9D0F-33A53CD0918A}" srcOrd="0" destOrd="0" presId="urn:microsoft.com/office/officeart/2018/2/layout/IconVerticalSolidList"/>
    <dgm:cxn modelId="{26FD955B-2EE8-4E9A-8B80-5A4BFEABDD2C}" type="presParOf" srcId="{B038A933-1059-4473-A4E4-FD91ADAAD0A0}" destId="{42A5CEC9-EAAC-47CC-B4C9-F56430A52BB5}" srcOrd="1" destOrd="0" presId="urn:microsoft.com/office/officeart/2018/2/layout/IconVerticalSolidList"/>
    <dgm:cxn modelId="{8D2D4B33-32C2-4590-916C-05786AC4A521}" type="presParOf" srcId="{B038A933-1059-4473-A4E4-FD91ADAAD0A0}" destId="{34A6EB25-85FA-45F2-A5A2-3A62A5B97FA7}" srcOrd="2" destOrd="0" presId="urn:microsoft.com/office/officeart/2018/2/layout/IconVerticalSolidList"/>
    <dgm:cxn modelId="{930FBD73-6127-4A54-892D-CA457D4A2D0E}" type="presParOf" srcId="{B038A933-1059-4473-A4E4-FD91ADAAD0A0}" destId="{547C3BCB-AE38-4436-87F8-417F908C9649}" srcOrd="3" destOrd="0" presId="urn:microsoft.com/office/officeart/2018/2/layout/IconVerticalSolidList"/>
    <dgm:cxn modelId="{AA84A710-1ECB-411F-BA91-FF694176CAF4}" type="presParOf" srcId="{3938EFD2-406B-4D63-97FE-E3486A02E7AE}" destId="{932F7725-F1D0-4ACA-AE39-28A1DA109BBD}" srcOrd="11" destOrd="0" presId="urn:microsoft.com/office/officeart/2018/2/layout/IconVerticalSolidList"/>
    <dgm:cxn modelId="{6831BD5D-A3C8-4301-BCF4-48F9125F9949}" type="presParOf" srcId="{3938EFD2-406B-4D63-97FE-E3486A02E7AE}" destId="{4011FC8D-FBBA-4B3D-B690-81E8B921ED64}" srcOrd="12" destOrd="0" presId="urn:microsoft.com/office/officeart/2018/2/layout/IconVerticalSolidList"/>
    <dgm:cxn modelId="{3D3A9AAD-C2AE-46DD-B641-387AFB402D19}" type="presParOf" srcId="{4011FC8D-FBBA-4B3D-B690-81E8B921ED64}" destId="{7E1D0F33-7F40-4A36-8500-10383C702168}" srcOrd="0" destOrd="0" presId="urn:microsoft.com/office/officeart/2018/2/layout/IconVerticalSolidList"/>
    <dgm:cxn modelId="{76E1B7C8-0A2A-46A0-B9D1-91ECB7E70ECB}" type="presParOf" srcId="{4011FC8D-FBBA-4B3D-B690-81E8B921ED64}" destId="{E6582FCB-1123-4A74-A58C-E1E1DA46156C}" srcOrd="1" destOrd="0" presId="urn:microsoft.com/office/officeart/2018/2/layout/IconVerticalSolidList"/>
    <dgm:cxn modelId="{8856D1E5-F1A9-48C1-BBA1-0015B9F2B35F}" type="presParOf" srcId="{4011FC8D-FBBA-4B3D-B690-81E8B921ED64}" destId="{B897B950-9663-42D5-83DA-E3F2BF32D901}" srcOrd="2" destOrd="0" presId="urn:microsoft.com/office/officeart/2018/2/layout/IconVerticalSolidList"/>
    <dgm:cxn modelId="{F8F5603C-0E8D-4FF8-B435-C0613B5190FD}" type="presParOf" srcId="{4011FC8D-FBBA-4B3D-B690-81E8B921ED64}" destId="{3C4B2D8D-730D-4E65-BF4C-872484BF3195}" srcOrd="3" destOrd="0" presId="urn:microsoft.com/office/officeart/2018/2/layout/IconVerticalSolidList"/>
    <dgm:cxn modelId="{4BD1C268-6E90-4575-8123-F9A9E522041E}" type="presParOf" srcId="{3938EFD2-406B-4D63-97FE-E3486A02E7AE}" destId="{D85B5DEF-A7C5-432E-84B8-D27C000F405C}" srcOrd="13" destOrd="0" presId="urn:microsoft.com/office/officeart/2018/2/layout/IconVerticalSolidList"/>
    <dgm:cxn modelId="{C4B2727E-692B-4EFA-A508-82D7E84DC225}" type="presParOf" srcId="{3938EFD2-406B-4D63-97FE-E3486A02E7AE}" destId="{FA7E508F-165E-40AF-A6DE-8AD1C0FAEB3B}" srcOrd="14" destOrd="0" presId="urn:microsoft.com/office/officeart/2018/2/layout/IconVerticalSolidList"/>
    <dgm:cxn modelId="{B89BF0EA-E74C-4207-B9A0-333B4280D8F3}" type="presParOf" srcId="{FA7E508F-165E-40AF-A6DE-8AD1C0FAEB3B}" destId="{4B637FC9-957E-4FE2-9954-BFBFF7850362}" srcOrd="0" destOrd="0" presId="urn:microsoft.com/office/officeart/2018/2/layout/IconVerticalSolidList"/>
    <dgm:cxn modelId="{CE47A91A-5E24-4760-9E8A-F8EE290D0609}" type="presParOf" srcId="{FA7E508F-165E-40AF-A6DE-8AD1C0FAEB3B}" destId="{2759E17E-35CE-47CB-9DD3-1D3F1D164B94}" srcOrd="1" destOrd="0" presId="urn:microsoft.com/office/officeart/2018/2/layout/IconVerticalSolidList"/>
    <dgm:cxn modelId="{09E12330-8388-47D3-A6E3-0EDD7EFAD7D2}" type="presParOf" srcId="{FA7E508F-165E-40AF-A6DE-8AD1C0FAEB3B}" destId="{D7FBF09C-92C8-4981-A9CC-0A9CA8D035ED}" srcOrd="2" destOrd="0" presId="urn:microsoft.com/office/officeart/2018/2/layout/IconVerticalSolidList"/>
    <dgm:cxn modelId="{2DD5B569-4225-44A2-A82F-E818D93C5294}" type="presParOf" srcId="{FA7E508F-165E-40AF-A6DE-8AD1C0FAEB3B}" destId="{3D990AC5-7C2D-4E16-A856-FC8E2F10654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09B88A-F2BC-4889-81A6-01DE7579DC7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7B4873-C655-4504-88DE-4050EDF63D12}">
      <dgm:prSet/>
      <dgm:spPr/>
      <dgm:t>
        <a:bodyPr/>
        <a:lstStyle/>
        <a:p>
          <a:pPr>
            <a:lnSpc>
              <a:spcPct val="100000"/>
            </a:lnSpc>
            <a:defRPr cap="all"/>
          </a:pPr>
          <a:r>
            <a:rPr lang="en-US"/>
            <a:t>Line of Businesses</a:t>
          </a:r>
        </a:p>
      </dgm:t>
    </dgm:pt>
    <dgm:pt modelId="{52CEE931-A2C0-4FD9-BF34-42BDFD4A400C}" type="parTrans" cxnId="{5B2D3AF7-80E3-48AD-83E8-B7F60A37AE52}">
      <dgm:prSet/>
      <dgm:spPr/>
      <dgm:t>
        <a:bodyPr/>
        <a:lstStyle/>
        <a:p>
          <a:endParaRPr lang="en-US"/>
        </a:p>
      </dgm:t>
    </dgm:pt>
    <dgm:pt modelId="{3EAA995F-30B2-49C5-816C-85BC47F62D44}" type="sibTrans" cxnId="{5B2D3AF7-80E3-48AD-83E8-B7F60A37AE52}">
      <dgm:prSet/>
      <dgm:spPr/>
      <dgm:t>
        <a:bodyPr/>
        <a:lstStyle/>
        <a:p>
          <a:endParaRPr lang="en-US"/>
        </a:p>
      </dgm:t>
    </dgm:pt>
    <dgm:pt modelId="{481A1B75-A9F8-479D-82D7-6B2ED9B31CC1}">
      <dgm:prSet/>
      <dgm:spPr/>
      <dgm:t>
        <a:bodyPr/>
        <a:lstStyle/>
        <a:p>
          <a:pPr>
            <a:lnSpc>
              <a:spcPct val="100000"/>
            </a:lnSpc>
            <a:defRPr cap="all"/>
          </a:pPr>
          <a:r>
            <a:rPr lang="en-US"/>
            <a:t>Support Regions</a:t>
          </a:r>
        </a:p>
      </dgm:t>
    </dgm:pt>
    <dgm:pt modelId="{7A24E01E-3259-4161-A460-0B299CE19094}" type="parTrans" cxnId="{CB07164D-9D6D-4CB0-81BF-EE8A4A721A9D}">
      <dgm:prSet/>
      <dgm:spPr/>
      <dgm:t>
        <a:bodyPr/>
        <a:lstStyle/>
        <a:p>
          <a:endParaRPr lang="en-US"/>
        </a:p>
      </dgm:t>
    </dgm:pt>
    <dgm:pt modelId="{CEF27204-4C2F-4749-AA4D-112B63A356A7}" type="sibTrans" cxnId="{CB07164D-9D6D-4CB0-81BF-EE8A4A721A9D}">
      <dgm:prSet/>
      <dgm:spPr/>
      <dgm:t>
        <a:bodyPr/>
        <a:lstStyle/>
        <a:p>
          <a:endParaRPr lang="en-US"/>
        </a:p>
      </dgm:t>
    </dgm:pt>
    <dgm:pt modelId="{99DEA389-3073-4940-9568-65ED1882A3B7}">
      <dgm:prSet/>
      <dgm:spPr/>
      <dgm:t>
        <a:bodyPr/>
        <a:lstStyle/>
        <a:p>
          <a:pPr>
            <a:lnSpc>
              <a:spcPct val="100000"/>
            </a:lnSpc>
            <a:defRPr cap="all"/>
          </a:pPr>
          <a:r>
            <a:rPr lang="en-US"/>
            <a:t>Country Support Regions</a:t>
          </a:r>
        </a:p>
      </dgm:t>
    </dgm:pt>
    <dgm:pt modelId="{BE7BEC8B-89C1-4C4B-9AF7-6A286A7E6598}" type="parTrans" cxnId="{1524874D-4F2B-4515-AECF-49A17BB6803E}">
      <dgm:prSet/>
      <dgm:spPr/>
      <dgm:t>
        <a:bodyPr/>
        <a:lstStyle/>
        <a:p>
          <a:endParaRPr lang="en-US"/>
        </a:p>
      </dgm:t>
    </dgm:pt>
    <dgm:pt modelId="{10020DDE-9A11-45C8-82B3-4260B173DF92}" type="sibTrans" cxnId="{1524874D-4F2B-4515-AECF-49A17BB6803E}">
      <dgm:prSet/>
      <dgm:spPr/>
      <dgm:t>
        <a:bodyPr/>
        <a:lstStyle/>
        <a:p>
          <a:endParaRPr lang="en-US"/>
        </a:p>
      </dgm:t>
    </dgm:pt>
    <dgm:pt modelId="{404D2843-BB6F-4EC1-BCAC-259715B0CF98}">
      <dgm:prSet/>
      <dgm:spPr/>
      <dgm:t>
        <a:bodyPr/>
        <a:lstStyle/>
        <a:p>
          <a:pPr>
            <a:lnSpc>
              <a:spcPct val="100000"/>
            </a:lnSpc>
            <a:defRPr cap="all"/>
          </a:pPr>
          <a:r>
            <a:rPr lang="en-US"/>
            <a:t>Bookable Resources</a:t>
          </a:r>
        </a:p>
      </dgm:t>
    </dgm:pt>
    <dgm:pt modelId="{014C8D63-D61B-4F71-9C73-33529FDB6294}" type="parTrans" cxnId="{F1AD3490-9566-4825-A4D7-31FDC32D1F66}">
      <dgm:prSet/>
      <dgm:spPr/>
      <dgm:t>
        <a:bodyPr/>
        <a:lstStyle/>
        <a:p>
          <a:endParaRPr lang="en-US"/>
        </a:p>
      </dgm:t>
    </dgm:pt>
    <dgm:pt modelId="{F05ACF69-A489-4725-9577-43659F8D8014}" type="sibTrans" cxnId="{F1AD3490-9566-4825-A4D7-31FDC32D1F66}">
      <dgm:prSet/>
      <dgm:spPr/>
      <dgm:t>
        <a:bodyPr/>
        <a:lstStyle/>
        <a:p>
          <a:endParaRPr lang="en-US"/>
        </a:p>
      </dgm:t>
    </dgm:pt>
    <dgm:pt modelId="{7036E073-B1D7-4E1C-9B5E-7297DCB9B4FC}">
      <dgm:prSet/>
      <dgm:spPr/>
      <dgm:t>
        <a:bodyPr/>
        <a:lstStyle/>
        <a:p>
          <a:pPr>
            <a:lnSpc>
              <a:spcPct val="100000"/>
            </a:lnSpc>
            <a:defRPr cap="all"/>
          </a:pPr>
          <a:r>
            <a:rPr lang="en-US"/>
            <a:t>Handover Calls</a:t>
          </a:r>
        </a:p>
      </dgm:t>
    </dgm:pt>
    <dgm:pt modelId="{B6144558-AFCA-4051-B40D-3DCC6D19162B}" type="parTrans" cxnId="{5EC18299-53F9-48EA-934C-65A6BC1B12D8}">
      <dgm:prSet/>
      <dgm:spPr/>
      <dgm:t>
        <a:bodyPr/>
        <a:lstStyle/>
        <a:p>
          <a:endParaRPr lang="en-US"/>
        </a:p>
      </dgm:t>
    </dgm:pt>
    <dgm:pt modelId="{4D983610-DE82-467B-8D25-71574CA8195A}" type="sibTrans" cxnId="{5EC18299-53F9-48EA-934C-65A6BC1B12D8}">
      <dgm:prSet/>
      <dgm:spPr/>
      <dgm:t>
        <a:bodyPr/>
        <a:lstStyle/>
        <a:p>
          <a:endParaRPr lang="en-US"/>
        </a:p>
      </dgm:t>
    </dgm:pt>
    <dgm:pt modelId="{426E3709-941D-462D-BB81-E64C8970A826}" type="pres">
      <dgm:prSet presAssocID="{3C09B88A-F2BC-4889-81A6-01DE7579DC71}" presName="root" presStyleCnt="0">
        <dgm:presLayoutVars>
          <dgm:dir/>
          <dgm:resizeHandles val="exact"/>
        </dgm:presLayoutVars>
      </dgm:prSet>
      <dgm:spPr/>
    </dgm:pt>
    <dgm:pt modelId="{91C3113B-4054-4086-AF2A-ED22C27FDC91}" type="pres">
      <dgm:prSet presAssocID="{497B4873-C655-4504-88DE-4050EDF63D12}" presName="compNode" presStyleCnt="0"/>
      <dgm:spPr/>
    </dgm:pt>
    <dgm:pt modelId="{6924EBB8-3546-4562-8EA8-878FAB2EB077}" type="pres">
      <dgm:prSet presAssocID="{497B4873-C655-4504-88DE-4050EDF63D12}" presName="iconBgRect" presStyleLbl="bgShp" presStyleIdx="0" presStyleCnt="5"/>
      <dgm:spPr>
        <a:prstGeom prst="round2DiagRect">
          <a:avLst>
            <a:gd name="adj1" fmla="val 29727"/>
            <a:gd name="adj2" fmla="val 0"/>
          </a:avLst>
        </a:prstGeom>
      </dgm:spPr>
    </dgm:pt>
    <dgm:pt modelId="{AE399BC8-EC6F-4F8C-BF30-68B4A674385A}" type="pres">
      <dgm:prSet presAssocID="{497B4873-C655-4504-88DE-4050EDF63D1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re"/>
        </a:ext>
      </dgm:extLst>
    </dgm:pt>
    <dgm:pt modelId="{FE608063-7060-4C29-B777-57466CEB60F3}" type="pres">
      <dgm:prSet presAssocID="{497B4873-C655-4504-88DE-4050EDF63D12}" presName="spaceRect" presStyleCnt="0"/>
      <dgm:spPr/>
    </dgm:pt>
    <dgm:pt modelId="{A3876CAC-CC8D-4790-BEF1-B990D00DAA6E}" type="pres">
      <dgm:prSet presAssocID="{497B4873-C655-4504-88DE-4050EDF63D12}" presName="textRect" presStyleLbl="revTx" presStyleIdx="0" presStyleCnt="5">
        <dgm:presLayoutVars>
          <dgm:chMax val="1"/>
          <dgm:chPref val="1"/>
        </dgm:presLayoutVars>
      </dgm:prSet>
      <dgm:spPr/>
    </dgm:pt>
    <dgm:pt modelId="{CE0E2008-7FE2-4000-B42D-D537BB22DD17}" type="pres">
      <dgm:prSet presAssocID="{3EAA995F-30B2-49C5-816C-85BC47F62D44}" presName="sibTrans" presStyleCnt="0"/>
      <dgm:spPr/>
    </dgm:pt>
    <dgm:pt modelId="{CDA963BA-E68B-42A0-8DF5-A6605F83FB4E}" type="pres">
      <dgm:prSet presAssocID="{481A1B75-A9F8-479D-82D7-6B2ED9B31CC1}" presName="compNode" presStyleCnt="0"/>
      <dgm:spPr/>
    </dgm:pt>
    <dgm:pt modelId="{0B9AD299-E0AE-4D19-9B33-342A14743770}" type="pres">
      <dgm:prSet presAssocID="{481A1B75-A9F8-479D-82D7-6B2ED9B31CC1}" presName="iconBgRect" presStyleLbl="bgShp" presStyleIdx="1" presStyleCnt="5"/>
      <dgm:spPr>
        <a:prstGeom prst="round2DiagRect">
          <a:avLst>
            <a:gd name="adj1" fmla="val 29727"/>
            <a:gd name="adj2" fmla="val 0"/>
          </a:avLst>
        </a:prstGeom>
      </dgm:spPr>
    </dgm:pt>
    <dgm:pt modelId="{0FD4906C-BB05-43D4-B16A-7A51E28724F8}" type="pres">
      <dgm:prSet presAssocID="{481A1B75-A9F8-479D-82D7-6B2ED9B31CC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7E81EEF0-FAF1-4D54-9232-AD57031A543A}" type="pres">
      <dgm:prSet presAssocID="{481A1B75-A9F8-479D-82D7-6B2ED9B31CC1}" presName="spaceRect" presStyleCnt="0"/>
      <dgm:spPr/>
    </dgm:pt>
    <dgm:pt modelId="{F6F496D7-847F-4A1C-A7D8-1BDA07248820}" type="pres">
      <dgm:prSet presAssocID="{481A1B75-A9F8-479D-82D7-6B2ED9B31CC1}" presName="textRect" presStyleLbl="revTx" presStyleIdx="1" presStyleCnt="5">
        <dgm:presLayoutVars>
          <dgm:chMax val="1"/>
          <dgm:chPref val="1"/>
        </dgm:presLayoutVars>
      </dgm:prSet>
      <dgm:spPr/>
    </dgm:pt>
    <dgm:pt modelId="{51AFB2BA-B192-4619-8460-56E2D0337EB2}" type="pres">
      <dgm:prSet presAssocID="{CEF27204-4C2F-4749-AA4D-112B63A356A7}" presName="sibTrans" presStyleCnt="0"/>
      <dgm:spPr/>
    </dgm:pt>
    <dgm:pt modelId="{DDB975B4-9146-4633-A571-4D0D411A7DB8}" type="pres">
      <dgm:prSet presAssocID="{99DEA389-3073-4940-9568-65ED1882A3B7}" presName="compNode" presStyleCnt="0"/>
      <dgm:spPr/>
    </dgm:pt>
    <dgm:pt modelId="{81B377BE-60C5-4761-B5EB-7D8B13029244}" type="pres">
      <dgm:prSet presAssocID="{99DEA389-3073-4940-9568-65ED1882A3B7}" presName="iconBgRect" presStyleLbl="bgShp" presStyleIdx="2" presStyleCnt="5"/>
      <dgm:spPr>
        <a:prstGeom prst="round2DiagRect">
          <a:avLst>
            <a:gd name="adj1" fmla="val 29727"/>
            <a:gd name="adj2" fmla="val 0"/>
          </a:avLst>
        </a:prstGeom>
      </dgm:spPr>
    </dgm:pt>
    <dgm:pt modelId="{A5A18924-2751-4EEE-B67F-47C5F5012151}" type="pres">
      <dgm:prSet presAssocID="{99DEA389-3073-4940-9568-65ED1882A3B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Europe-Africa"/>
        </a:ext>
      </dgm:extLst>
    </dgm:pt>
    <dgm:pt modelId="{61040695-6471-4FBB-96A6-25CBD17F5635}" type="pres">
      <dgm:prSet presAssocID="{99DEA389-3073-4940-9568-65ED1882A3B7}" presName="spaceRect" presStyleCnt="0"/>
      <dgm:spPr/>
    </dgm:pt>
    <dgm:pt modelId="{A5E272F2-8666-4862-AD7A-E77990A528E1}" type="pres">
      <dgm:prSet presAssocID="{99DEA389-3073-4940-9568-65ED1882A3B7}" presName="textRect" presStyleLbl="revTx" presStyleIdx="2" presStyleCnt="5">
        <dgm:presLayoutVars>
          <dgm:chMax val="1"/>
          <dgm:chPref val="1"/>
        </dgm:presLayoutVars>
      </dgm:prSet>
      <dgm:spPr/>
    </dgm:pt>
    <dgm:pt modelId="{1073E088-8B83-4F9A-B0E0-5E113FA18D1A}" type="pres">
      <dgm:prSet presAssocID="{10020DDE-9A11-45C8-82B3-4260B173DF92}" presName="sibTrans" presStyleCnt="0"/>
      <dgm:spPr/>
    </dgm:pt>
    <dgm:pt modelId="{FF2FDFDD-2962-4495-9BC7-6C8E67A31023}" type="pres">
      <dgm:prSet presAssocID="{404D2843-BB6F-4EC1-BCAC-259715B0CF98}" presName="compNode" presStyleCnt="0"/>
      <dgm:spPr/>
    </dgm:pt>
    <dgm:pt modelId="{478E5825-264A-4817-B25E-5388E9C5CE95}" type="pres">
      <dgm:prSet presAssocID="{404D2843-BB6F-4EC1-BCAC-259715B0CF98}" presName="iconBgRect" presStyleLbl="bgShp" presStyleIdx="3" presStyleCnt="5"/>
      <dgm:spPr>
        <a:prstGeom prst="round2DiagRect">
          <a:avLst>
            <a:gd name="adj1" fmla="val 29727"/>
            <a:gd name="adj2" fmla="val 0"/>
          </a:avLst>
        </a:prstGeom>
      </dgm:spPr>
    </dgm:pt>
    <dgm:pt modelId="{46A97575-5608-48B3-880F-99AFC04C6C07}" type="pres">
      <dgm:prSet presAssocID="{404D2843-BB6F-4EC1-BCAC-259715B0CF9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ctrician"/>
        </a:ext>
      </dgm:extLst>
    </dgm:pt>
    <dgm:pt modelId="{AB403232-1983-479C-AB57-3039813162B0}" type="pres">
      <dgm:prSet presAssocID="{404D2843-BB6F-4EC1-BCAC-259715B0CF98}" presName="spaceRect" presStyleCnt="0"/>
      <dgm:spPr/>
    </dgm:pt>
    <dgm:pt modelId="{CFFCEF98-F090-42C9-BBB4-D633C1F3F975}" type="pres">
      <dgm:prSet presAssocID="{404D2843-BB6F-4EC1-BCAC-259715B0CF98}" presName="textRect" presStyleLbl="revTx" presStyleIdx="3" presStyleCnt="5">
        <dgm:presLayoutVars>
          <dgm:chMax val="1"/>
          <dgm:chPref val="1"/>
        </dgm:presLayoutVars>
      </dgm:prSet>
      <dgm:spPr/>
    </dgm:pt>
    <dgm:pt modelId="{274A002A-8288-4780-B4A8-6287C368F27B}" type="pres">
      <dgm:prSet presAssocID="{F05ACF69-A489-4725-9577-43659F8D8014}" presName="sibTrans" presStyleCnt="0"/>
      <dgm:spPr/>
    </dgm:pt>
    <dgm:pt modelId="{F2182CFB-410E-4B02-9A66-57F2777A0279}" type="pres">
      <dgm:prSet presAssocID="{7036E073-B1D7-4E1C-9B5E-7297DCB9B4FC}" presName="compNode" presStyleCnt="0"/>
      <dgm:spPr/>
    </dgm:pt>
    <dgm:pt modelId="{CD301A77-20D6-4C80-9EF4-518476A0C252}" type="pres">
      <dgm:prSet presAssocID="{7036E073-B1D7-4E1C-9B5E-7297DCB9B4FC}" presName="iconBgRect" presStyleLbl="bgShp" presStyleIdx="4" presStyleCnt="5"/>
      <dgm:spPr>
        <a:prstGeom prst="round2DiagRect">
          <a:avLst>
            <a:gd name="adj1" fmla="val 29727"/>
            <a:gd name="adj2" fmla="val 0"/>
          </a:avLst>
        </a:prstGeom>
      </dgm:spPr>
    </dgm:pt>
    <dgm:pt modelId="{854115E1-238C-4813-B5B5-756DC7B76CBE}" type="pres">
      <dgm:prSet presAssocID="{7036E073-B1D7-4E1C-9B5E-7297DCB9B4F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ceiver"/>
        </a:ext>
      </dgm:extLst>
    </dgm:pt>
    <dgm:pt modelId="{458EC9A0-7450-4CA6-8C97-BC1915EE085B}" type="pres">
      <dgm:prSet presAssocID="{7036E073-B1D7-4E1C-9B5E-7297DCB9B4FC}" presName="spaceRect" presStyleCnt="0"/>
      <dgm:spPr/>
    </dgm:pt>
    <dgm:pt modelId="{31BD5FC2-35D5-49FB-B763-7786072454CA}" type="pres">
      <dgm:prSet presAssocID="{7036E073-B1D7-4E1C-9B5E-7297DCB9B4FC}" presName="textRect" presStyleLbl="revTx" presStyleIdx="4" presStyleCnt="5">
        <dgm:presLayoutVars>
          <dgm:chMax val="1"/>
          <dgm:chPref val="1"/>
        </dgm:presLayoutVars>
      </dgm:prSet>
      <dgm:spPr/>
    </dgm:pt>
  </dgm:ptLst>
  <dgm:cxnLst>
    <dgm:cxn modelId="{DC3EA51B-0BE3-48EA-87BD-425D753110D5}" type="presOf" srcId="{99DEA389-3073-4940-9568-65ED1882A3B7}" destId="{A5E272F2-8666-4862-AD7A-E77990A528E1}" srcOrd="0" destOrd="0" presId="urn:microsoft.com/office/officeart/2018/5/layout/IconLeafLabelList"/>
    <dgm:cxn modelId="{8CCABD27-7455-4D12-B229-164462B67C9B}" type="presOf" srcId="{3C09B88A-F2BC-4889-81A6-01DE7579DC71}" destId="{426E3709-941D-462D-BB81-E64C8970A826}" srcOrd="0" destOrd="0" presId="urn:microsoft.com/office/officeart/2018/5/layout/IconLeafLabelList"/>
    <dgm:cxn modelId="{F4D40833-E556-4924-9B3E-F82F6874215C}" type="presOf" srcId="{7036E073-B1D7-4E1C-9B5E-7297DCB9B4FC}" destId="{31BD5FC2-35D5-49FB-B763-7786072454CA}" srcOrd="0" destOrd="0" presId="urn:microsoft.com/office/officeart/2018/5/layout/IconLeafLabelList"/>
    <dgm:cxn modelId="{0831696B-17B6-45AE-A026-8D7C5930E55B}" type="presOf" srcId="{481A1B75-A9F8-479D-82D7-6B2ED9B31CC1}" destId="{F6F496D7-847F-4A1C-A7D8-1BDA07248820}" srcOrd="0" destOrd="0" presId="urn:microsoft.com/office/officeart/2018/5/layout/IconLeafLabelList"/>
    <dgm:cxn modelId="{CB07164D-9D6D-4CB0-81BF-EE8A4A721A9D}" srcId="{3C09B88A-F2BC-4889-81A6-01DE7579DC71}" destId="{481A1B75-A9F8-479D-82D7-6B2ED9B31CC1}" srcOrd="1" destOrd="0" parTransId="{7A24E01E-3259-4161-A460-0B299CE19094}" sibTransId="{CEF27204-4C2F-4749-AA4D-112B63A356A7}"/>
    <dgm:cxn modelId="{1524874D-4F2B-4515-AECF-49A17BB6803E}" srcId="{3C09B88A-F2BC-4889-81A6-01DE7579DC71}" destId="{99DEA389-3073-4940-9568-65ED1882A3B7}" srcOrd="2" destOrd="0" parTransId="{BE7BEC8B-89C1-4C4B-9AF7-6A286A7E6598}" sibTransId="{10020DDE-9A11-45C8-82B3-4260B173DF92}"/>
    <dgm:cxn modelId="{F1AD3490-9566-4825-A4D7-31FDC32D1F66}" srcId="{3C09B88A-F2BC-4889-81A6-01DE7579DC71}" destId="{404D2843-BB6F-4EC1-BCAC-259715B0CF98}" srcOrd="3" destOrd="0" parTransId="{014C8D63-D61B-4F71-9C73-33529FDB6294}" sibTransId="{F05ACF69-A489-4725-9577-43659F8D8014}"/>
    <dgm:cxn modelId="{5EC18299-53F9-48EA-934C-65A6BC1B12D8}" srcId="{3C09B88A-F2BC-4889-81A6-01DE7579DC71}" destId="{7036E073-B1D7-4E1C-9B5E-7297DCB9B4FC}" srcOrd="4" destOrd="0" parTransId="{B6144558-AFCA-4051-B40D-3DCC6D19162B}" sibTransId="{4D983610-DE82-467B-8D25-71574CA8195A}"/>
    <dgm:cxn modelId="{BFC0E89D-3113-4670-B177-648BF82B4053}" type="presOf" srcId="{404D2843-BB6F-4EC1-BCAC-259715B0CF98}" destId="{CFFCEF98-F090-42C9-BBB4-D633C1F3F975}" srcOrd="0" destOrd="0" presId="urn:microsoft.com/office/officeart/2018/5/layout/IconLeafLabelList"/>
    <dgm:cxn modelId="{D5EF10EE-7360-49C5-92A6-5D4F8B67D315}" type="presOf" srcId="{497B4873-C655-4504-88DE-4050EDF63D12}" destId="{A3876CAC-CC8D-4790-BEF1-B990D00DAA6E}" srcOrd="0" destOrd="0" presId="urn:microsoft.com/office/officeart/2018/5/layout/IconLeafLabelList"/>
    <dgm:cxn modelId="{5B2D3AF7-80E3-48AD-83E8-B7F60A37AE52}" srcId="{3C09B88A-F2BC-4889-81A6-01DE7579DC71}" destId="{497B4873-C655-4504-88DE-4050EDF63D12}" srcOrd="0" destOrd="0" parTransId="{52CEE931-A2C0-4FD9-BF34-42BDFD4A400C}" sibTransId="{3EAA995F-30B2-49C5-816C-85BC47F62D44}"/>
    <dgm:cxn modelId="{71F2CCF1-9E1A-49D5-BF3C-C0D45BCAA7E9}" type="presParOf" srcId="{426E3709-941D-462D-BB81-E64C8970A826}" destId="{91C3113B-4054-4086-AF2A-ED22C27FDC91}" srcOrd="0" destOrd="0" presId="urn:microsoft.com/office/officeart/2018/5/layout/IconLeafLabelList"/>
    <dgm:cxn modelId="{DD00AB88-D115-4590-AB20-BD222055D1B4}" type="presParOf" srcId="{91C3113B-4054-4086-AF2A-ED22C27FDC91}" destId="{6924EBB8-3546-4562-8EA8-878FAB2EB077}" srcOrd="0" destOrd="0" presId="urn:microsoft.com/office/officeart/2018/5/layout/IconLeafLabelList"/>
    <dgm:cxn modelId="{A1BDCE16-9B93-4EAF-BDF3-1EF6B787B3E3}" type="presParOf" srcId="{91C3113B-4054-4086-AF2A-ED22C27FDC91}" destId="{AE399BC8-EC6F-4F8C-BF30-68B4A674385A}" srcOrd="1" destOrd="0" presId="urn:microsoft.com/office/officeart/2018/5/layout/IconLeafLabelList"/>
    <dgm:cxn modelId="{A098D552-D1FE-49AF-BC7A-DF46543D3A1B}" type="presParOf" srcId="{91C3113B-4054-4086-AF2A-ED22C27FDC91}" destId="{FE608063-7060-4C29-B777-57466CEB60F3}" srcOrd="2" destOrd="0" presId="urn:microsoft.com/office/officeart/2018/5/layout/IconLeafLabelList"/>
    <dgm:cxn modelId="{B873B81B-8ABB-46C8-9F44-930DBE0CA4B7}" type="presParOf" srcId="{91C3113B-4054-4086-AF2A-ED22C27FDC91}" destId="{A3876CAC-CC8D-4790-BEF1-B990D00DAA6E}" srcOrd="3" destOrd="0" presId="urn:microsoft.com/office/officeart/2018/5/layout/IconLeafLabelList"/>
    <dgm:cxn modelId="{48D9654F-C7AE-4A10-A580-41F7E4D6D2F5}" type="presParOf" srcId="{426E3709-941D-462D-BB81-E64C8970A826}" destId="{CE0E2008-7FE2-4000-B42D-D537BB22DD17}" srcOrd="1" destOrd="0" presId="urn:microsoft.com/office/officeart/2018/5/layout/IconLeafLabelList"/>
    <dgm:cxn modelId="{721F1294-4C45-4605-A581-8B4C5C7EDE1D}" type="presParOf" srcId="{426E3709-941D-462D-BB81-E64C8970A826}" destId="{CDA963BA-E68B-42A0-8DF5-A6605F83FB4E}" srcOrd="2" destOrd="0" presId="urn:microsoft.com/office/officeart/2018/5/layout/IconLeafLabelList"/>
    <dgm:cxn modelId="{4E026B15-20B6-484A-8C32-79AEC4597BDC}" type="presParOf" srcId="{CDA963BA-E68B-42A0-8DF5-A6605F83FB4E}" destId="{0B9AD299-E0AE-4D19-9B33-342A14743770}" srcOrd="0" destOrd="0" presId="urn:microsoft.com/office/officeart/2018/5/layout/IconLeafLabelList"/>
    <dgm:cxn modelId="{B75D842C-7DB9-4C11-A0AA-AE42E5BF06CF}" type="presParOf" srcId="{CDA963BA-E68B-42A0-8DF5-A6605F83FB4E}" destId="{0FD4906C-BB05-43D4-B16A-7A51E28724F8}" srcOrd="1" destOrd="0" presId="urn:microsoft.com/office/officeart/2018/5/layout/IconLeafLabelList"/>
    <dgm:cxn modelId="{2B6C9597-9A6B-4143-BB3A-C3AED3652E72}" type="presParOf" srcId="{CDA963BA-E68B-42A0-8DF5-A6605F83FB4E}" destId="{7E81EEF0-FAF1-4D54-9232-AD57031A543A}" srcOrd="2" destOrd="0" presId="urn:microsoft.com/office/officeart/2018/5/layout/IconLeafLabelList"/>
    <dgm:cxn modelId="{35C23BB5-1DD8-4894-8E1F-236786DC2A72}" type="presParOf" srcId="{CDA963BA-E68B-42A0-8DF5-A6605F83FB4E}" destId="{F6F496D7-847F-4A1C-A7D8-1BDA07248820}" srcOrd="3" destOrd="0" presId="urn:microsoft.com/office/officeart/2018/5/layout/IconLeafLabelList"/>
    <dgm:cxn modelId="{B54B3847-1BBD-44EA-A0F0-C2F5C6F7A9AA}" type="presParOf" srcId="{426E3709-941D-462D-BB81-E64C8970A826}" destId="{51AFB2BA-B192-4619-8460-56E2D0337EB2}" srcOrd="3" destOrd="0" presId="urn:microsoft.com/office/officeart/2018/5/layout/IconLeafLabelList"/>
    <dgm:cxn modelId="{B2068DE3-81F9-49FA-9B7D-7B06E39FFE68}" type="presParOf" srcId="{426E3709-941D-462D-BB81-E64C8970A826}" destId="{DDB975B4-9146-4633-A571-4D0D411A7DB8}" srcOrd="4" destOrd="0" presId="urn:microsoft.com/office/officeart/2018/5/layout/IconLeafLabelList"/>
    <dgm:cxn modelId="{B225CD41-1E47-4714-93ED-455EB1B34967}" type="presParOf" srcId="{DDB975B4-9146-4633-A571-4D0D411A7DB8}" destId="{81B377BE-60C5-4761-B5EB-7D8B13029244}" srcOrd="0" destOrd="0" presId="urn:microsoft.com/office/officeart/2018/5/layout/IconLeafLabelList"/>
    <dgm:cxn modelId="{EF811441-ED09-4B59-8424-9831EC8AE6A8}" type="presParOf" srcId="{DDB975B4-9146-4633-A571-4D0D411A7DB8}" destId="{A5A18924-2751-4EEE-B67F-47C5F5012151}" srcOrd="1" destOrd="0" presId="urn:microsoft.com/office/officeart/2018/5/layout/IconLeafLabelList"/>
    <dgm:cxn modelId="{C43BEA19-DA20-449C-ADD4-E5120E5EAFA8}" type="presParOf" srcId="{DDB975B4-9146-4633-A571-4D0D411A7DB8}" destId="{61040695-6471-4FBB-96A6-25CBD17F5635}" srcOrd="2" destOrd="0" presId="urn:microsoft.com/office/officeart/2018/5/layout/IconLeafLabelList"/>
    <dgm:cxn modelId="{01388094-CA79-4824-8D70-A461151598DD}" type="presParOf" srcId="{DDB975B4-9146-4633-A571-4D0D411A7DB8}" destId="{A5E272F2-8666-4862-AD7A-E77990A528E1}" srcOrd="3" destOrd="0" presId="urn:microsoft.com/office/officeart/2018/5/layout/IconLeafLabelList"/>
    <dgm:cxn modelId="{AE8708E4-B914-4617-BF0F-D0A9DFB0FE6D}" type="presParOf" srcId="{426E3709-941D-462D-BB81-E64C8970A826}" destId="{1073E088-8B83-4F9A-B0E0-5E113FA18D1A}" srcOrd="5" destOrd="0" presId="urn:microsoft.com/office/officeart/2018/5/layout/IconLeafLabelList"/>
    <dgm:cxn modelId="{2E517BE7-3BAC-4A7B-9D62-D3C11586C802}" type="presParOf" srcId="{426E3709-941D-462D-BB81-E64C8970A826}" destId="{FF2FDFDD-2962-4495-9BC7-6C8E67A31023}" srcOrd="6" destOrd="0" presId="urn:microsoft.com/office/officeart/2018/5/layout/IconLeafLabelList"/>
    <dgm:cxn modelId="{BBFA97E7-2562-41AC-BFD2-1A387E9889E6}" type="presParOf" srcId="{FF2FDFDD-2962-4495-9BC7-6C8E67A31023}" destId="{478E5825-264A-4817-B25E-5388E9C5CE95}" srcOrd="0" destOrd="0" presId="urn:microsoft.com/office/officeart/2018/5/layout/IconLeafLabelList"/>
    <dgm:cxn modelId="{160A6415-B5A3-4D09-919E-52DEE6F9B816}" type="presParOf" srcId="{FF2FDFDD-2962-4495-9BC7-6C8E67A31023}" destId="{46A97575-5608-48B3-880F-99AFC04C6C07}" srcOrd="1" destOrd="0" presId="urn:microsoft.com/office/officeart/2018/5/layout/IconLeafLabelList"/>
    <dgm:cxn modelId="{8DC02165-755A-4A2E-9885-7D7BF4521B69}" type="presParOf" srcId="{FF2FDFDD-2962-4495-9BC7-6C8E67A31023}" destId="{AB403232-1983-479C-AB57-3039813162B0}" srcOrd="2" destOrd="0" presId="urn:microsoft.com/office/officeart/2018/5/layout/IconLeafLabelList"/>
    <dgm:cxn modelId="{C474F8B1-303D-4C21-8BC3-A6371A5996E4}" type="presParOf" srcId="{FF2FDFDD-2962-4495-9BC7-6C8E67A31023}" destId="{CFFCEF98-F090-42C9-BBB4-D633C1F3F975}" srcOrd="3" destOrd="0" presId="urn:microsoft.com/office/officeart/2018/5/layout/IconLeafLabelList"/>
    <dgm:cxn modelId="{DDEB1EB9-3E1C-4E86-B2B6-953E9C597325}" type="presParOf" srcId="{426E3709-941D-462D-BB81-E64C8970A826}" destId="{274A002A-8288-4780-B4A8-6287C368F27B}" srcOrd="7" destOrd="0" presId="urn:microsoft.com/office/officeart/2018/5/layout/IconLeafLabelList"/>
    <dgm:cxn modelId="{A07F02E3-84AE-4BFA-9740-90021DA7E052}" type="presParOf" srcId="{426E3709-941D-462D-BB81-E64C8970A826}" destId="{F2182CFB-410E-4B02-9A66-57F2777A0279}" srcOrd="8" destOrd="0" presId="urn:microsoft.com/office/officeart/2018/5/layout/IconLeafLabelList"/>
    <dgm:cxn modelId="{C7292DA5-0B72-4F3D-AFE6-6C1857CCC580}" type="presParOf" srcId="{F2182CFB-410E-4B02-9A66-57F2777A0279}" destId="{CD301A77-20D6-4C80-9EF4-518476A0C252}" srcOrd="0" destOrd="0" presId="urn:microsoft.com/office/officeart/2018/5/layout/IconLeafLabelList"/>
    <dgm:cxn modelId="{181B94EE-1687-49E4-8E67-B1777000A36C}" type="presParOf" srcId="{F2182CFB-410E-4B02-9A66-57F2777A0279}" destId="{854115E1-238C-4813-B5B5-756DC7B76CBE}" srcOrd="1" destOrd="0" presId="urn:microsoft.com/office/officeart/2018/5/layout/IconLeafLabelList"/>
    <dgm:cxn modelId="{7DDA862D-43A6-4249-8563-99F3520C4AD6}" type="presParOf" srcId="{F2182CFB-410E-4B02-9A66-57F2777A0279}" destId="{458EC9A0-7450-4CA6-8C97-BC1915EE085B}" srcOrd="2" destOrd="0" presId="urn:microsoft.com/office/officeart/2018/5/layout/IconLeafLabelList"/>
    <dgm:cxn modelId="{92204F53-1464-416F-AD9B-446D617DA884}" type="presParOf" srcId="{F2182CFB-410E-4B02-9A66-57F2777A0279}" destId="{31BD5FC2-35D5-49FB-B763-7786072454CA}" srcOrd="3" destOrd="0" presId="urn:microsoft.com/office/officeart/2018/5/layout/IconLeaf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A6408E-0815-4E0C-91F2-1479CE29677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DBBCAF4-C29E-41C2-B1B7-C59AA27A67B6}">
      <dgm:prSet/>
      <dgm:spPr/>
      <dgm:t>
        <a:bodyPr/>
        <a:lstStyle/>
        <a:p>
          <a:r>
            <a:rPr lang="en-US"/>
            <a:t>Focus on</a:t>
          </a:r>
        </a:p>
      </dgm:t>
    </dgm:pt>
    <dgm:pt modelId="{56282CA7-8240-45BC-9070-6302A502D5C2}" type="parTrans" cxnId="{A1A2F420-0430-48A6-A6EC-F0B7CDAB07B5}">
      <dgm:prSet/>
      <dgm:spPr/>
      <dgm:t>
        <a:bodyPr/>
        <a:lstStyle/>
        <a:p>
          <a:endParaRPr lang="en-US"/>
        </a:p>
      </dgm:t>
    </dgm:pt>
    <dgm:pt modelId="{F769F21E-890D-4595-921C-11BD896BB6FE}" type="sibTrans" cxnId="{A1A2F420-0430-48A6-A6EC-F0B7CDAB07B5}">
      <dgm:prSet/>
      <dgm:spPr/>
      <dgm:t>
        <a:bodyPr/>
        <a:lstStyle/>
        <a:p>
          <a:endParaRPr lang="en-US"/>
        </a:p>
      </dgm:t>
    </dgm:pt>
    <dgm:pt modelId="{96C45082-0DC8-4F54-92F5-0FB98DD7350D}">
      <dgm:prSet/>
      <dgm:spPr/>
      <dgm:t>
        <a:bodyPr/>
        <a:lstStyle/>
        <a:p>
          <a:r>
            <a:rPr lang="en-US"/>
            <a:t>Focus on the customer</a:t>
          </a:r>
        </a:p>
      </dgm:t>
    </dgm:pt>
    <dgm:pt modelId="{028049AC-D96C-4EE6-83DB-E27111419E15}" type="parTrans" cxnId="{62409416-6B8E-4634-BCD8-E2A925880B3A}">
      <dgm:prSet/>
      <dgm:spPr/>
      <dgm:t>
        <a:bodyPr/>
        <a:lstStyle/>
        <a:p>
          <a:endParaRPr lang="en-US"/>
        </a:p>
      </dgm:t>
    </dgm:pt>
    <dgm:pt modelId="{D2C731FF-47C4-4D34-AD72-2B2C68D72236}" type="sibTrans" cxnId="{62409416-6B8E-4634-BCD8-E2A925880B3A}">
      <dgm:prSet/>
      <dgm:spPr/>
      <dgm:t>
        <a:bodyPr/>
        <a:lstStyle/>
        <a:p>
          <a:endParaRPr lang="en-US"/>
        </a:p>
      </dgm:t>
    </dgm:pt>
    <dgm:pt modelId="{82CC2B93-31FA-4247-BEA1-1AA7DFCAE1B4}">
      <dgm:prSet/>
      <dgm:spPr/>
      <dgm:t>
        <a:bodyPr/>
        <a:lstStyle/>
        <a:p>
          <a:r>
            <a:rPr lang="en-US"/>
            <a:t>Own the case until it is transferred </a:t>
          </a:r>
        </a:p>
      </dgm:t>
    </dgm:pt>
    <dgm:pt modelId="{177DD6E2-C62C-43B6-92A5-897A4AEC2DD9}" type="parTrans" cxnId="{ECE771C2-7E6C-416D-91BB-E6EA111BAD1D}">
      <dgm:prSet/>
      <dgm:spPr/>
      <dgm:t>
        <a:bodyPr/>
        <a:lstStyle/>
        <a:p>
          <a:endParaRPr lang="en-US"/>
        </a:p>
      </dgm:t>
    </dgm:pt>
    <dgm:pt modelId="{07C0BCC2-FBBA-4BCC-A9B6-CD8667AD05C1}" type="sibTrans" cxnId="{ECE771C2-7E6C-416D-91BB-E6EA111BAD1D}">
      <dgm:prSet/>
      <dgm:spPr/>
      <dgm:t>
        <a:bodyPr/>
        <a:lstStyle/>
        <a:p>
          <a:endParaRPr lang="en-US"/>
        </a:p>
      </dgm:t>
    </dgm:pt>
    <dgm:pt modelId="{D82C60B1-649D-47D2-8CE8-9276755A8402}">
      <dgm:prSet/>
      <dgm:spPr/>
      <dgm:t>
        <a:bodyPr/>
        <a:lstStyle/>
        <a:p>
          <a:r>
            <a:rPr lang="en-US"/>
            <a:t>Provide customer availability and callback date and time details</a:t>
          </a:r>
        </a:p>
      </dgm:t>
    </dgm:pt>
    <dgm:pt modelId="{D5A71DE7-1FBB-4CD9-BDFB-47E0E42FC046}" type="parTrans" cxnId="{CA904FCA-5122-4C0F-B7C5-E76DDF1259F7}">
      <dgm:prSet/>
      <dgm:spPr/>
      <dgm:t>
        <a:bodyPr/>
        <a:lstStyle/>
        <a:p>
          <a:endParaRPr lang="en-US"/>
        </a:p>
      </dgm:t>
    </dgm:pt>
    <dgm:pt modelId="{6F3C8B96-6466-4B38-9632-E23B947C9C18}" type="sibTrans" cxnId="{CA904FCA-5122-4C0F-B7C5-E76DDF1259F7}">
      <dgm:prSet/>
      <dgm:spPr/>
      <dgm:t>
        <a:bodyPr/>
        <a:lstStyle/>
        <a:p>
          <a:endParaRPr lang="en-US"/>
        </a:p>
      </dgm:t>
    </dgm:pt>
    <dgm:pt modelId="{6F82EEB0-CB84-40FC-B7EB-EC7C5DE294B3}">
      <dgm:prSet/>
      <dgm:spPr/>
      <dgm:t>
        <a:bodyPr/>
        <a:lstStyle/>
        <a:p>
          <a:r>
            <a:rPr lang="en-US"/>
            <a:t>Provide details on who owns the action</a:t>
          </a:r>
        </a:p>
      </dgm:t>
    </dgm:pt>
    <dgm:pt modelId="{E4761F6A-A44D-49D2-8F07-49FB97823D7D}" type="parTrans" cxnId="{39F1C3B8-3217-495F-8641-2A75E5B9674B}">
      <dgm:prSet/>
      <dgm:spPr/>
      <dgm:t>
        <a:bodyPr/>
        <a:lstStyle/>
        <a:p>
          <a:endParaRPr lang="en-US"/>
        </a:p>
      </dgm:t>
    </dgm:pt>
    <dgm:pt modelId="{BC9595A8-2419-42F4-8B5E-82D3846C4F54}" type="sibTrans" cxnId="{39F1C3B8-3217-495F-8641-2A75E5B9674B}">
      <dgm:prSet/>
      <dgm:spPr/>
      <dgm:t>
        <a:bodyPr/>
        <a:lstStyle/>
        <a:p>
          <a:endParaRPr lang="en-US"/>
        </a:p>
      </dgm:t>
    </dgm:pt>
    <dgm:pt modelId="{90D3AEBD-CACA-4B82-8C65-1823CA45B997}">
      <dgm:prSet/>
      <dgm:spPr/>
      <dgm:t>
        <a:bodyPr/>
        <a:lstStyle/>
        <a:p>
          <a:r>
            <a:rPr lang="en-US"/>
            <a:t>Provide a status summary that will be added to the case in Service Desk</a:t>
          </a:r>
        </a:p>
      </dgm:t>
    </dgm:pt>
    <dgm:pt modelId="{27097629-E4D0-4E9D-B28B-06FE67606AFA}" type="parTrans" cxnId="{3B4D2BE4-5BF5-4792-8047-8D9F94AF36BD}">
      <dgm:prSet/>
      <dgm:spPr/>
      <dgm:t>
        <a:bodyPr/>
        <a:lstStyle/>
        <a:p>
          <a:endParaRPr lang="en-US"/>
        </a:p>
      </dgm:t>
    </dgm:pt>
    <dgm:pt modelId="{0DEDEB7F-1580-4923-8B6C-F69B66499701}" type="sibTrans" cxnId="{3B4D2BE4-5BF5-4792-8047-8D9F94AF36BD}">
      <dgm:prSet/>
      <dgm:spPr/>
      <dgm:t>
        <a:bodyPr/>
        <a:lstStyle/>
        <a:p>
          <a:endParaRPr lang="en-US"/>
        </a:p>
      </dgm:t>
    </dgm:pt>
    <dgm:pt modelId="{55AD5652-78AD-462D-9A4B-BBB53808BFB6}">
      <dgm:prSet/>
      <dgm:spPr/>
      <dgm:t>
        <a:bodyPr/>
        <a:lstStyle/>
        <a:p>
          <a:r>
            <a:rPr lang="en-US"/>
            <a:t>Watch for</a:t>
          </a:r>
        </a:p>
      </dgm:t>
    </dgm:pt>
    <dgm:pt modelId="{F6EE8380-5B64-4A31-8105-28F4F99914D5}" type="parTrans" cxnId="{102B4AE6-FC84-421C-A0DC-7B45F31E5EB6}">
      <dgm:prSet/>
      <dgm:spPr/>
      <dgm:t>
        <a:bodyPr/>
        <a:lstStyle/>
        <a:p>
          <a:endParaRPr lang="en-US"/>
        </a:p>
      </dgm:t>
    </dgm:pt>
    <dgm:pt modelId="{23697DFD-27FE-4BCF-9DF7-0D20A812A88D}" type="sibTrans" cxnId="{102B4AE6-FC84-421C-A0DC-7B45F31E5EB6}">
      <dgm:prSet/>
      <dgm:spPr/>
      <dgm:t>
        <a:bodyPr/>
        <a:lstStyle/>
        <a:p>
          <a:endParaRPr lang="en-US"/>
        </a:p>
      </dgm:t>
    </dgm:pt>
    <dgm:pt modelId="{3D21F17C-EDF2-41B2-B5B2-A3E15BDBD02B}">
      <dgm:prSet/>
      <dgm:spPr/>
      <dgm:t>
        <a:bodyPr/>
        <a:lstStyle/>
        <a:p>
          <a:r>
            <a:rPr lang="en-US"/>
            <a:t>Alert emails will be sent to you with coaching instructions</a:t>
          </a:r>
        </a:p>
      </dgm:t>
    </dgm:pt>
    <dgm:pt modelId="{1188AF1C-8602-43AE-854C-0B7542C68CE3}" type="parTrans" cxnId="{AFAC24AF-AF54-4D98-8905-B653517557DB}">
      <dgm:prSet/>
      <dgm:spPr/>
      <dgm:t>
        <a:bodyPr/>
        <a:lstStyle/>
        <a:p>
          <a:endParaRPr lang="en-US"/>
        </a:p>
      </dgm:t>
    </dgm:pt>
    <dgm:pt modelId="{8EE95DB2-C98A-43C1-BC19-EF24D5A25894}" type="sibTrans" cxnId="{AFAC24AF-AF54-4D98-8905-B653517557DB}">
      <dgm:prSet/>
      <dgm:spPr/>
      <dgm:t>
        <a:bodyPr/>
        <a:lstStyle/>
        <a:p>
          <a:endParaRPr lang="en-US"/>
        </a:p>
      </dgm:t>
    </dgm:pt>
    <dgm:pt modelId="{483F60C1-A17D-4772-98F6-97D7C6698A78}">
      <dgm:prSet/>
      <dgm:spPr/>
      <dgm:t>
        <a:bodyPr/>
        <a:lstStyle/>
        <a:p>
          <a:r>
            <a:rPr lang="en-US"/>
            <a:t>Don’t provide</a:t>
          </a:r>
        </a:p>
      </dgm:t>
    </dgm:pt>
    <dgm:pt modelId="{AC7DDFC5-C2E9-4CB5-8AAF-0C1B5CCD650E}" type="parTrans" cxnId="{25DFA933-E8FD-4527-BF6F-7CB7C3984C3B}">
      <dgm:prSet/>
      <dgm:spPr/>
      <dgm:t>
        <a:bodyPr/>
        <a:lstStyle/>
        <a:p>
          <a:endParaRPr lang="en-US"/>
        </a:p>
      </dgm:t>
    </dgm:pt>
    <dgm:pt modelId="{D54B26E8-6F18-4DDB-A2F6-3E0B1A287BA9}" type="sibTrans" cxnId="{25DFA933-E8FD-4527-BF6F-7CB7C3984C3B}">
      <dgm:prSet/>
      <dgm:spPr/>
      <dgm:t>
        <a:bodyPr/>
        <a:lstStyle/>
        <a:p>
          <a:endParaRPr lang="en-US"/>
        </a:p>
      </dgm:t>
    </dgm:pt>
    <dgm:pt modelId="{E5799CE7-F46E-456F-99F0-3854562980C7}">
      <dgm:prSet/>
      <dgm:spPr/>
      <dgm:t>
        <a:bodyPr/>
        <a:lstStyle/>
        <a:p>
          <a:r>
            <a:rPr lang="en-US"/>
            <a:t>Don’t provide contact information on FTS, any changes to contact information should only be maintained on the case in Service Desk</a:t>
          </a:r>
        </a:p>
      </dgm:t>
    </dgm:pt>
    <dgm:pt modelId="{7E1EE7A6-AA83-4F67-9C40-857DDE21009A}" type="parTrans" cxnId="{F52F0F43-7B51-46CE-A9F7-BD7CA335CD1D}">
      <dgm:prSet/>
      <dgm:spPr/>
      <dgm:t>
        <a:bodyPr/>
        <a:lstStyle/>
        <a:p>
          <a:endParaRPr lang="en-US"/>
        </a:p>
      </dgm:t>
    </dgm:pt>
    <dgm:pt modelId="{C1D63176-66FD-4C4A-9BDD-FE37C7431BED}" type="sibTrans" cxnId="{F52F0F43-7B51-46CE-A9F7-BD7CA335CD1D}">
      <dgm:prSet/>
      <dgm:spPr/>
      <dgm:t>
        <a:bodyPr/>
        <a:lstStyle/>
        <a:p>
          <a:endParaRPr lang="en-US"/>
        </a:p>
      </dgm:t>
    </dgm:pt>
    <dgm:pt modelId="{14AE7B88-8170-4C61-A015-524CF4620D75}">
      <dgm:prSet/>
      <dgm:spPr/>
      <dgm:t>
        <a:bodyPr/>
        <a:lstStyle/>
        <a:p>
          <a:r>
            <a:rPr lang="en-US"/>
            <a:t>Attend</a:t>
          </a:r>
        </a:p>
      </dgm:t>
    </dgm:pt>
    <dgm:pt modelId="{EDCC3941-50F0-4336-B760-D027BB22F442}" type="parTrans" cxnId="{074E2233-B8BE-45B8-9E26-B3ED9F1F435E}">
      <dgm:prSet/>
      <dgm:spPr/>
      <dgm:t>
        <a:bodyPr/>
        <a:lstStyle/>
        <a:p>
          <a:endParaRPr lang="en-US"/>
        </a:p>
      </dgm:t>
    </dgm:pt>
    <dgm:pt modelId="{F2200943-642E-4B51-968A-1C008711F22B}" type="sibTrans" cxnId="{074E2233-B8BE-45B8-9E26-B3ED9F1F435E}">
      <dgm:prSet/>
      <dgm:spPr/>
      <dgm:t>
        <a:bodyPr/>
        <a:lstStyle/>
        <a:p>
          <a:endParaRPr lang="en-US"/>
        </a:p>
      </dgm:t>
    </dgm:pt>
    <dgm:pt modelId="{DA346553-5A90-4894-B8E1-C0DDD07527C3}">
      <dgm:prSet/>
      <dgm:spPr/>
      <dgm:t>
        <a:bodyPr/>
        <a:lstStyle/>
        <a:p>
          <a:r>
            <a:rPr lang="en-US"/>
            <a:t>Attend the handover meeting</a:t>
          </a:r>
        </a:p>
      </dgm:t>
    </dgm:pt>
    <dgm:pt modelId="{179DDD3F-7B59-4DD3-8C9B-81A281999775}" type="parTrans" cxnId="{71C777CB-3E07-431D-B152-A883A53C81AF}">
      <dgm:prSet/>
      <dgm:spPr/>
      <dgm:t>
        <a:bodyPr/>
        <a:lstStyle/>
        <a:p>
          <a:endParaRPr lang="en-US"/>
        </a:p>
      </dgm:t>
    </dgm:pt>
    <dgm:pt modelId="{81835732-0FDD-4BD3-B4CA-E5FAD191BFB0}" type="sibTrans" cxnId="{71C777CB-3E07-431D-B152-A883A53C81AF}">
      <dgm:prSet/>
      <dgm:spPr/>
      <dgm:t>
        <a:bodyPr/>
        <a:lstStyle/>
        <a:p>
          <a:endParaRPr lang="en-US"/>
        </a:p>
      </dgm:t>
    </dgm:pt>
    <dgm:pt modelId="{F2662117-A0CF-44EB-B371-9D7F33F78D2D}" type="pres">
      <dgm:prSet presAssocID="{C0A6408E-0815-4E0C-91F2-1479CE29677A}" presName="linear" presStyleCnt="0">
        <dgm:presLayoutVars>
          <dgm:dir/>
          <dgm:animLvl val="lvl"/>
          <dgm:resizeHandles val="exact"/>
        </dgm:presLayoutVars>
      </dgm:prSet>
      <dgm:spPr/>
    </dgm:pt>
    <dgm:pt modelId="{6E9C0EBE-E3E6-471C-AD08-D02CAFE0EA89}" type="pres">
      <dgm:prSet presAssocID="{8DBBCAF4-C29E-41C2-B1B7-C59AA27A67B6}" presName="parentLin" presStyleCnt="0"/>
      <dgm:spPr/>
    </dgm:pt>
    <dgm:pt modelId="{62CA6A92-BA2D-4FED-8697-EBA65C440356}" type="pres">
      <dgm:prSet presAssocID="{8DBBCAF4-C29E-41C2-B1B7-C59AA27A67B6}" presName="parentLeftMargin" presStyleLbl="node1" presStyleIdx="0" presStyleCnt="4"/>
      <dgm:spPr/>
    </dgm:pt>
    <dgm:pt modelId="{D8583A9A-B1DC-48BE-ABAA-C0C300F134C3}" type="pres">
      <dgm:prSet presAssocID="{8DBBCAF4-C29E-41C2-B1B7-C59AA27A67B6}" presName="parentText" presStyleLbl="node1" presStyleIdx="0" presStyleCnt="4">
        <dgm:presLayoutVars>
          <dgm:chMax val="0"/>
          <dgm:bulletEnabled val="1"/>
        </dgm:presLayoutVars>
      </dgm:prSet>
      <dgm:spPr/>
    </dgm:pt>
    <dgm:pt modelId="{E32CB82C-4B94-4858-9228-D3BA7E4292AF}" type="pres">
      <dgm:prSet presAssocID="{8DBBCAF4-C29E-41C2-B1B7-C59AA27A67B6}" presName="negativeSpace" presStyleCnt="0"/>
      <dgm:spPr/>
    </dgm:pt>
    <dgm:pt modelId="{CB5B817A-497B-46B2-BBAD-C12CACC93B95}" type="pres">
      <dgm:prSet presAssocID="{8DBBCAF4-C29E-41C2-B1B7-C59AA27A67B6}" presName="childText" presStyleLbl="conFgAcc1" presStyleIdx="0" presStyleCnt="4">
        <dgm:presLayoutVars>
          <dgm:bulletEnabled val="1"/>
        </dgm:presLayoutVars>
      </dgm:prSet>
      <dgm:spPr/>
    </dgm:pt>
    <dgm:pt modelId="{85097066-695C-4345-B2D1-F8F377948A4C}" type="pres">
      <dgm:prSet presAssocID="{F769F21E-890D-4595-921C-11BD896BB6FE}" presName="spaceBetweenRectangles" presStyleCnt="0"/>
      <dgm:spPr/>
    </dgm:pt>
    <dgm:pt modelId="{CB75B602-EE77-4B82-8D8D-77D953F273A3}" type="pres">
      <dgm:prSet presAssocID="{55AD5652-78AD-462D-9A4B-BBB53808BFB6}" presName="parentLin" presStyleCnt="0"/>
      <dgm:spPr/>
    </dgm:pt>
    <dgm:pt modelId="{EEEBF8AC-6C97-4ED2-911B-22172B6B6C54}" type="pres">
      <dgm:prSet presAssocID="{55AD5652-78AD-462D-9A4B-BBB53808BFB6}" presName="parentLeftMargin" presStyleLbl="node1" presStyleIdx="0" presStyleCnt="4"/>
      <dgm:spPr/>
    </dgm:pt>
    <dgm:pt modelId="{350D7DFB-A9EE-4C18-A0BE-DA38DB0F110D}" type="pres">
      <dgm:prSet presAssocID="{55AD5652-78AD-462D-9A4B-BBB53808BFB6}" presName="parentText" presStyleLbl="node1" presStyleIdx="1" presStyleCnt="4">
        <dgm:presLayoutVars>
          <dgm:chMax val="0"/>
          <dgm:bulletEnabled val="1"/>
        </dgm:presLayoutVars>
      </dgm:prSet>
      <dgm:spPr/>
    </dgm:pt>
    <dgm:pt modelId="{FC69DC76-0502-4F43-BC0A-DB0458AE9770}" type="pres">
      <dgm:prSet presAssocID="{55AD5652-78AD-462D-9A4B-BBB53808BFB6}" presName="negativeSpace" presStyleCnt="0"/>
      <dgm:spPr/>
    </dgm:pt>
    <dgm:pt modelId="{8C49B55A-8045-411F-AE54-B7FF7F51BD8D}" type="pres">
      <dgm:prSet presAssocID="{55AD5652-78AD-462D-9A4B-BBB53808BFB6}" presName="childText" presStyleLbl="conFgAcc1" presStyleIdx="1" presStyleCnt="4">
        <dgm:presLayoutVars>
          <dgm:bulletEnabled val="1"/>
        </dgm:presLayoutVars>
      </dgm:prSet>
      <dgm:spPr/>
    </dgm:pt>
    <dgm:pt modelId="{F53C2EBC-E93D-4BB1-BA8E-D7301857313D}" type="pres">
      <dgm:prSet presAssocID="{23697DFD-27FE-4BCF-9DF7-0D20A812A88D}" presName="spaceBetweenRectangles" presStyleCnt="0"/>
      <dgm:spPr/>
    </dgm:pt>
    <dgm:pt modelId="{96B67FC2-02DE-45C6-87A6-DE9F7FF2C1A2}" type="pres">
      <dgm:prSet presAssocID="{483F60C1-A17D-4772-98F6-97D7C6698A78}" presName="parentLin" presStyleCnt="0"/>
      <dgm:spPr/>
    </dgm:pt>
    <dgm:pt modelId="{A470A6F5-6951-4E10-A850-F2FE36FE6E84}" type="pres">
      <dgm:prSet presAssocID="{483F60C1-A17D-4772-98F6-97D7C6698A78}" presName="parentLeftMargin" presStyleLbl="node1" presStyleIdx="1" presStyleCnt="4"/>
      <dgm:spPr/>
    </dgm:pt>
    <dgm:pt modelId="{4EF05B1D-0440-4134-835E-041CB3AFC44F}" type="pres">
      <dgm:prSet presAssocID="{483F60C1-A17D-4772-98F6-97D7C6698A78}" presName="parentText" presStyleLbl="node1" presStyleIdx="2" presStyleCnt="4">
        <dgm:presLayoutVars>
          <dgm:chMax val="0"/>
          <dgm:bulletEnabled val="1"/>
        </dgm:presLayoutVars>
      </dgm:prSet>
      <dgm:spPr/>
    </dgm:pt>
    <dgm:pt modelId="{B611E5B9-4F76-4A15-A712-EEE916F7468A}" type="pres">
      <dgm:prSet presAssocID="{483F60C1-A17D-4772-98F6-97D7C6698A78}" presName="negativeSpace" presStyleCnt="0"/>
      <dgm:spPr/>
    </dgm:pt>
    <dgm:pt modelId="{F88CCAE4-3B94-43ED-89EE-8EB3F62CF82F}" type="pres">
      <dgm:prSet presAssocID="{483F60C1-A17D-4772-98F6-97D7C6698A78}" presName="childText" presStyleLbl="conFgAcc1" presStyleIdx="2" presStyleCnt="4">
        <dgm:presLayoutVars>
          <dgm:bulletEnabled val="1"/>
        </dgm:presLayoutVars>
      </dgm:prSet>
      <dgm:spPr/>
    </dgm:pt>
    <dgm:pt modelId="{D9C37EF8-01B1-4C40-8BF1-E32FF17A8039}" type="pres">
      <dgm:prSet presAssocID="{D54B26E8-6F18-4DDB-A2F6-3E0B1A287BA9}" presName="spaceBetweenRectangles" presStyleCnt="0"/>
      <dgm:spPr/>
    </dgm:pt>
    <dgm:pt modelId="{6153AED9-F509-4302-BFA8-9E7AC1F60796}" type="pres">
      <dgm:prSet presAssocID="{14AE7B88-8170-4C61-A015-524CF4620D75}" presName="parentLin" presStyleCnt="0"/>
      <dgm:spPr/>
    </dgm:pt>
    <dgm:pt modelId="{C1821525-3E9B-4296-AEDF-6C547F23C934}" type="pres">
      <dgm:prSet presAssocID="{14AE7B88-8170-4C61-A015-524CF4620D75}" presName="parentLeftMargin" presStyleLbl="node1" presStyleIdx="2" presStyleCnt="4"/>
      <dgm:spPr/>
    </dgm:pt>
    <dgm:pt modelId="{13FB81B2-B62B-472D-8976-4BC0026AD56B}" type="pres">
      <dgm:prSet presAssocID="{14AE7B88-8170-4C61-A015-524CF4620D75}" presName="parentText" presStyleLbl="node1" presStyleIdx="3" presStyleCnt="4">
        <dgm:presLayoutVars>
          <dgm:chMax val="0"/>
          <dgm:bulletEnabled val="1"/>
        </dgm:presLayoutVars>
      </dgm:prSet>
      <dgm:spPr/>
    </dgm:pt>
    <dgm:pt modelId="{DD31F2D3-8A11-42BF-9B02-E21C4B3DF0BC}" type="pres">
      <dgm:prSet presAssocID="{14AE7B88-8170-4C61-A015-524CF4620D75}" presName="negativeSpace" presStyleCnt="0"/>
      <dgm:spPr/>
    </dgm:pt>
    <dgm:pt modelId="{A5FAF147-5B05-4C3F-B16A-B16FB6E397BF}" type="pres">
      <dgm:prSet presAssocID="{14AE7B88-8170-4C61-A015-524CF4620D75}" presName="childText" presStyleLbl="conFgAcc1" presStyleIdx="3" presStyleCnt="4">
        <dgm:presLayoutVars>
          <dgm:bulletEnabled val="1"/>
        </dgm:presLayoutVars>
      </dgm:prSet>
      <dgm:spPr/>
    </dgm:pt>
  </dgm:ptLst>
  <dgm:cxnLst>
    <dgm:cxn modelId="{1FF10A0B-1699-4936-BFB5-7D9FA72306F0}" type="presOf" srcId="{483F60C1-A17D-4772-98F6-97D7C6698A78}" destId="{4EF05B1D-0440-4134-835E-041CB3AFC44F}" srcOrd="1" destOrd="0" presId="urn:microsoft.com/office/officeart/2005/8/layout/list1"/>
    <dgm:cxn modelId="{62409416-6B8E-4634-BCD8-E2A925880B3A}" srcId="{8DBBCAF4-C29E-41C2-B1B7-C59AA27A67B6}" destId="{96C45082-0DC8-4F54-92F5-0FB98DD7350D}" srcOrd="0" destOrd="0" parTransId="{028049AC-D96C-4EE6-83DB-E27111419E15}" sibTransId="{D2C731FF-47C4-4D34-AD72-2B2C68D72236}"/>
    <dgm:cxn modelId="{A1A2F420-0430-48A6-A6EC-F0B7CDAB07B5}" srcId="{C0A6408E-0815-4E0C-91F2-1479CE29677A}" destId="{8DBBCAF4-C29E-41C2-B1B7-C59AA27A67B6}" srcOrd="0" destOrd="0" parTransId="{56282CA7-8240-45BC-9070-6302A502D5C2}" sibTransId="{F769F21E-890D-4595-921C-11BD896BB6FE}"/>
    <dgm:cxn modelId="{CB00FB22-51FD-46C0-A6E2-F930F50CFCEC}" type="presOf" srcId="{96C45082-0DC8-4F54-92F5-0FB98DD7350D}" destId="{CB5B817A-497B-46B2-BBAD-C12CACC93B95}" srcOrd="0" destOrd="0" presId="urn:microsoft.com/office/officeart/2005/8/layout/list1"/>
    <dgm:cxn modelId="{074E2233-B8BE-45B8-9E26-B3ED9F1F435E}" srcId="{C0A6408E-0815-4E0C-91F2-1479CE29677A}" destId="{14AE7B88-8170-4C61-A015-524CF4620D75}" srcOrd="3" destOrd="0" parTransId="{EDCC3941-50F0-4336-B760-D027BB22F442}" sibTransId="{F2200943-642E-4B51-968A-1C008711F22B}"/>
    <dgm:cxn modelId="{25DFA933-E8FD-4527-BF6F-7CB7C3984C3B}" srcId="{C0A6408E-0815-4E0C-91F2-1479CE29677A}" destId="{483F60C1-A17D-4772-98F6-97D7C6698A78}" srcOrd="2" destOrd="0" parTransId="{AC7DDFC5-C2E9-4CB5-8AAF-0C1B5CCD650E}" sibTransId="{D54B26E8-6F18-4DDB-A2F6-3E0B1A287BA9}"/>
    <dgm:cxn modelId="{D2AF845B-2CCB-4460-824C-479D4FDCABC8}" type="presOf" srcId="{DA346553-5A90-4894-B8E1-C0DDD07527C3}" destId="{A5FAF147-5B05-4C3F-B16A-B16FB6E397BF}" srcOrd="0" destOrd="0" presId="urn:microsoft.com/office/officeart/2005/8/layout/list1"/>
    <dgm:cxn modelId="{AA8A5160-2861-4342-9152-DC5E2596E723}" type="presOf" srcId="{483F60C1-A17D-4772-98F6-97D7C6698A78}" destId="{A470A6F5-6951-4E10-A850-F2FE36FE6E84}" srcOrd="0" destOrd="0" presId="urn:microsoft.com/office/officeart/2005/8/layout/list1"/>
    <dgm:cxn modelId="{F52F0F43-7B51-46CE-A9F7-BD7CA335CD1D}" srcId="{483F60C1-A17D-4772-98F6-97D7C6698A78}" destId="{E5799CE7-F46E-456F-99F0-3854562980C7}" srcOrd="0" destOrd="0" parTransId="{7E1EE7A6-AA83-4F67-9C40-857DDE21009A}" sibTransId="{C1D63176-66FD-4C4A-9BDD-FE37C7431BED}"/>
    <dgm:cxn modelId="{5D4B9565-6155-4698-8C34-EABF581552CC}" type="presOf" srcId="{55AD5652-78AD-462D-9A4B-BBB53808BFB6}" destId="{350D7DFB-A9EE-4C18-A0BE-DA38DB0F110D}" srcOrd="1" destOrd="0" presId="urn:microsoft.com/office/officeart/2005/8/layout/list1"/>
    <dgm:cxn modelId="{6611607C-2621-4CBC-A9AD-BC894D0BB09F}" type="presOf" srcId="{8DBBCAF4-C29E-41C2-B1B7-C59AA27A67B6}" destId="{D8583A9A-B1DC-48BE-ABAA-C0C300F134C3}" srcOrd="1" destOrd="0" presId="urn:microsoft.com/office/officeart/2005/8/layout/list1"/>
    <dgm:cxn modelId="{E4A9978C-955E-4B9B-A2FD-38FE8E24C466}" type="presOf" srcId="{82CC2B93-31FA-4247-BEA1-1AA7DFCAE1B4}" destId="{CB5B817A-497B-46B2-BBAD-C12CACC93B95}" srcOrd="0" destOrd="1" presId="urn:microsoft.com/office/officeart/2005/8/layout/list1"/>
    <dgm:cxn modelId="{0981D7A7-9119-465F-BCEA-995B2B07A911}" type="presOf" srcId="{55AD5652-78AD-462D-9A4B-BBB53808BFB6}" destId="{EEEBF8AC-6C97-4ED2-911B-22172B6B6C54}" srcOrd="0" destOrd="0" presId="urn:microsoft.com/office/officeart/2005/8/layout/list1"/>
    <dgm:cxn modelId="{9EE702A9-D11E-445D-8158-41E1E726A4EE}" type="presOf" srcId="{D82C60B1-649D-47D2-8CE8-9276755A8402}" destId="{CB5B817A-497B-46B2-BBAD-C12CACC93B95}" srcOrd="0" destOrd="2" presId="urn:microsoft.com/office/officeart/2005/8/layout/list1"/>
    <dgm:cxn modelId="{FB67EAAA-E9DF-4D9C-85EE-730135C2F256}" type="presOf" srcId="{90D3AEBD-CACA-4B82-8C65-1823CA45B997}" destId="{CB5B817A-497B-46B2-BBAD-C12CACC93B95}" srcOrd="0" destOrd="4" presId="urn:microsoft.com/office/officeart/2005/8/layout/list1"/>
    <dgm:cxn modelId="{AFAC24AF-AF54-4D98-8905-B653517557DB}" srcId="{55AD5652-78AD-462D-9A4B-BBB53808BFB6}" destId="{3D21F17C-EDF2-41B2-B5B2-A3E15BDBD02B}" srcOrd="0" destOrd="0" parTransId="{1188AF1C-8602-43AE-854C-0B7542C68CE3}" sibTransId="{8EE95DB2-C98A-43C1-BC19-EF24D5A25894}"/>
    <dgm:cxn modelId="{594F68B3-5F61-461F-B489-81764ECD267A}" type="presOf" srcId="{3D21F17C-EDF2-41B2-B5B2-A3E15BDBD02B}" destId="{8C49B55A-8045-411F-AE54-B7FF7F51BD8D}" srcOrd="0" destOrd="0" presId="urn:microsoft.com/office/officeart/2005/8/layout/list1"/>
    <dgm:cxn modelId="{AF08BEB7-FEE3-498A-89DA-144905133221}" type="presOf" srcId="{E5799CE7-F46E-456F-99F0-3854562980C7}" destId="{F88CCAE4-3B94-43ED-89EE-8EB3F62CF82F}" srcOrd="0" destOrd="0" presId="urn:microsoft.com/office/officeart/2005/8/layout/list1"/>
    <dgm:cxn modelId="{39F1C3B8-3217-495F-8641-2A75E5B9674B}" srcId="{96C45082-0DC8-4F54-92F5-0FB98DD7350D}" destId="{6F82EEB0-CB84-40FC-B7EB-EC7C5DE294B3}" srcOrd="2" destOrd="0" parTransId="{E4761F6A-A44D-49D2-8F07-49FB97823D7D}" sibTransId="{BC9595A8-2419-42F4-8B5E-82D3846C4F54}"/>
    <dgm:cxn modelId="{ECE771C2-7E6C-416D-91BB-E6EA111BAD1D}" srcId="{96C45082-0DC8-4F54-92F5-0FB98DD7350D}" destId="{82CC2B93-31FA-4247-BEA1-1AA7DFCAE1B4}" srcOrd="0" destOrd="0" parTransId="{177DD6E2-C62C-43B6-92A5-897A4AEC2DD9}" sibTransId="{07C0BCC2-FBBA-4BCC-A9B6-CD8667AD05C1}"/>
    <dgm:cxn modelId="{D2FD2BC4-C35B-4430-A0A2-B8E0FE99205C}" type="presOf" srcId="{C0A6408E-0815-4E0C-91F2-1479CE29677A}" destId="{F2662117-A0CF-44EB-B371-9D7F33F78D2D}" srcOrd="0" destOrd="0" presId="urn:microsoft.com/office/officeart/2005/8/layout/list1"/>
    <dgm:cxn modelId="{CA904FCA-5122-4C0F-B7C5-E76DDF1259F7}" srcId="{96C45082-0DC8-4F54-92F5-0FB98DD7350D}" destId="{D82C60B1-649D-47D2-8CE8-9276755A8402}" srcOrd="1" destOrd="0" parTransId="{D5A71DE7-1FBB-4CD9-BDFB-47E0E42FC046}" sibTransId="{6F3C8B96-6466-4B38-9632-E23B947C9C18}"/>
    <dgm:cxn modelId="{71C777CB-3E07-431D-B152-A883A53C81AF}" srcId="{14AE7B88-8170-4C61-A015-524CF4620D75}" destId="{DA346553-5A90-4894-B8E1-C0DDD07527C3}" srcOrd="0" destOrd="0" parTransId="{179DDD3F-7B59-4DD3-8C9B-81A281999775}" sibTransId="{81835732-0FDD-4BD3-B4CA-E5FAD191BFB0}"/>
    <dgm:cxn modelId="{FF6E07E1-7918-49D7-BEE0-6B141940BC85}" type="presOf" srcId="{14AE7B88-8170-4C61-A015-524CF4620D75}" destId="{C1821525-3E9B-4296-AEDF-6C547F23C934}" srcOrd="0" destOrd="0" presId="urn:microsoft.com/office/officeart/2005/8/layout/list1"/>
    <dgm:cxn modelId="{3B4D2BE4-5BF5-4792-8047-8D9F94AF36BD}" srcId="{96C45082-0DC8-4F54-92F5-0FB98DD7350D}" destId="{90D3AEBD-CACA-4B82-8C65-1823CA45B997}" srcOrd="3" destOrd="0" parTransId="{27097629-E4D0-4E9D-B28B-06FE67606AFA}" sibTransId="{0DEDEB7F-1580-4923-8B6C-F69B66499701}"/>
    <dgm:cxn modelId="{102B4AE6-FC84-421C-A0DC-7B45F31E5EB6}" srcId="{C0A6408E-0815-4E0C-91F2-1479CE29677A}" destId="{55AD5652-78AD-462D-9A4B-BBB53808BFB6}" srcOrd="1" destOrd="0" parTransId="{F6EE8380-5B64-4A31-8105-28F4F99914D5}" sibTransId="{23697DFD-27FE-4BCF-9DF7-0D20A812A88D}"/>
    <dgm:cxn modelId="{8A5E33E7-1C47-48A8-9E2A-A7DAC2E9AD84}" type="presOf" srcId="{6F82EEB0-CB84-40FC-B7EB-EC7C5DE294B3}" destId="{CB5B817A-497B-46B2-BBAD-C12CACC93B95}" srcOrd="0" destOrd="3" presId="urn:microsoft.com/office/officeart/2005/8/layout/list1"/>
    <dgm:cxn modelId="{1DC1F3EC-2117-4719-8243-A1A3C9631F98}" type="presOf" srcId="{14AE7B88-8170-4C61-A015-524CF4620D75}" destId="{13FB81B2-B62B-472D-8976-4BC0026AD56B}" srcOrd="1" destOrd="0" presId="urn:microsoft.com/office/officeart/2005/8/layout/list1"/>
    <dgm:cxn modelId="{0E1E33F7-2DF1-4690-9059-CE5FD231C5C7}" type="presOf" srcId="{8DBBCAF4-C29E-41C2-B1B7-C59AA27A67B6}" destId="{62CA6A92-BA2D-4FED-8697-EBA65C440356}" srcOrd="0" destOrd="0" presId="urn:microsoft.com/office/officeart/2005/8/layout/list1"/>
    <dgm:cxn modelId="{2601196B-D415-45E0-9DB9-A086B95D5286}" type="presParOf" srcId="{F2662117-A0CF-44EB-B371-9D7F33F78D2D}" destId="{6E9C0EBE-E3E6-471C-AD08-D02CAFE0EA89}" srcOrd="0" destOrd="0" presId="urn:microsoft.com/office/officeart/2005/8/layout/list1"/>
    <dgm:cxn modelId="{038613C7-B58E-4B9A-ACA6-4CDF57E86E8F}" type="presParOf" srcId="{6E9C0EBE-E3E6-471C-AD08-D02CAFE0EA89}" destId="{62CA6A92-BA2D-4FED-8697-EBA65C440356}" srcOrd="0" destOrd="0" presId="urn:microsoft.com/office/officeart/2005/8/layout/list1"/>
    <dgm:cxn modelId="{72B90CF3-C47C-4DAC-B43E-F8B3377E4CD4}" type="presParOf" srcId="{6E9C0EBE-E3E6-471C-AD08-D02CAFE0EA89}" destId="{D8583A9A-B1DC-48BE-ABAA-C0C300F134C3}" srcOrd="1" destOrd="0" presId="urn:microsoft.com/office/officeart/2005/8/layout/list1"/>
    <dgm:cxn modelId="{7C74483D-FC58-4F4D-BB11-9BC3CF40D9D1}" type="presParOf" srcId="{F2662117-A0CF-44EB-B371-9D7F33F78D2D}" destId="{E32CB82C-4B94-4858-9228-D3BA7E4292AF}" srcOrd="1" destOrd="0" presId="urn:microsoft.com/office/officeart/2005/8/layout/list1"/>
    <dgm:cxn modelId="{7DD8A693-BF64-40B7-BE46-D16F396551C6}" type="presParOf" srcId="{F2662117-A0CF-44EB-B371-9D7F33F78D2D}" destId="{CB5B817A-497B-46B2-BBAD-C12CACC93B95}" srcOrd="2" destOrd="0" presId="urn:microsoft.com/office/officeart/2005/8/layout/list1"/>
    <dgm:cxn modelId="{6F84015D-9D7C-46AE-8C19-5BE1DCF0B47F}" type="presParOf" srcId="{F2662117-A0CF-44EB-B371-9D7F33F78D2D}" destId="{85097066-695C-4345-B2D1-F8F377948A4C}" srcOrd="3" destOrd="0" presId="urn:microsoft.com/office/officeart/2005/8/layout/list1"/>
    <dgm:cxn modelId="{2ADEE85C-2AAF-414B-B99B-765C58CB1ACC}" type="presParOf" srcId="{F2662117-A0CF-44EB-B371-9D7F33F78D2D}" destId="{CB75B602-EE77-4B82-8D8D-77D953F273A3}" srcOrd="4" destOrd="0" presId="urn:microsoft.com/office/officeart/2005/8/layout/list1"/>
    <dgm:cxn modelId="{7E6AD3E6-EBB3-4616-9102-95F550430112}" type="presParOf" srcId="{CB75B602-EE77-4B82-8D8D-77D953F273A3}" destId="{EEEBF8AC-6C97-4ED2-911B-22172B6B6C54}" srcOrd="0" destOrd="0" presId="urn:microsoft.com/office/officeart/2005/8/layout/list1"/>
    <dgm:cxn modelId="{5796438E-3A51-4387-B4B2-87CA7E2190BE}" type="presParOf" srcId="{CB75B602-EE77-4B82-8D8D-77D953F273A3}" destId="{350D7DFB-A9EE-4C18-A0BE-DA38DB0F110D}" srcOrd="1" destOrd="0" presId="urn:microsoft.com/office/officeart/2005/8/layout/list1"/>
    <dgm:cxn modelId="{949707DF-638D-4A2A-B16C-E846FAFC25B1}" type="presParOf" srcId="{F2662117-A0CF-44EB-B371-9D7F33F78D2D}" destId="{FC69DC76-0502-4F43-BC0A-DB0458AE9770}" srcOrd="5" destOrd="0" presId="urn:microsoft.com/office/officeart/2005/8/layout/list1"/>
    <dgm:cxn modelId="{14EB0D89-7F1B-4E92-BF6C-B9D0243FBA92}" type="presParOf" srcId="{F2662117-A0CF-44EB-B371-9D7F33F78D2D}" destId="{8C49B55A-8045-411F-AE54-B7FF7F51BD8D}" srcOrd="6" destOrd="0" presId="urn:microsoft.com/office/officeart/2005/8/layout/list1"/>
    <dgm:cxn modelId="{AA77FD32-8DFF-405E-8A69-46F5E6C08C25}" type="presParOf" srcId="{F2662117-A0CF-44EB-B371-9D7F33F78D2D}" destId="{F53C2EBC-E93D-4BB1-BA8E-D7301857313D}" srcOrd="7" destOrd="0" presId="urn:microsoft.com/office/officeart/2005/8/layout/list1"/>
    <dgm:cxn modelId="{C8EA57FA-608D-4C06-B193-17318029E10A}" type="presParOf" srcId="{F2662117-A0CF-44EB-B371-9D7F33F78D2D}" destId="{96B67FC2-02DE-45C6-87A6-DE9F7FF2C1A2}" srcOrd="8" destOrd="0" presId="urn:microsoft.com/office/officeart/2005/8/layout/list1"/>
    <dgm:cxn modelId="{5D3FE36E-590C-4EFF-AEFC-736EBC6D905E}" type="presParOf" srcId="{96B67FC2-02DE-45C6-87A6-DE9F7FF2C1A2}" destId="{A470A6F5-6951-4E10-A850-F2FE36FE6E84}" srcOrd="0" destOrd="0" presId="urn:microsoft.com/office/officeart/2005/8/layout/list1"/>
    <dgm:cxn modelId="{40FDFBCB-B770-4571-8033-75F4298226F2}" type="presParOf" srcId="{96B67FC2-02DE-45C6-87A6-DE9F7FF2C1A2}" destId="{4EF05B1D-0440-4134-835E-041CB3AFC44F}" srcOrd="1" destOrd="0" presId="urn:microsoft.com/office/officeart/2005/8/layout/list1"/>
    <dgm:cxn modelId="{641ABF75-AEC0-45C1-BD0B-8BF30634585C}" type="presParOf" srcId="{F2662117-A0CF-44EB-B371-9D7F33F78D2D}" destId="{B611E5B9-4F76-4A15-A712-EEE916F7468A}" srcOrd="9" destOrd="0" presId="urn:microsoft.com/office/officeart/2005/8/layout/list1"/>
    <dgm:cxn modelId="{60B28E6C-EBC6-45E6-BCAF-71FFDF68AC64}" type="presParOf" srcId="{F2662117-A0CF-44EB-B371-9D7F33F78D2D}" destId="{F88CCAE4-3B94-43ED-89EE-8EB3F62CF82F}" srcOrd="10" destOrd="0" presId="urn:microsoft.com/office/officeart/2005/8/layout/list1"/>
    <dgm:cxn modelId="{FF928D3F-0F53-4B4B-BED8-F837F8F4FBD6}" type="presParOf" srcId="{F2662117-A0CF-44EB-B371-9D7F33F78D2D}" destId="{D9C37EF8-01B1-4C40-8BF1-E32FF17A8039}" srcOrd="11" destOrd="0" presId="urn:microsoft.com/office/officeart/2005/8/layout/list1"/>
    <dgm:cxn modelId="{631A0B1F-7CA2-49F0-A028-57A29EC969AA}" type="presParOf" srcId="{F2662117-A0CF-44EB-B371-9D7F33F78D2D}" destId="{6153AED9-F509-4302-BFA8-9E7AC1F60796}" srcOrd="12" destOrd="0" presId="urn:microsoft.com/office/officeart/2005/8/layout/list1"/>
    <dgm:cxn modelId="{336AE59E-47F6-4849-A140-AFB97A732035}" type="presParOf" srcId="{6153AED9-F509-4302-BFA8-9E7AC1F60796}" destId="{C1821525-3E9B-4296-AEDF-6C547F23C934}" srcOrd="0" destOrd="0" presId="urn:microsoft.com/office/officeart/2005/8/layout/list1"/>
    <dgm:cxn modelId="{186B43AB-6450-4CF2-9EBA-D70EE99473F5}" type="presParOf" srcId="{6153AED9-F509-4302-BFA8-9E7AC1F60796}" destId="{13FB81B2-B62B-472D-8976-4BC0026AD56B}" srcOrd="1" destOrd="0" presId="urn:microsoft.com/office/officeart/2005/8/layout/list1"/>
    <dgm:cxn modelId="{B4DAB3C4-1F45-4DF6-8DB8-CC0E84A24D66}" type="presParOf" srcId="{F2662117-A0CF-44EB-B371-9D7F33F78D2D}" destId="{DD31F2D3-8A11-42BF-9B02-E21C4B3DF0BC}" srcOrd="13" destOrd="0" presId="urn:microsoft.com/office/officeart/2005/8/layout/list1"/>
    <dgm:cxn modelId="{5CCF67A1-E8DC-4A17-B07D-664ADE788876}" type="presParOf" srcId="{F2662117-A0CF-44EB-B371-9D7F33F78D2D}" destId="{A5FAF147-5B05-4C3F-B16A-B16FB6E397B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9AE449-4060-417D-A9B3-995893F20EAF}" type="doc">
      <dgm:prSet loTypeId="urn:microsoft.com/office/officeart/2005/8/layout/hProcess11" loCatId="process" qsTypeId="urn:microsoft.com/office/officeart/2005/8/quickstyle/simple1" qsCatId="simple" csTypeId="urn:microsoft.com/office/officeart/2005/8/colors/accent6_2" csCatId="accent6" phldr="1"/>
      <dgm:spPr/>
      <dgm:t>
        <a:bodyPr/>
        <a:lstStyle/>
        <a:p>
          <a:endParaRPr lang="en-US"/>
        </a:p>
      </dgm:t>
    </dgm:pt>
    <dgm:pt modelId="{4A774C64-F86F-4AFA-BC3A-758B498A5A16}">
      <dgm:prSet/>
      <dgm:spPr/>
      <dgm:t>
        <a:bodyPr/>
        <a:lstStyle/>
        <a:p>
          <a:r>
            <a:rPr lang="en-US"/>
            <a:t>First</a:t>
          </a:r>
        </a:p>
      </dgm:t>
    </dgm:pt>
    <dgm:pt modelId="{64A71C7B-74B5-47D2-AC04-F4E7C3BFF169}" type="parTrans" cxnId="{B841EAB3-F4AF-4E6E-BB2E-90F2B2E65F05}">
      <dgm:prSet/>
      <dgm:spPr/>
      <dgm:t>
        <a:bodyPr/>
        <a:lstStyle/>
        <a:p>
          <a:endParaRPr lang="en-US"/>
        </a:p>
      </dgm:t>
    </dgm:pt>
    <dgm:pt modelId="{0C9023BC-FE56-43C8-842D-1DAE21658E8B}" type="sibTrans" cxnId="{B841EAB3-F4AF-4E6E-BB2E-90F2B2E65F05}">
      <dgm:prSet/>
      <dgm:spPr/>
      <dgm:t>
        <a:bodyPr/>
        <a:lstStyle/>
        <a:p>
          <a:endParaRPr lang="en-US"/>
        </a:p>
      </dgm:t>
    </dgm:pt>
    <dgm:pt modelId="{DE9A00A8-9A56-4373-B579-9EE1C8A606D0}">
      <dgm:prSet/>
      <dgm:spPr/>
      <dgm:t>
        <a:bodyPr/>
        <a:lstStyle/>
        <a:p>
          <a:r>
            <a:rPr lang="en-US"/>
            <a:t>Customer Validation</a:t>
          </a:r>
        </a:p>
      </dgm:t>
    </dgm:pt>
    <dgm:pt modelId="{A2047CCC-8191-4972-AD7C-E698B3595966}" type="parTrans" cxnId="{B59B2EF3-344A-49A9-97C0-67285562CF35}">
      <dgm:prSet/>
      <dgm:spPr/>
      <dgm:t>
        <a:bodyPr/>
        <a:lstStyle/>
        <a:p>
          <a:endParaRPr lang="en-US"/>
        </a:p>
      </dgm:t>
    </dgm:pt>
    <dgm:pt modelId="{E2ECBAC8-6DDB-40AD-A5D2-89155BD7598C}" type="sibTrans" cxnId="{B59B2EF3-344A-49A9-97C0-67285562CF35}">
      <dgm:prSet/>
      <dgm:spPr/>
      <dgm:t>
        <a:bodyPr/>
        <a:lstStyle/>
        <a:p>
          <a:endParaRPr lang="en-US"/>
        </a:p>
      </dgm:t>
    </dgm:pt>
    <dgm:pt modelId="{591DC3B2-6117-4469-8984-90FD2670F19F}">
      <dgm:prSet/>
      <dgm:spPr/>
      <dgm:t>
        <a:bodyPr/>
        <a:lstStyle/>
        <a:p>
          <a:r>
            <a:rPr lang="en-US"/>
            <a:t>Customer Callback</a:t>
          </a:r>
        </a:p>
      </dgm:t>
    </dgm:pt>
    <dgm:pt modelId="{751F8895-65F0-46E6-B682-2ECC1C33BEE1}" type="parTrans" cxnId="{7F2ABCD2-7240-45EF-B47F-8C685E0B213E}">
      <dgm:prSet/>
      <dgm:spPr/>
      <dgm:t>
        <a:bodyPr/>
        <a:lstStyle/>
        <a:p>
          <a:endParaRPr lang="en-US"/>
        </a:p>
      </dgm:t>
    </dgm:pt>
    <dgm:pt modelId="{6F315B6D-C121-4AF8-B615-AA49481D9B54}" type="sibTrans" cxnId="{7F2ABCD2-7240-45EF-B47F-8C685E0B213E}">
      <dgm:prSet/>
      <dgm:spPr/>
      <dgm:t>
        <a:bodyPr/>
        <a:lstStyle/>
        <a:p>
          <a:endParaRPr lang="en-US"/>
        </a:p>
      </dgm:t>
    </dgm:pt>
    <dgm:pt modelId="{C6EC3954-6131-4A8A-B875-1EA98DC74DF4}">
      <dgm:prSet/>
      <dgm:spPr/>
      <dgm:t>
        <a:bodyPr/>
        <a:lstStyle/>
        <a:p>
          <a:r>
            <a:rPr lang="en-US"/>
            <a:t>Wait Until</a:t>
          </a:r>
        </a:p>
      </dgm:t>
    </dgm:pt>
    <dgm:pt modelId="{2309633A-7A78-4030-B9F9-3C591E55A95D}" type="parTrans" cxnId="{9D4194B2-E98E-4AD2-BFD7-683F63AA2775}">
      <dgm:prSet/>
      <dgm:spPr/>
      <dgm:t>
        <a:bodyPr/>
        <a:lstStyle/>
        <a:p>
          <a:endParaRPr lang="en-US"/>
        </a:p>
      </dgm:t>
    </dgm:pt>
    <dgm:pt modelId="{DFE56D5F-0CBC-415D-9B7C-E9BC4A59F7DF}" type="sibTrans" cxnId="{9D4194B2-E98E-4AD2-BFD7-683F63AA2775}">
      <dgm:prSet/>
      <dgm:spPr/>
      <dgm:t>
        <a:bodyPr/>
        <a:lstStyle/>
        <a:p>
          <a:endParaRPr lang="en-US"/>
        </a:p>
      </dgm:t>
    </dgm:pt>
    <dgm:pt modelId="{0516D2C4-606B-49E6-B9AD-BF9EDA65B166}">
      <dgm:prSet/>
      <dgm:spPr/>
      <dgm:t>
        <a:bodyPr/>
        <a:lstStyle/>
        <a:p>
          <a:r>
            <a:rPr lang="en-US"/>
            <a:t>Ensure Summary</a:t>
          </a:r>
        </a:p>
      </dgm:t>
    </dgm:pt>
    <dgm:pt modelId="{1BB82688-CE78-4845-B3E7-9E9FD6D4B240}" type="parTrans" cxnId="{9BA47F33-0B94-46A0-B5A9-60B7E2D83C8D}">
      <dgm:prSet/>
      <dgm:spPr/>
      <dgm:t>
        <a:bodyPr/>
        <a:lstStyle/>
        <a:p>
          <a:endParaRPr lang="en-US"/>
        </a:p>
      </dgm:t>
    </dgm:pt>
    <dgm:pt modelId="{7822E78C-336F-4267-9D51-8BBE545712DA}" type="sibTrans" cxnId="{9BA47F33-0B94-46A0-B5A9-60B7E2D83C8D}">
      <dgm:prSet/>
      <dgm:spPr/>
      <dgm:t>
        <a:bodyPr/>
        <a:lstStyle/>
        <a:p>
          <a:endParaRPr lang="en-US"/>
        </a:p>
      </dgm:t>
    </dgm:pt>
    <dgm:pt modelId="{16DDFA2A-F230-4082-8182-4ECD42D01CDA}">
      <dgm:prSet/>
      <dgm:spPr/>
      <dgm:t>
        <a:bodyPr/>
        <a:lstStyle/>
        <a:p>
          <a:r>
            <a:rPr lang="en-US" dirty="0"/>
            <a:t>Select Resource</a:t>
          </a:r>
        </a:p>
      </dgm:t>
    </dgm:pt>
    <dgm:pt modelId="{CC06E31B-A0FF-4553-A3DC-C72B2066FC74}" type="parTrans" cxnId="{AB48CF17-CE92-4C2F-8F50-5BBC16AF1D9F}">
      <dgm:prSet/>
      <dgm:spPr/>
      <dgm:t>
        <a:bodyPr/>
        <a:lstStyle/>
        <a:p>
          <a:endParaRPr lang="en-US"/>
        </a:p>
      </dgm:t>
    </dgm:pt>
    <dgm:pt modelId="{01914404-5F67-43B1-BF08-89916863F59D}" type="sibTrans" cxnId="{AB48CF17-CE92-4C2F-8F50-5BBC16AF1D9F}">
      <dgm:prSet/>
      <dgm:spPr/>
      <dgm:t>
        <a:bodyPr/>
        <a:lstStyle/>
        <a:p>
          <a:endParaRPr lang="en-US"/>
        </a:p>
      </dgm:t>
    </dgm:pt>
    <dgm:pt modelId="{36DF8FB9-7C88-4944-97D0-BD53D64973D4}">
      <dgm:prSet/>
      <dgm:spPr/>
      <dgm:t>
        <a:bodyPr/>
        <a:lstStyle/>
        <a:p>
          <a:r>
            <a:rPr lang="en-US"/>
            <a:t>All Done</a:t>
          </a:r>
        </a:p>
      </dgm:t>
    </dgm:pt>
    <dgm:pt modelId="{7169D086-F2AA-4A89-B10D-858437A5A09E}" type="parTrans" cxnId="{BCE9D52C-AF0C-488D-8E87-E2E136530B71}">
      <dgm:prSet/>
      <dgm:spPr/>
      <dgm:t>
        <a:bodyPr/>
        <a:lstStyle/>
        <a:p>
          <a:endParaRPr lang="en-US"/>
        </a:p>
      </dgm:t>
    </dgm:pt>
    <dgm:pt modelId="{0EF4F8DE-8883-4189-89E1-742DA05D2AC5}" type="sibTrans" cxnId="{BCE9D52C-AF0C-488D-8E87-E2E136530B71}">
      <dgm:prSet/>
      <dgm:spPr/>
      <dgm:t>
        <a:bodyPr/>
        <a:lstStyle/>
        <a:p>
          <a:endParaRPr lang="en-US"/>
        </a:p>
      </dgm:t>
    </dgm:pt>
    <dgm:pt modelId="{87B90224-6D81-401A-B274-5CCF1C5F0B40}">
      <dgm:prSet/>
      <dgm:spPr/>
      <dgm:t>
        <a:bodyPr/>
        <a:lstStyle/>
        <a:p>
          <a:r>
            <a:rPr lang="en-US" dirty="0"/>
            <a:t>Auto Resolve Resource</a:t>
          </a:r>
        </a:p>
      </dgm:t>
    </dgm:pt>
    <dgm:pt modelId="{541C3BE4-A0F4-4AA5-BD28-16954230F8DE}" type="parTrans" cxnId="{B4C3716C-A1D6-43A0-B060-274E1F0DA175}">
      <dgm:prSet/>
      <dgm:spPr/>
    </dgm:pt>
    <dgm:pt modelId="{8BD4ACA9-D977-4998-A3F1-BBDA3550B915}" type="sibTrans" cxnId="{B4C3716C-A1D6-43A0-B060-274E1F0DA175}">
      <dgm:prSet/>
      <dgm:spPr/>
    </dgm:pt>
    <dgm:pt modelId="{56D16E0B-CAA2-4503-AA5D-2FBA8B1BB4AA}" type="pres">
      <dgm:prSet presAssocID="{959AE449-4060-417D-A9B3-995893F20EAF}" presName="Name0" presStyleCnt="0">
        <dgm:presLayoutVars>
          <dgm:dir/>
          <dgm:resizeHandles val="exact"/>
        </dgm:presLayoutVars>
      </dgm:prSet>
      <dgm:spPr/>
    </dgm:pt>
    <dgm:pt modelId="{E65CA60E-1F98-495B-87CA-088B48A6522C}" type="pres">
      <dgm:prSet presAssocID="{959AE449-4060-417D-A9B3-995893F20EAF}" presName="arrow" presStyleLbl="bgShp" presStyleIdx="0" presStyleCnt="1"/>
      <dgm:spPr/>
    </dgm:pt>
    <dgm:pt modelId="{0D437E05-D95F-496A-BB40-73C49753AC52}" type="pres">
      <dgm:prSet presAssocID="{959AE449-4060-417D-A9B3-995893F20EAF}" presName="points" presStyleCnt="0"/>
      <dgm:spPr/>
    </dgm:pt>
    <dgm:pt modelId="{B39D6625-A8AE-4966-916A-32439B787001}" type="pres">
      <dgm:prSet presAssocID="{4A774C64-F86F-4AFA-BC3A-758B498A5A16}" presName="compositeA" presStyleCnt="0"/>
      <dgm:spPr/>
    </dgm:pt>
    <dgm:pt modelId="{310BD57B-3E08-40D2-9625-EAE69FF33745}" type="pres">
      <dgm:prSet presAssocID="{4A774C64-F86F-4AFA-BC3A-758B498A5A16}" presName="textA" presStyleLbl="revTx" presStyleIdx="0" presStyleCnt="8">
        <dgm:presLayoutVars>
          <dgm:bulletEnabled val="1"/>
        </dgm:presLayoutVars>
      </dgm:prSet>
      <dgm:spPr/>
    </dgm:pt>
    <dgm:pt modelId="{E83D0ED1-D511-4081-A9E5-4E16F3D36B7A}" type="pres">
      <dgm:prSet presAssocID="{4A774C64-F86F-4AFA-BC3A-758B498A5A16}" presName="circleA" presStyleLbl="node1" presStyleIdx="0" presStyleCnt="8"/>
      <dgm:spPr/>
    </dgm:pt>
    <dgm:pt modelId="{6AAF537B-5CBF-40EE-BD85-5141825E41E9}" type="pres">
      <dgm:prSet presAssocID="{4A774C64-F86F-4AFA-BC3A-758B498A5A16}" presName="spaceA" presStyleCnt="0"/>
      <dgm:spPr/>
    </dgm:pt>
    <dgm:pt modelId="{9DB746EB-7ED5-4E7C-94C3-8AB2D82E55D8}" type="pres">
      <dgm:prSet presAssocID="{0C9023BC-FE56-43C8-842D-1DAE21658E8B}" presName="space" presStyleCnt="0"/>
      <dgm:spPr/>
    </dgm:pt>
    <dgm:pt modelId="{622F612F-157D-433C-8826-C1461C56E57B}" type="pres">
      <dgm:prSet presAssocID="{DE9A00A8-9A56-4373-B579-9EE1C8A606D0}" presName="compositeB" presStyleCnt="0"/>
      <dgm:spPr/>
    </dgm:pt>
    <dgm:pt modelId="{67F712E1-B48F-4725-A715-6BFA3D538A38}" type="pres">
      <dgm:prSet presAssocID="{DE9A00A8-9A56-4373-B579-9EE1C8A606D0}" presName="textB" presStyleLbl="revTx" presStyleIdx="1" presStyleCnt="8">
        <dgm:presLayoutVars>
          <dgm:bulletEnabled val="1"/>
        </dgm:presLayoutVars>
      </dgm:prSet>
      <dgm:spPr/>
    </dgm:pt>
    <dgm:pt modelId="{D87ADE0A-4BA7-4CDB-9A69-9D67352BFB65}" type="pres">
      <dgm:prSet presAssocID="{DE9A00A8-9A56-4373-B579-9EE1C8A606D0}" presName="circleB" presStyleLbl="node1" presStyleIdx="1" presStyleCnt="8"/>
      <dgm:spPr/>
    </dgm:pt>
    <dgm:pt modelId="{CC9337A3-7062-48E0-A3F4-28B30E434799}" type="pres">
      <dgm:prSet presAssocID="{DE9A00A8-9A56-4373-B579-9EE1C8A606D0}" presName="spaceB" presStyleCnt="0"/>
      <dgm:spPr/>
    </dgm:pt>
    <dgm:pt modelId="{F3834D37-D054-4AF3-8C5F-993FEE496C7C}" type="pres">
      <dgm:prSet presAssocID="{E2ECBAC8-6DDB-40AD-A5D2-89155BD7598C}" presName="space" presStyleCnt="0"/>
      <dgm:spPr/>
    </dgm:pt>
    <dgm:pt modelId="{25A0EA35-3457-41D7-BECB-0C09051EFD72}" type="pres">
      <dgm:prSet presAssocID="{591DC3B2-6117-4469-8984-90FD2670F19F}" presName="compositeA" presStyleCnt="0"/>
      <dgm:spPr/>
    </dgm:pt>
    <dgm:pt modelId="{E812C6B7-7919-46BC-BD14-0BE7B1BB6436}" type="pres">
      <dgm:prSet presAssocID="{591DC3B2-6117-4469-8984-90FD2670F19F}" presName="textA" presStyleLbl="revTx" presStyleIdx="2" presStyleCnt="8">
        <dgm:presLayoutVars>
          <dgm:bulletEnabled val="1"/>
        </dgm:presLayoutVars>
      </dgm:prSet>
      <dgm:spPr/>
    </dgm:pt>
    <dgm:pt modelId="{385A5098-EE2E-449E-A94A-48BA7DE33BBC}" type="pres">
      <dgm:prSet presAssocID="{591DC3B2-6117-4469-8984-90FD2670F19F}" presName="circleA" presStyleLbl="node1" presStyleIdx="2" presStyleCnt="8"/>
      <dgm:spPr/>
    </dgm:pt>
    <dgm:pt modelId="{CBEF5D37-CEB9-486A-B606-BC71EAB2B2AB}" type="pres">
      <dgm:prSet presAssocID="{591DC3B2-6117-4469-8984-90FD2670F19F}" presName="spaceA" presStyleCnt="0"/>
      <dgm:spPr/>
    </dgm:pt>
    <dgm:pt modelId="{89D32DE9-F6CC-467B-A156-20DF6FBCFAC4}" type="pres">
      <dgm:prSet presAssocID="{6F315B6D-C121-4AF8-B615-AA49481D9B54}" presName="space" presStyleCnt="0"/>
      <dgm:spPr/>
    </dgm:pt>
    <dgm:pt modelId="{EC510544-E0D8-4713-902C-36703B0AC98B}" type="pres">
      <dgm:prSet presAssocID="{C6EC3954-6131-4A8A-B875-1EA98DC74DF4}" presName="compositeB" presStyleCnt="0"/>
      <dgm:spPr/>
    </dgm:pt>
    <dgm:pt modelId="{21D23E33-D09E-4C68-9288-F8E6CDFEC7B1}" type="pres">
      <dgm:prSet presAssocID="{C6EC3954-6131-4A8A-B875-1EA98DC74DF4}" presName="textB" presStyleLbl="revTx" presStyleIdx="3" presStyleCnt="8">
        <dgm:presLayoutVars>
          <dgm:bulletEnabled val="1"/>
        </dgm:presLayoutVars>
      </dgm:prSet>
      <dgm:spPr/>
    </dgm:pt>
    <dgm:pt modelId="{FB5C9AA9-0666-4D96-980C-1F20B7F0E5A6}" type="pres">
      <dgm:prSet presAssocID="{C6EC3954-6131-4A8A-B875-1EA98DC74DF4}" presName="circleB" presStyleLbl="node1" presStyleIdx="3" presStyleCnt="8"/>
      <dgm:spPr/>
    </dgm:pt>
    <dgm:pt modelId="{F2FD7C81-C0A6-4A4E-9A8E-4C6183870E42}" type="pres">
      <dgm:prSet presAssocID="{C6EC3954-6131-4A8A-B875-1EA98DC74DF4}" presName="spaceB" presStyleCnt="0"/>
      <dgm:spPr/>
    </dgm:pt>
    <dgm:pt modelId="{4BE0D5BD-37EB-498D-8970-330E8FE74C48}" type="pres">
      <dgm:prSet presAssocID="{DFE56D5F-0CBC-415D-9B7C-E9BC4A59F7DF}" presName="space" presStyleCnt="0"/>
      <dgm:spPr/>
    </dgm:pt>
    <dgm:pt modelId="{0ABD0A4F-99D3-4661-9076-0D66BE6BB584}" type="pres">
      <dgm:prSet presAssocID="{0516D2C4-606B-49E6-B9AD-BF9EDA65B166}" presName="compositeA" presStyleCnt="0"/>
      <dgm:spPr/>
    </dgm:pt>
    <dgm:pt modelId="{4FF67F95-C5C3-436C-9A8C-E385A245CFC3}" type="pres">
      <dgm:prSet presAssocID="{0516D2C4-606B-49E6-B9AD-BF9EDA65B166}" presName="textA" presStyleLbl="revTx" presStyleIdx="4" presStyleCnt="8">
        <dgm:presLayoutVars>
          <dgm:bulletEnabled val="1"/>
        </dgm:presLayoutVars>
      </dgm:prSet>
      <dgm:spPr/>
    </dgm:pt>
    <dgm:pt modelId="{E869D53C-3E7B-4898-BE62-669571E85D60}" type="pres">
      <dgm:prSet presAssocID="{0516D2C4-606B-49E6-B9AD-BF9EDA65B166}" presName="circleA" presStyleLbl="node1" presStyleIdx="4" presStyleCnt="8"/>
      <dgm:spPr/>
    </dgm:pt>
    <dgm:pt modelId="{74BC1259-7789-4FDF-85EC-DFA066346F7C}" type="pres">
      <dgm:prSet presAssocID="{0516D2C4-606B-49E6-B9AD-BF9EDA65B166}" presName="spaceA" presStyleCnt="0"/>
      <dgm:spPr/>
    </dgm:pt>
    <dgm:pt modelId="{68E97276-FB45-4A01-8343-3323475D6A69}" type="pres">
      <dgm:prSet presAssocID="{7822E78C-336F-4267-9D51-8BBE545712DA}" presName="space" presStyleCnt="0"/>
      <dgm:spPr/>
    </dgm:pt>
    <dgm:pt modelId="{440C6202-93C2-481D-B4B5-996A6219A3A3}" type="pres">
      <dgm:prSet presAssocID="{16DDFA2A-F230-4082-8182-4ECD42D01CDA}" presName="compositeB" presStyleCnt="0"/>
      <dgm:spPr/>
    </dgm:pt>
    <dgm:pt modelId="{DAA6CFE1-87F2-4506-B809-A45FE32E936A}" type="pres">
      <dgm:prSet presAssocID="{16DDFA2A-F230-4082-8182-4ECD42D01CDA}" presName="textB" presStyleLbl="revTx" presStyleIdx="5" presStyleCnt="8">
        <dgm:presLayoutVars>
          <dgm:bulletEnabled val="1"/>
        </dgm:presLayoutVars>
      </dgm:prSet>
      <dgm:spPr/>
    </dgm:pt>
    <dgm:pt modelId="{E0571FD3-EE85-482D-9C77-259DC3C71E80}" type="pres">
      <dgm:prSet presAssocID="{16DDFA2A-F230-4082-8182-4ECD42D01CDA}" presName="circleB" presStyleLbl="node1" presStyleIdx="5" presStyleCnt="8"/>
      <dgm:spPr/>
    </dgm:pt>
    <dgm:pt modelId="{580747EC-2947-4705-9396-8D661950E4E7}" type="pres">
      <dgm:prSet presAssocID="{16DDFA2A-F230-4082-8182-4ECD42D01CDA}" presName="spaceB" presStyleCnt="0"/>
      <dgm:spPr/>
    </dgm:pt>
    <dgm:pt modelId="{B2622392-0812-4207-A1E9-757FC15E761F}" type="pres">
      <dgm:prSet presAssocID="{01914404-5F67-43B1-BF08-89916863F59D}" presName="space" presStyleCnt="0"/>
      <dgm:spPr/>
    </dgm:pt>
    <dgm:pt modelId="{A82F8710-2F8A-4EEA-BBFD-E21EEF289C0F}" type="pres">
      <dgm:prSet presAssocID="{87B90224-6D81-401A-B274-5CCF1C5F0B40}" presName="compositeA" presStyleCnt="0"/>
      <dgm:spPr/>
    </dgm:pt>
    <dgm:pt modelId="{0F0242AE-5D61-41E9-BD98-867CDBD0198F}" type="pres">
      <dgm:prSet presAssocID="{87B90224-6D81-401A-B274-5CCF1C5F0B40}" presName="textA" presStyleLbl="revTx" presStyleIdx="6" presStyleCnt="8">
        <dgm:presLayoutVars>
          <dgm:bulletEnabled val="1"/>
        </dgm:presLayoutVars>
      </dgm:prSet>
      <dgm:spPr/>
    </dgm:pt>
    <dgm:pt modelId="{4439A251-D5D7-424F-ABB8-F9E6F1DBAFD2}" type="pres">
      <dgm:prSet presAssocID="{87B90224-6D81-401A-B274-5CCF1C5F0B40}" presName="circleA" presStyleLbl="node1" presStyleIdx="6" presStyleCnt="8"/>
      <dgm:spPr/>
    </dgm:pt>
    <dgm:pt modelId="{FE34BD78-BED3-42EA-BDEA-4C87FA1B6D32}" type="pres">
      <dgm:prSet presAssocID="{87B90224-6D81-401A-B274-5CCF1C5F0B40}" presName="spaceA" presStyleCnt="0"/>
      <dgm:spPr/>
    </dgm:pt>
    <dgm:pt modelId="{5A9698F2-9ED4-4D04-B20F-63A3CDEBE0C1}" type="pres">
      <dgm:prSet presAssocID="{8BD4ACA9-D977-4998-A3F1-BBDA3550B915}" presName="space" presStyleCnt="0"/>
      <dgm:spPr/>
    </dgm:pt>
    <dgm:pt modelId="{686057EA-9ED5-4394-B3F8-FAEDD14770D5}" type="pres">
      <dgm:prSet presAssocID="{36DF8FB9-7C88-4944-97D0-BD53D64973D4}" presName="compositeB" presStyleCnt="0"/>
      <dgm:spPr/>
    </dgm:pt>
    <dgm:pt modelId="{AE8AE3FA-E602-4580-B4C1-CF92F95C4FA8}" type="pres">
      <dgm:prSet presAssocID="{36DF8FB9-7C88-4944-97D0-BD53D64973D4}" presName="textB" presStyleLbl="revTx" presStyleIdx="7" presStyleCnt="8">
        <dgm:presLayoutVars>
          <dgm:bulletEnabled val="1"/>
        </dgm:presLayoutVars>
      </dgm:prSet>
      <dgm:spPr/>
    </dgm:pt>
    <dgm:pt modelId="{2496FA4D-C644-48CB-B153-3EA72DB2A5E8}" type="pres">
      <dgm:prSet presAssocID="{36DF8FB9-7C88-4944-97D0-BD53D64973D4}" presName="circleB" presStyleLbl="node1" presStyleIdx="7" presStyleCnt="8"/>
      <dgm:spPr/>
    </dgm:pt>
    <dgm:pt modelId="{70017B3E-C97A-4A0B-8061-D3316D489E49}" type="pres">
      <dgm:prSet presAssocID="{36DF8FB9-7C88-4944-97D0-BD53D64973D4}" presName="spaceB" presStyleCnt="0"/>
      <dgm:spPr/>
    </dgm:pt>
  </dgm:ptLst>
  <dgm:cxnLst>
    <dgm:cxn modelId="{15A9B70A-0472-4CEE-872E-0078FDC471FE}" type="presOf" srcId="{4A774C64-F86F-4AFA-BC3A-758B498A5A16}" destId="{310BD57B-3E08-40D2-9625-EAE69FF33745}" srcOrd="0" destOrd="0" presId="urn:microsoft.com/office/officeart/2005/8/layout/hProcess11"/>
    <dgm:cxn modelId="{AB48CF17-CE92-4C2F-8F50-5BBC16AF1D9F}" srcId="{959AE449-4060-417D-A9B3-995893F20EAF}" destId="{16DDFA2A-F230-4082-8182-4ECD42D01CDA}" srcOrd="5" destOrd="0" parTransId="{CC06E31B-A0FF-4553-A3DC-C72B2066FC74}" sibTransId="{01914404-5F67-43B1-BF08-89916863F59D}"/>
    <dgm:cxn modelId="{D3F06528-CF58-445A-B2F0-4067F21ABCDA}" type="presOf" srcId="{16DDFA2A-F230-4082-8182-4ECD42D01CDA}" destId="{DAA6CFE1-87F2-4506-B809-A45FE32E936A}" srcOrd="0" destOrd="0" presId="urn:microsoft.com/office/officeart/2005/8/layout/hProcess11"/>
    <dgm:cxn modelId="{082F892A-ADD5-4721-BC7B-D14C6867155D}" type="presOf" srcId="{87B90224-6D81-401A-B274-5CCF1C5F0B40}" destId="{0F0242AE-5D61-41E9-BD98-867CDBD0198F}" srcOrd="0" destOrd="0" presId="urn:microsoft.com/office/officeart/2005/8/layout/hProcess11"/>
    <dgm:cxn modelId="{BCE9D52C-AF0C-488D-8E87-E2E136530B71}" srcId="{959AE449-4060-417D-A9B3-995893F20EAF}" destId="{36DF8FB9-7C88-4944-97D0-BD53D64973D4}" srcOrd="7" destOrd="0" parTransId="{7169D086-F2AA-4A89-B10D-858437A5A09E}" sibTransId="{0EF4F8DE-8883-4189-89E1-742DA05D2AC5}"/>
    <dgm:cxn modelId="{86FEE12D-2A20-4B2E-BDFB-E2F9A5661819}" type="presOf" srcId="{0516D2C4-606B-49E6-B9AD-BF9EDA65B166}" destId="{4FF67F95-C5C3-436C-9A8C-E385A245CFC3}" srcOrd="0" destOrd="0" presId="urn:microsoft.com/office/officeart/2005/8/layout/hProcess11"/>
    <dgm:cxn modelId="{9BA47F33-0B94-46A0-B5A9-60B7E2D83C8D}" srcId="{959AE449-4060-417D-A9B3-995893F20EAF}" destId="{0516D2C4-606B-49E6-B9AD-BF9EDA65B166}" srcOrd="4" destOrd="0" parTransId="{1BB82688-CE78-4845-B3E7-9E9FD6D4B240}" sibTransId="{7822E78C-336F-4267-9D51-8BBE545712DA}"/>
    <dgm:cxn modelId="{90FF1C3A-35FC-4C15-8EB4-6957222351A1}" type="presOf" srcId="{36DF8FB9-7C88-4944-97D0-BD53D64973D4}" destId="{AE8AE3FA-E602-4580-B4C1-CF92F95C4FA8}" srcOrd="0" destOrd="0" presId="urn:microsoft.com/office/officeart/2005/8/layout/hProcess11"/>
    <dgm:cxn modelId="{B4C3716C-A1D6-43A0-B060-274E1F0DA175}" srcId="{959AE449-4060-417D-A9B3-995893F20EAF}" destId="{87B90224-6D81-401A-B274-5CCF1C5F0B40}" srcOrd="6" destOrd="0" parTransId="{541C3BE4-A0F4-4AA5-BD28-16954230F8DE}" sibTransId="{8BD4ACA9-D977-4998-A3F1-BBDA3550B915}"/>
    <dgm:cxn modelId="{F56CF955-ACD9-48C4-B52C-F6E197BDBEB9}" type="presOf" srcId="{C6EC3954-6131-4A8A-B875-1EA98DC74DF4}" destId="{21D23E33-D09E-4C68-9288-F8E6CDFEC7B1}" srcOrd="0" destOrd="0" presId="urn:microsoft.com/office/officeart/2005/8/layout/hProcess11"/>
    <dgm:cxn modelId="{2D81309E-07E3-462D-9F65-CFB9CD037FE4}" type="presOf" srcId="{591DC3B2-6117-4469-8984-90FD2670F19F}" destId="{E812C6B7-7919-46BC-BD14-0BE7B1BB6436}" srcOrd="0" destOrd="0" presId="urn:microsoft.com/office/officeart/2005/8/layout/hProcess11"/>
    <dgm:cxn modelId="{9D4194B2-E98E-4AD2-BFD7-683F63AA2775}" srcId="{959AE449-4060-417D-A9B3-995893F20EAF}" destId="{C6EC3954-6131-4A8A-B875-1EA98DC74DF4}" srcOrd="3" destOrd="0" parTransId="{2309633A-7A78-4030-B9F9-3C591E55A95D}" sibTransId="{DFE56D5F-0CBC-415D-9B7C-E9BC4A59F7DF}"/>
    <dgm:cxn modelId="{B841EAB3-F4AF-4E6E-BB2E-90F2B2E65F05}" srcId="{959AE449-4060-417D-A9B3-995893F20EAF}" destId="{4A774C64-F86F-4AFA-BC3A-758B498A5A16}" srcOrd="0" destOrd="0" parTransId="{64A71C7B-74B5-47D2-AC04-F4E7C3BFF169}" sibTransId="{0C9023BC-FE56-43C8-842D-1DAE21658E8B}"/>
    <dgm:cxn modelId="{31CE7AC5-3119-4EE1-98CA-EFD816B98615}" type="presOf" srcId="{DE9A00A8-9A56-4373-B579-9EE1C8A606D0}" destId="{67F712E1-B48F-4725-A715-6BFA3D538A38}" srcOrd="0" destOrd="0" presId="urn:microsoft.com/office/officeart/2005/8/layout/hProcess11"/>
    <dgm:cxn modelId="{7F2ABCD2-7240-45EF-B47F-8C685E0B213E}" srcId="{959AE449-4060-417D-A9B3-995893F20EAF}" destId="{591DC3B2-6117-4469-8984-90FD2670F19F}" srcOrd="2" destOrd="0" parTransId="{751F8895-65F0-46E6-B682-2ECC1C33BEE1}" sibTransId="{6F315B6D-C121-4AF8-B615-AA49481D9B54}"/>
    <dgm:cxn modelId="{867DCEDA-BAFF-4054-BD80-CDA2B48FC376}" type="presOf" srcId="{959AE449-4060-417D-A9B3-995893F20EAF}" destId="{56D16E0B-CAA2-4503-AA5D-2FBA8B1BB4AA}" srcOrd="0" destOrd="0" presId="urn:microsoft.com/office/officeart/2005/8/layout/hProcess11"/>
    <dgm:cxn modelId="{B59B2EF3-344A-49A9-97C0-67285562CF35}" srcId="{959AE449-4060-417D-A9B3-995893F20EAF}" destId="{DE9A00A8-9A56-4373-B579-9EE1C8A606D0}" srcOrd="1" destOrd="0" parTransId="{A2047CCC-8191-4972-AD7C-E698B3595966}" sibTransId="{E2ECBAC8-6DDB-40AD-A5D2-89155BD7598C}"/>
    <dgm:cxn modelId="{29B13B94-9F2F-4A15-9DF5-5DD6B8C11524}" type="presParOf" srcId="{56D16E0B-CAA2-4503-AA5D-2FBA8B1BB4AA}" destId="{E65CA60E-1F98-495B-87CA-088B48A6522C}" srcOrd="0" destOrd="0" presId="urn:microsoft.com/office/officeart/2005/8/layout/hProcess11"/>
    <dgm:cxn modelId="{08B9BDBA-5B57-47A6-8155-906E0B4536CB}" type="presParOf" srcId="{56D16E0B-CAA2-4503-AA5D-2FBA8B1BB4AA}" destId="{0D437E05-D95F-496A-BB40-73C49753AC52}" srcOrd="1" destOrd="0" presId="urn:microsoft.com/office/officeart/2005/8/layout/hProcess11"/>
    <dgm:cxn modelId="{AECD24CA-22B9-405F-9C70-152AC1E12128}" type="presParOf" srcId="{0D437E05-D95F-496A-BB40-73C49753AC52}" destId="{B39D6625-A8AE-4966-916A-32439B787001}" srcOrd="0" destOrd="0" presId="urn:microsoft.com/office/officeart/2005/8/layout/hProcess11"/>
    <dgm:cxn modelId="{6719BB79-97F4-4748-844E-7DA5F941B887}" type="presParOf" srcId="{B39D6625-A8AE-4966-916A-32439B787001}" destId="{310BD57B-3E08-40D2-9625-EAE69FF33745}" srcOrd="0" destOrd="0" presId="urn:microsoft.com/office/officeart/2005/8/layout/hProcess11"/>
    <dgm:cxn modelId="{AC62FC2C-3EE0-4806-94EC-3F7E5F7C536C}" type="presParOf" srcId="{B39D6625-A8AE-4966-916A-32439B787001}" destId="{E83D0ED1-D511-4081-A9E5-4E16F3D36B7A}" srcOrd="1" destOrd="0" presId="urn:microsoft.com/office/officeart/2005/8/layout/hProcess11"/>
    <dgm:cxn modelId="{61A6FA35-2232-4555-ABC4-96E2FCC450AA}" type="presParOf" srcId="{B39D6625-A8AE-4966-916A-32439B787001}" destId="{6AAF537B-5CBF-40EE-BD85-5141825E41E9}" srcOrd="2" destOrd="0" presId="urn:microsoft.com/office/officeart/2005/8/layout/hProcess11"/>
    <dgm:cxn modelId="{73AB0295-E2A4-40FD-9D38-41A35DC0872F}" type="presParOf" srcId="{0D437E05-D95F-496A-BB40-73C49753AC52}" destId="{9DB746EB-7ED5-4E7C-94C3-8AB2D82E55D8}" srcOrd="1" destOrd="0" presId="urn:microsoft.com/office/officeart/2005/8/layout/hProcess11"/>
    <dgm:cxn modelId="{CF2A3346-2478-4469-983B-F420A6267630}" type="presParOf" srcId="{0D437E05-D95F-496A-BB40-73C49753AC52}" destId="{622F612F-157D-433C-8826-C1461C56E57B}" srcOrd="2" destOrd="0" presId="urn:microsoft.com/office/officeart/2005/8/layout/hProcess11"/>
    <dgm:cxn modelId="{E9E9C226-FCEF-4142-B7B1-358B2FCED5B0}" type="presParOf" srcId="{622F612F-157D-433C-8826-C1461C56E57B}" destId="{67F712E1-B48F-4725-A715-6BFA3D538A38}" srcOrd="0" destOrd="0" presId="urn:microsoft.com/office/officeart/2005/8/layout/hProcess11"/>
    <dgm:cxn modelId="{8E558CF4-8B75-4B0D-887E-E2A545DA367F}" type="presParOf" srcId="{622F612F-157D-433C-8826-C1461C56E57B}" destId="{D87ADE0A-4BA7-4CDB-9A69-9D67352BFB65}" srcOrd="1" destOrd="0" presId="urn:microsoft.com/office/officeart/2005/8/layout/hProcess11"/>
    <dgm:cxn modelId="{D969A830-F265-43AD-8707-9BFD41CF21AF}" type="presParOf" srcId="{622F612F-157D-433C-8826-C1461C56E57B}" destId="{CC9337A3-7062-48E0-A3F4-28B30E434799}" srcOrd="2" destOrd="0" presId="urn:microsoft.com/office/officeart/2005/8/layout/hProcess11"/>
    <dgm:cxn modelId="{76184F12-6377-4DD6-A274-E9B8858F0BD9}" type="presParOf" srcId="{0D437E05-D95F-496A-BB40-73C49753AC52}" destId="{F3834D37-D054-4AF3-8C5F-993FEE496C7C}" srcOrd="3" destOrd="0" presId="urn:microsoft.com/office/officeart/2005/8/layout/hProcess11"/>
    <dgm:cxn modelId="{6876B9F9-7B63-4A07-A47F-B643CBC815D7}" type="presParOf" srcId="{0D437E05-D95F-496A-BB40-73C49753AC52}" destId="{25A0EA35-3457-41D7-BECB-0C09051EFD72}" srcOrd="4" destOrd="0" presId="urn:microsoft.com/office/officeart/2005/8/layout/hProcess11"/>
    <dgm:cxn modelId="{85BC6307-8D72-4833-B5B9-25F9F0F522AB}" type="presParOf" srcId="{25A0EA35-3457-41D7-BECB-0C09051EFD72}" destId="{E812C6B7-7919-46BC-BD14-0BE7B1BB6436}" srcOrd="0" destOrd="0" presId="urn:microsoft.com/office/officeart/2005/8/layout/hProcess11"/>
    <dgm:cxn modelId="{3329309A-8E2C-4675-9E49-5E2E7EC01350}" type="presParOf" srcId="{25A0EA35-3457-41D7-BECB-0C09051EFD72}" destId="{385A5098-EE2E-449E-A94A-48BA7DE33BBC}" srcOrd="1" destOrd="0" presId="urn:microsoft.com/office/officeart/2005/8/layout/hProcess11"/>
    <dgm:cxn modelId="{00867C31-501F-41A3-BA8B-991C3A064972}" type="presParOf" srcId="{25A0EA35-3457-41D7-BECB-0C09051EFD72}" destId="{CBEF5D37-CEB9-486A-B606-BC71EAB2B2AB}" srcOrd="2" destOrd="0" presId="urn:microsoft.com/office/officeart/2005/8/layout/hProcess11"/>
    <dgm:cxn modelId="{50D3F77E-4757-460E-9026-90E86DD53BA1}" type="presParOf" srcId="{0D437E05-D95F-496A-BB40-73C49753AC52}" destId="{89D32DE9-F6CC-467B-A156-20DF6FBCFAC4}" srcOrd="5" destOrd="0" presId="urn:microsoft.com/office/officeart/2005/8/layout/hProcess11"/>
    <dgm:cxn modelId="{D2CF694E-9D18-4AB5-9A16-B2880E12E8FF}" type="presParOf" srcId="{0D437E05-D95F-496A-BB40-73C49753AC52}" destId="{EC510544-E0D8-4713-902C-36703B0AC98B}" srcOrd="6" destOrd="0" presId="urn:microsoft.com/office/officeart/2005/8/layout/hProcess11"/>
    <dgm:cxn modelId="{E1CECC38-F656-42DC-85C8-C14015463618}" type="presParOf" srcId="{EC510544-E0D8-4713-902C-36703B0AC98B}" destId="{21D23E33-D09E-4C68-9288-F8E6CDFEC7B1}" srcOrd="0" destOrd="0" presId="urn:microsoft.com/office/officeart/2005/8/layout/hProcess11"/>
    <dgm:cxn modelId="{0D15304B-8F36-417B-9723-23C8D0340763}" type="presParOf" srcId="{EC510544-E0D8-4713-902C-36703B0AC98B}" destId="{FB5C9AA9-0666-4D96-980C-1F20B7F0E5A6}" srcOrd="1" destOrd="0" presId="urn:microsoft.com/office/officeart/2005/8/layout/hProcess11"/>
    <dgm:cxn modelId="{4E135577-D546-4B9A-8880-4729A6703982}" type="presParOf" srcId="{EC510544-E0D8-4713-902C-36703B0AC98B}" destId="{F2FD7C81-C0A6-4A4E-9A8E-4C6183870E42}" srcOrd="2" destOrd="0" presId="urn:microsoft.com/office/officeart/2005/8/layout/hProcess11"/>
    <dgm:cxn modelId="{83ACAF5F-F712-4097-B33F-27D7CD8F3704}" type="presParOf" srcId="{0D437E05-D95F-496A-BB40-73C49753AC52}" destId="{4BE0D5BD-37EB-498D-8970-330E8FE74C48}" srcOrd="7" destOrd="0" presId="urn:microsoft.com/office/officeart/2005/8/layout/hProcess11"/>
    <dgm:cxn modelId="{8E3DC505-A1E4-4D9E-8F06-101C16715407}" type="presParOf" srcId="{0D437E05-D95F-496A-BB40-73C49753AC52}" destId="{0ABD0A4F-99D3-4661-9076-0D66BE6BB584}" srcOrd="8" destOrd="0" presId="urn:microsoft.com/office/officeart/2005/8/layout/hProcess11"/>
    <dgm:cxn modelId="{CCD8612E-21B9-4F74-B3AE-753A062FC7D6}" type="presParOf" srcId="{0ABD0A4F-99D3-4661-9076-0D66BE6BB584}" destId="{4FF67F95-C5C3-436C-9A8C-E385A245CFC3}" srcOrd="0" destOrd="0" presId="urn:microsoft.com/office/officeart/2005/8/layout/hProcess11"/>
    <dgm:cxn modelId="{D13D11DE-B031-4333-BFB9-075E734E8950}" type="presParOf" srcId="{0ABD0A4F-99D3-4661-9076-0D66BE6BB584}" destId="{E869D53C-3E7B-4898-BE62-669571E85D60}" srcOrd="1" destOrd="0" presId="urn:microsoft.com/office/officeart/2005/8/layout/hProcess11"/>
    <dgm:cxn modelId="{EB006DB0-368D-4F86-86C4-40E432C6D29C}" type="presParOf" srcId="{0ABD0A4F-99D3-4661-9076-0D66BE6BB584}" destId="{74BC1259-7789-4FDF-85EC-DFA066346F7C}" srcOrd="2" destOrd="0" presId="urn:microsoft.com/office/officeart/2005/8/layout/hProcess11"/>
    <dgm:cxn modelId="{4CE271BF-178B-4CB0-9AE1-A71992CF0F31}" type="presParOf" srcId="{0D437E05-D95F-496A-BB40-73C49753AC52}" destId="{68E97276-FB45-4A01-8343-3323475D6A69}" srcOrd="9" destOrd="0" presId="urn:microsoft.com/office/officeart/2005/8/layout/hProcess11"/>
    <dgm:cxn modelId="{4B6DB459-888F-4192-BE66-649A7014B1BE}" type="presParOf" srcId="{0D437E05-D95F-496A-BB40-73C49753AC52}" destId="{440C6202-93C2-481D-B4B5-996A6219A3A3}" srcOrd="10" destOrd="0" presId="urn:microsoft.com/office/officeart/2005/8/layout/hProcess11"/>
    <dgm:cxn modelId="{F720FA6D-9B2A-43C7-8B13-D12D5C630AE1}" type="presParOf" srcId="{440C6202-93C2-481D-B4B5-996A6219A3A3}" destId="{DAA6CFE1-87F2-4506-B809-A45FE32E936A}" srcOrd="0" destOrd="0" presId="urn:microsoft.com/office/officeart/2005/8/layout/hProcess11"/>
    <dgm:cxn modelId="{BC4C16E7-F83E-49D1-ABF0-DA1E7FE74A59}" type="presParOf" srcId="{440C6202-93C2-481D-B4B5-996A6219A3A3}" destId="{E0571FD3-EE85-482D-9C77-259DC3C71E80}" srcOrd="1" destOrd="0" presId="urn:microsoft.com/office/officeart/2005/8/layout/hProcess11"/>
    <dgm:cxn modelId="{F3834937-8458-417B-9527-8B6DDC561A0A}" type="presParOf" srcId="{440C6202-93C2-481D-B4B5-996A6219A3A3}" destId="{580747EC-2947-4705-9396-8D661950E4E7}" srcOrd="2" destOrd="0" presId="urn:microsoft.com/office/officeart/2005/8/layout/hProcess11"/>
    <dgm:cxn modelId="{DEA2937C-A0B5-4938-B9A4-F56B7C948C54}" type="presParOf" srcId="{0D437E05-D95F-496A-BB40-73C49753AC52}" destId="{B2622392-0812-4207-A1E9-757FC15E761F}" srcOrd="11" destOrd="0" presId="urn:microsoft.com/office/officeart/2005/8/layout/hProcess11"/>
    <dgm:cxn modelId="{24A2B00B-EDAF-43BF-B78E-18534ED5562C}" type="presParOf" srcId="{0D437E05-D95F-496A-BB40-73C49753AC52}" destId="{A82F8710-2F8A-4EEA-BBFD-E21EEF289C0F}" srcOrd="12" destOrd="0" presId="urn:microsoft.com/office/officeart/2005/8/layout/hProcess11"/>
    <dgm:cxn modelId="{4E6F927F-573C-40A1-8126-39D0B00D3FD4}" type="presParOf" srcId="{A82F8710-2F8A-4EEA-BBFD-E21EEF289C0F}" destId="{0F0242AE-5D61-41E9-BD98-867CDBD0198F}" srcOrd="0" destOrd="0" presId="urn:microsoft.com/office/officeart/2005/8/layout/hProcess11"/>
    <dgm:cxn modelId="{6AB1DD68-94B6-42EC-ABB7-4ACC979131D1}" type="presParOf" srcId="{A82F8710-2F8A-4EEA-BBFD-E21EEF289C0F}" destId="{4439A251-D5D7-424F-ABB8-F9E6F1DBAFD2}" srcOrd="1" destOrd="0" presId="urn:microsoft.com/office/officeart/2005/8/layout/hProcess11"/>
    <dgm:cxn modelId="{1EC5D777-9390-476F-A2FA-F33B6C430D17}" type="presParOf" srcId="{A82F8710-2F8A-4EEA-BBFD-E21EEF289C0F}" destId="{FE34BD78-BED3-42EA-BDEA-4C87FA1B6D32}" srcOrd="2" destOrd="0" presId="urn:microsoft.com/office/officeart/2005/8/layout/hProcess11"/>
    <dgm:cxn modelId="{F0564B4C-F59C-4AB5-86B6-415F77AA1911}" type="presParOf" srcId="{0D437E05-D95F-496A-BB40-73C49753AC52}" destId="{5A9698F2-9ED4-4D04-B20F-63A3CDEBE0C1}" srcOrd="13" destOrd="0" presId="urn:microsoft.com/office/officeart/2005/8/layout/hProcess11"/>
    <dgm:cxn modelId="{0640C091-FE0E-421C-9393-5E0F4C4116AA}" type="presParOf" srcId="{0D437E05-D95F-496A-BB40-73C49753AC52}" destId="{686057EA-9ED5-4394-B3F8-FAEDD14770D5}" srcOrd="14" destOrd="0" presId="urn:microsoft.com/office/officeart/2005/8/layout/hProcess11"/>
    <dgm:cxn modelId="{109CCDF5-0CF9-4A60-A704-71CE6FFBEC87}" type="presParOf" srcId="{686057EA-9ED5-4394-B3F8-FAEDD14770D5}" destId="{AE8AE3FA-E602-4580-B4C1-CF92F95C4FA8}" srcOrd="0" destOrd="0" presId="urn:microsoft.com/office/officeart/2005/8/layout/hProcess11"/>
    <dgm:cxn modelId="{7315E4DB-2501-4369-BA6F-C1C444CC4886}" type="presParOf" srcId="{686057EA-9ED5-4394-B3F8-FAEDD14770D5}" destId="{2496FA4D-C644-48CB-B153-3EA72DB2A5E8}" srcOrd="1" destOrd="0" presId="urn:microsoft.com/office/officeart/2005/8/layout/hProcess11"/>
    <dgm:cxn modelId="{6665A3A8-5958-49B2-9DA7-7A2D4F48CC7E}" type="presParOf" srcId="{686057EA-9ED5-4394-B3F8-FAEDD14770D5}" destId="{70017B3E-C97A-4A0B-8061-D3316D489E4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09E4DB-8196-47B3-B286-AE6409E0F49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AD11FA73-EFA5-4FD3-9D1B-DDBD5CD8C7EC}">
      <dgm:prSet/>
      <dgm:spPr/>
      <dgm:t>
        <a:bodyPr/>
        <a:lstStyle/>
        <a:p>
          <a:pPr>
            <a:lnSpc>
              <a:spcPct val="100000"/>
            </a:lnSpc>
          </a:pPr>
          <a:r>
            <a:rPr lang="en-US"/>
            <a:t>Related to a Service Request</a:t>
          </a:r>
        </a:p>
      </dgm:t>
    </dgm:pt>
    <dgm:pt modelId="{EFFECB01-0936-40B7-A0B0-AF32FE6F0A32}" type="parTrans" cxnId="{3015F023-1E72-4B69-B520-470F22B1505B}">
      <dgm:prSet/>
      <dgm:spPr/>
      <dgm:t>
        <a:bodyPr/>
        <a:lstStyle/>
        <a:p>
          <a:endParaRPr lang="en-US"/>
        </a:p>
      </dgm:t>
    </dgm:pt>
    <dgm:pt modelId="{25C69C06-B53F-413C-9775-FC1CD5433F77}" type="sibTrans" cxnId="{3015F023-1E72-4B69-B520-470F22B1505B}">
      <dgm:prSet/>
      <dgm:spPr/>
      <dgm:t>
        <a:bodyPr/>
        <a:lstStyle/>
        <a:p>
          <a:endParaRPr lang="en-US"/>
        </a:p>
      </dgm:t>
    </dgm:pt>
    <dgm:pt modelId="{9C685BF4-52EC-465B-8431-ACC6793C612B}">
      <dgm:prSet/>
      <dgm:spPr/>
      <dgm:t>
        <a:bodyPr/>
        <a:lstStyle/>
        <a:p>
          <a:pPr>
            <a:lnSpc>
              <a:spcPct val="100000"/>
            </a:lnSpc>
          </a:pPr>
          <a:r>
            <a:rPr lang="en-US"/>
            <a:t>Name is generated</a:t>
          </a:r>
        </a:p>
      </dgm:t>
    </dgm:pt>
    <dgm:pt modelId="{C437189C-DFC6-4E20-A9F1-12C41F062708}" type="parTrans" cxnId="{B35FC6E2-A173-4722-9112-85411EB962E3}">
      <dgm:prSet/>
      <dgm:spPr/>
      <dgm:t>
        <a:bodyPr/>
        <a:lstStyle/>
        <a:p>
          <a:endParaRPr lang="en-US"/>
        </a:p>
      </dgm:t>
    </dgm:pt>
    <dgm:pt modelId="{C1841355-5D71-4387-A96D-25075D02945C}" type="sibTrans" cxnId="{B35FC6E2-A173-4722-9112-85411EB962E3}">
      <dgm:prSet/>
      <dgm:spPr/>
      <dgm:t>
        <a:bodyPr/>
        <a:lstStyle/>
        <a:p>
          <a:endParaRPr lang="en-US"/>
        </a:p>
      </dgm:t>
    </dgm:pt>
    <dgm:pt modelId="{4E83D6A6-2C25-490E-A7A6-57F873E6DFBF}">
      <dgm:prSet/>
      <dgm:spPr/>
      <dgm:t>
        <a:bodyPr/>
        <a:lstStyle/>
        <a:p>
          <a:pPr>
            <a:lnSpc>
              <a:spcPct val="100000"/>
            </a:lnSpc>
          </a:pPr>
          <a:r>
            <a:rPr lang="en-US"/>
            <a:t>3862.4.109030545358880.DCEAMRS.DCEAPAC</a:t>
          </a:r>
        </a:p>
      </dgm:t>
    </dgm:pt>
    <dgm:pt modelId="{827DC0CC-0C6E-4876-856C-34B4C514D304}" type="parTrans" cxnId="{E8A5B528-4694-4F95-917D-975B17744A6D}">
      <dgm:prSet/>
      <dgm:spPr/>
      <dgm:t>
        <a:bodyPr/>
        <a:lstStyle/>
        <a:p>
          <a:endParaRPr lang="en-US"/>
        </a:p>
      </dgm:t>
    </dgm:pt>
    <dgm:pt modelId="{0032C75E-15AE-4AD1-A16B-33570A7F9BDF}" type="sibTrans" cxnId="{E8A5B528-4694-4F95-917D-975B17744A6D}">
      <dgm:prSet/>
      <dgm:spPr/>
      <dgm:t>
        <a:bodyPr/>
        <a:lstStyle/>
        <a:p>
          <a:endParaRPr lang="en-US"/>
        </a:p>
      </dgm:t>
    </dgm:pt>
    <dgm:pt modelId="{D38749AE-7868-42F9-98B6-89B087554080}">
      <dgm:prSet/>
      <dgm:spPr/>
      <dgm:t>
        <a:bodyPr/>
        <a:lstStyle/>
        <a:p>
          <a:r>
            <a:rPr lang="en-US"/>
            <a:t>3862 = Number of Days Case Is Open When FTS Was Created</a:t>
          </a:r>
        </a:p>
      </dgm:t>
    </dgm:pt>
    <dgm:pt modelId="{B5CE9206-C93B-454F-8B84-4E904659DAFD}" type="parTrans" cxnId="{C11DAAAF-A8E4-419B-B1ED-F7D7EB2EBF9E}">
      <dgm:prSet/>
      <dgm:spPr/>
      <dgm:t>
        <a:bodyPr/>
        <a:lstStyle/>
        <a:p>
          <a:endParaRPr lang="en-US"/>
        </a:p>
      </dgm:t>
    </dgm:pt>
    <dgm:pt modelId="{519A9A06-F014-4BE1-B7C3-B9D23DFB60C2}" type="sibTrans" cxnId="{C11DAAAF-A8E4-419B-B1ED-F7D7EB2EBF9E}">
      <dgm:prSet/>
      <dgm:spPr/>
      <dgm:t>
        <a:bodyPr/>
        <a:lstStyle/>
        <a:p>
          <a:endParaRPr lang="en-US"/>
        </a:p>
      </dgm:t>
    </dgm:pt>
    <dgm:pt modelId="{DE2D4C38-D06D-451B-9F53-4FE0404AAC68}">
      <dgm:prSet/>
      <dgm:spPr/>
      <dgm:t>
        <a:bodyPr/>
        <a:lstStyle/>
        <a:p>
          <a:r>
            <a:rPr lang="en-US"/>
            <a:t>4 = Generation to know how many are in the chain of FTS transfers</a:t>
          </a:r>
        </a:p>
      </dgm:t>
    </dgm:pt>
    <dgm:pt modelId="{CD9BD010-F6AA-4B77-83B6-5FDA77675728}" type="parTrans" cxnId="{8DE26B68-7B3C-4CC3-ACF2-87E494273F37}">
      <dgm:prSet/>
      <dgm:spPr/>
      <dgm:t>
        <a:bodyPr/>
        <a:lstStyle/>
        <a:p>
          <a:endParaRPr lang="en-US"/>
        </a:p>
      </dgm:t>
    </dgm:pt>
    <dgm:pt modelId="{B79EBEF1-1984-44DA-BFB7-AA92F89D9760}" type="sibTrans" cxnId="{8DE26B68-7B3C-4CC3-ACF2-87E494273F37}">
      <dgm:prSet/>
      <dgm:spPr/>
      <dgm:t>
        <a:bodyPr/>
        <a:lstStyle/>
        <a:p>
          <a:endParaRPr lang="en-US"/>
        </a:p>
      </dgm:t>
    </dgm:pt>
    <dgm:pt modelId="{FE302813-04F9-497D-96BE-026F308DAD74}">
      <dgm:prSet/>
      <dgm:spPr/>
      <dgm:t>
        <a:bodyPr/>
        <a:lstStyle/>
        <a:p>
          <a:r>
            <a:rPr lang="en-US"/>
            <a:t>109030545358880 = CaseNumber</a:t>
          </a:r>
        </a:p>
      </dgm:t>
    </dgm:pt>
    <dgm:pt modelId="{BEB0ECB8-0E15-4ECF-9DFB-4ED8FCE7289E}" type="parTrans" cxnId="{E316B69F-73A2-457D-B3C4-8FA987DA3F88}">
      <dgm:prSet/>
      <dgm:spPr/>
      <dgm:t>
        <a:bodyPr/>
        <a:lstStyle/>
        <a:p>
          <a:endParaRPr lang="en-US"/>
        </a:p>
      </dgm:t>
    </dgm:pt>
    <dgm:pt modelId="{4AF89AB0-6D5A-43D0-9FF7-8B9621E3990C}" type="sibTrans" cxnId="{E316B69F-73A2-457D-B3C4-8FA987DA3F88}">
      <dgm:prSet/>
      <dgm:spPr/>
      <dgm:t>
        <a:bodyPr/>
        <a:lstStyle/>
        <a:p>
          <a:endParaRPr lang="en-US"/>
        </a:p>
      </dgm:t>
    </dgm:pt>
    <dgm:pt modelId="{0E11F317-ED57-4773-8A16-7F8E73F0CA75}">
      <dgm:prSet/>
      <dgm:spPr/>
      <dgm:t>
        <a:bodyPr/>
        <a:lstStyle/>
        <a:p>
          <a:r>
            <a:rPr lang="en-US"/>
            <a:t>DCEAMRS = Unique Id Of Transfer From Region</a:t>
          </a:r>
        </a:p>
      </dgm:t>
    </dgm:pt>
    <dgm:pt modelId="{DF7504B3-5177-4D00-B4FA-F48F83902B9D}" type="parTrans" cxnId="{5C446A18-D3D1-4350-A961-75D15610C12D}">
      <dgm:prSet/>
      <dgm:spPr/>
      <dgm:t>
        <a:bodyPr/>
        <a:lstStyle/>
        <a:p>
          <a:endParaRPr lang="en-US"/>
        </a:p>
      </dgm:t>
    </dgm:pt>
    <dgm:pt modelId="{436CD377-305C-43FE-A3B9-9D489185043D}" type="sibTrans" cxnId="{5C446A18-D3D1-4350-A961-75D15610C12D}">
      <dgm:prSet/>
      <dgm:spPr/>
      <dgm:t>
        <a:bodyPr/>
        <a:lstStyle/>
        <a:p>
          <a:endParaRPr lang="en-US"/>
        </a:p>
      </dgm:t>
    </dgm:pt>
    <dgm:pt modelId="{E54E683F-BE12-4FFA-B260-5138859CC409}">
      <dgm:prSet/>
      <dgm:spPr/>
      <dgm:t>
        <a:bodyPr/>
        <a:lstStyle/>
        <a:p>
          <a:r>
            <a:rPr lang="en-US"/>
            <a:t>DCEAPAC = Unique Id Of Transfer To Region</a:t>
          </a:r>
        </a:p>
      </dgm:t>
    </dgm:pt>
    <dgm:pt modelId="{3DC2D8B4-E200-4BDA-B3F2-4D529FC476C3}" type="parTrans" cxnId="{FEB85831-E1F6-4F70-8BE7-1907CA17DF41}">
      <dgm:prSet/>
      <dgm:spPr/>
      <dgm:t>
        <a:bodyPr/>
        <a:lstStyle/>
        <a:p>
          <a:endParaRPr lang="en-US"/>
        </a:p>
      </dgm:t>
    </dgm:pt>
    <dgm:pt modelId="{0F21D9B9-EDDE-43A1-88FA-FEC37706E802}" type="sibTrans" cxnId="{FEB85831-E1F6-4F70-8BE7-1907CA17DF41}">
      <dgm:prSet/>
      <dgm:spPr/>
      <dgm:t>
        <a:bodyPr/>
        <a:lstStyle/>
        <a:p>
          <a:endParaRPr lang="en-US"/>
        </a:p>
      </dgm:t>
    </dgm:pt>
    <dgm:pt modelId="{32F0CF7C-8E4E-42D9-BAD1-B5ADE5623147}" type="pres">
      <dgm:prSet presAssocID="{0009E4DB-8196-47B3-B286-AE6409E0F49F}" presName="linear" presStyleCnt="0">
        <dgm:presLayoutVars>
          <dgm:dir/>
          <dgm:animLvl val="lvl"/>
          <dgm:resizeHandles val="exact"/>
        </dgm:presLayoutVars>
      </dgm:prSet>
      <dgm:spPr/>
    </dgm:pt>
    <dgm:pt modelId="{4EFEFABF-D6CF-44CA-AC67-435C17416659}" type="pres">
      <dgm:prSet presAssocID="{AD11FA73-EFA5-4FD3-9D1B-DDBD5CD8C7EC}" presName="parentLin" presStyleCnt="0"/>
      <dgm:spPr/>
    </dgm:pt>
    <dgm:pt modelId="{94037493-7CC3-456B-B380-F59C03005A1D}" type="pres">
      <dgm:prSet presAssocID="{AD11FA73-EFA5-4FD3-9D1B-DDBD5CD8C7EC}" presName="parentLeftMargin" presStyleLbl="node1" presStyleIdx="0" presStyleCnt="2"/>
      <dgm:spPr/>
    </dgm:pt>
    <dgm:pt modelId="{E670F4BF-C3A2-4B11-AA75-FC68593D3A1E}" type="pres">
      <dgm:prSet presAssocID="{AD11FA73-EFA5-4FD3-9D1B-DDBD5CD8C7EC}" presName="parentText" presStyleLbl="node1" presStyleIdx="0" presStyleCnt="2">
        <dgm:presLayoutVars>
          <dgm:chMax val="0"/>
          <dgm:bulletEnabled val="1"/>
        </dgm:presLayoutVars>
      </dgm:prSet>
      <dgm:spPr/>
    </dgm:pt>
    <dgm:pt modelId="{A7682F10-3023-4017-87B3-0C7B50D94C4F}" type="pres">
      <dgm:prSet presAssocID="{AD11FA73-EFA5-4FD3-9D1B-DDBD5CD8C7EC}" presName="negativeSpace" presStyleCnt="0"/>
      <dgm:spPr/>
    </dgm:pt>
    <dgm:pt modelId="{5046441F-400D-4AB9-A5C0-C3FFBA3691C2}" type="pres">
      <dgm:prSet presAssocID="{AD11FA73-EFA5-4FD3-9D1B-DDBD5CD8C7EC}" presName="childText" presStyleLbl="conFgAcc1" presStyleIdx="0" presStyleCnt="2">
        <dgm:presLayoutVars>
          <dgm:bulletEnabled val="1"/>
        </dgm:presLayoutVars>
      </dgm:prSet>
      <dgm:spPr/>
    </dgm:pt>
    <dgm:pt modelId="{EFE0123F-C565-4130-A3AC-E1129714DFD9}" type="pres">
      <dgm:prSet presAssocID="{25C69C06-B53F-413C-9775-FC1CD5433F77}" presName="spaceBetweenRectangles" presStyleCnt="0"/>
      <dgm:spPr/>
    </dgm:pt>
    <dgm:pt modelId="{68EC2010-014B-42A3-AF63-0724EBCCE7D2}" type="pres">
      <dgm:prSet presAssocID="{9C685BF4-52EC-465B-8431-ACC6793C612B}" presName="parentLin" presStyleCnt="0"/>
      <dgm:spPr/>
    </dgm:pt>
    <dgm:pt modelId="{FBE69C46-03D7-4178-ACE2-864654EBAFBB}" type="pres">
      <dgm:prSet presAssocID="{9C685BF4-52EC-465B-8431-ACC6793C612B}" presName="parentLeftMargin" presStyleLbl="node1" presStyleIdx="0" presStyleCnt="2"/>
      <dgm:spPr/>
    </dgm:pt>
    <dgm:pt modelId="{A30E2DDA-FD66-49E3-A3F2-43A9BF6A89C9}" type="pres">
      <dgm:prSet presAssocID="{9C685BF4-52EC-465B-8431-ACC6793C612B}" presName="parentText" presStyleLbl="node1" presStyleIdx="1" presStyleCnt="2">
        <dgm:presLayoutVars>
          <dgm:chMax val="0"/>
          <dgm:bulletEnabled val="1"/>
        </dgm:presLayoutVars>
      </dgm:prSet>
      <dgm:spPr/>
    </dgm:pt>
    <dgm:pt modelId="{382DD1A2-EA34-4A02-B554-C2474758C09B}" type="pres">
      <dgm:prSet presAssocID="{9C685BF4-52EC-465B-8431-ACC6793C612B}" presName="negativeSpace" presStyleCnt="0"/>
      <dgm:spPr/>
    </dgm:pt>
    <dgm:pt modelId="{715EA05A-17AA-4E6C-9728-6BED40E939AB}" type="pres">
      <dgm:prSet presAssocID="{9C685BF4-52EC-465B-8431-ACC6793C612B}" presName="childText" presStyleLbl="conFgAcc1" presStyleIdx="1" presStyleCnt="2">
        <dgm:presLayoutVars>
          <dgm:bulletEnabled val="1"/>
        </dgm:presLayoutVars>
      </dgm:prSet>
      <dgm:spPr/>
    </dgm:pt>
  </dgm:ptLst>
  <dgm:cxnLst>
    <dgm:cxn modelId="{384B3715-3892-4947-B26D-410A3FF066AF}" type="presOf" srcId="{FE302813-04F9-497D-96BE-026F308DAD74}" destId="{715EA05A-17AA-4E6C-9728-6BED40E939AB}" srcOrd="0" destOrd="3" presId="urn:microsoft.com/office/officeart/2005/8/layout/list1"/>
    <dgm:cxn modelId="{5C446A18-D3D1-4350-A961-75D15610C12D}" srcId="{4E83D6A6-2C25-490E-A7A6-57F873E6DFBF}" destId="{0E11F317-ED57-4773-8A16-7F8E73F0CA75}" srcOrd="3" destOrd="0" parTransId="{DF7504B3-5177-4D00-B4FA-F48F83902B9D}" sibTransId="{436CD377-305C-43FE-A3B9-9D489185043D}"/>
    <dgm:cxn modelId="{43230F1C-590D-484D-A1DB-964BEA1A9D41}" type="presOf" srcId="{DE2D4C38-D06D-451B-9F53-4FE0404AAC68}" destId="{715EA05A-17AA-4E6C-9728-6BED40E939AB}" srcOrd="0" destOrd="2" presId="urn:microsoft.com/office/officeart/2005/8/layout/list1"/>
    <dgm:cxn modelId="{3015F023-1E72-4B69-B520-470F22B1505B}" srcId="{0009E4DB-8196-47B3-B286-AE6409E0F49F}" destId="{AD11FA73-EFA5-4FD3-9D1B-DDBD5CD8C7EC}" srcOrd="0" destOrd="0" parTransId="{EFFECB01-0936-40B7-A0B0-AF32FE6F0A32}" sibTransId="{25C69C06-B53F-413C-9775-FC1CD5433F77}"/>
    <dgm:cxn modelId="{E8A5B528-4694-4F95-917D-975B17744A6D}" srcId="{9C685BF4-52EC-465B-8431-ACC6793C612B}" destId="{4E83D6A6-2C25-490E-A7A6-57F873E6DFBF}" srcOrd="0" destOrd="0" parTransId="{827DC0CC-0C6E-4876-856C-34B4C514D304}" sibTransId="{0032C75E-15AE-4AD1-A16B-33570A7F9BDF}"/>
    <dgm:cxn modelId="{D3803B2B-D867-4660-A886-D37AF6D5F302}" type="presOf" srcId="{4E83D6A6-2C25-490E-A7A6-57F873E6DFBF}" destId="{715EA05A-17AA-4E6C-9728-6BED40E939AB}" srcOrd="0" destOrd="0" presId="urn:microsoft.com/office/officeart/2005/8/layout/list1"/>
    <dgm:cxn modelId="{FEB85831-E1F6-4F70-8BE7-1907CA17DF41}" srcId="{4E83D6A6-2C25-490E-A7A6-57F873E6DFBF}" destId="{E54E683F-BE12-4FFA-B260-5138859CC409}" srcOrd="4" destOrd="0" parTransId="{3DC2D8B4-E200-4BDA-B3F2-4D529FC476C3}" sibTransId="{0F21D9B9-EDDE-43A1-88FA-FEC37706E802}"/>
    <dgm:cxn modelId="{DF721638-C95E-4898-971F-53D9AE402990}" type="presOf" srcId="{9C685BF4-52EC-465B-8431-ACC6793C612B}" destId="{FBE69C46-03D7-4178-ACE2-864654EBAFBB}" srcOrd="0" destOrd="0" presId="urn:microsoft.com/office/officeart/2005/8/layout/list1"/>
    <dgm:cxn modelId="{8DE26B68-7B3C-4CC3-ACF2-87E494273F37}" srcId="{4E83D6A6-2C25-490E-A7A6-57F873E6DFBF}" destId="{DE2D4C38-D06D-451B-9F53-4FE0404AAC68}" srcOrd="1" destOrd="0" parTransId="{CD9BD010-F6AA-4B77-83B6-5FDA77675728}" sibTransId="{B79EBEF1-1984-44DA-BFB7-AA92F89D9760}"/>
    <dgm:cxn modelId="{62359D5A-9E45-434F-9CD2-15B58C7B60FA}" type="presOf" srcId="{E54E683F-BE12-4FFA-B260-5138859CC409}" destId="{715EA05A-17AA-4E6C-9728-6BED40E939AB}" srcOrd="0" destOrd="5" presId="urn:microsoft.com/office/officeart/2005/8/layout/list1"/>
    <dgm:cxn modelId="{F9F6147E-494A-47DE-A443-957D7A6D4256}" type="presOf" srcId="{0009E4DB-8196-47B3-B286-AE6409E0F49F}" destId="{32F0CF7C-8E4E-42D9-BAD1-B5ADE5623147}" srcOrd="0" destOrd="0" presId="urn:microsoft.com/office/officeart/2005/8/layout/list1"/>
    <dgm:cxn modelId="{C7BE7E95-FF97-46B1-9372-A5D8DF03E682}" type="presOf" srcId="{9C685BF4-52EC-465B-8431-ACC6793C612B}" destId="{A30E2DDA-FD66-49E3-A3F2-43A9BF6A89C9}" srcOrd="1" destOrd="0" presId="urn:microsoft.com/office/officeart/2005/8/layout/list1"/>
    <dgm:cxn modelId="{E316B69F-73A2-457D-B3C4-8FA987DA3F88}" srcId="{4E83D6A6-2C25-490E-A7A6-57F873E6DFBF}" destId="{FE302813-04F9-497D-96BE-026F308DAD74}" srcOrd="2" destOrd="0" parTransId="{BEB0ECB8-0E15-4ECF-9DFB-4ED8FCE7289E}" sibTransId="{4AF89AB0-6D5A-43D0-9FF7-8B9621E3990C}"/>
    <dgm:cxn modelId="{C11DAAAF-A8E4-419B-B1ED-F7D7EB2EBF9E}" srcId="{4E83D6A6-2C25-490E-A7A6-57F873E6DFBF}" destId="{D38749AE-7868-42F9-98B6-89B087554080}" srcOrd="0" destOrd="0" parTransId="{B5CE9206-C93B-454F-8B84-4E904659DAFD}" sibTransId="{519A9A06-F014-4BE1-B7C3-B9D23DFB60C2}"/>
    <dgm:cxn modelId="{E41718B8-7C24-40DE-AFCE-5BF18E76DB4C}" type="presOf" srcId="{AD11FA73-EFA5-4FD3-9D1B-DDBD5CD8C7EC}" destId="{E670F4BF-C3A2-4B11-AA75-FC68593D3A1E}" srcOrd="1" destOrd="0" presId="urn:microsoft.com/office/officeart/2005/8/layout/list1"/>
    <dgm:cxn modelId="{A0ABE6C5-2069-4A4B-8648-E5E12581201B}" type="presOf" srcId="{0E11F317-ED57-4773-8A16-7F8E73F0CA75}" destId="{715EA05A-17AA-4E6C-9728-6BED40E939AB}" srcOrd="0" destOrd="4" presId="urn:microsoft.com/office/officeart/2005/8/layout/list1"/>
    <dgm:cxn modelId="{0FC7D1C9-B481-40E9-8D92-8CED36E9323E}" type="presOf" srcId="{AD11FA73-EFA5-4FD3-9D1B-DDBD5CD8C7EC}" destId="{94037493-7CC3-456B-B380-F59C03005A1D}" srcOrd="0" destOrd="0" presId="urn:microsoft.com/office/officeart/2005/8/layout/list1"/>
    <dgm:cxn modelId="{B35FC6E2-A173-4722-9112-85411EB962E3}" srcId="{0009E4DB-8196-47B3-B286-AE6409E0F49F}" destId="{9C685BF4-52EC-465B-8431-ACC6793C612B}" srcOrd="1" destOrd="0" parTransId="{C437189C-DFC6-4E20-A9F1-12C41F062708}" sibTransId="{C1841355-5D71-4387-A96D-25075D02945C}"/>
    <dgm:cxn modelId="{B9A880FF-D737-4254-AC7C-8BEBF34E0346}" type="presOf" srcId="{D38749AE-7868-42F9-98B6-89B087554080}" destId="{715EA05A-17AA-4E6C-9728-6BED40E939AB}" srcOrd="0" destOrd="1" presId="urn:microsoft.com/office/officeart/2005/8/layout/list1"/>
    <dgm:cxn modelId="{0872C204-9F46-4068-8FA3-38BD4F3F891E}" type="presParOf" srcId="{32F0CF7C-8E4E-42D9-BAD1-B5ADE5623147}" destId="{4EFEFABF-D6CF-44CA-AC67-435C17416659}" srcOrd="0" destOrd="0" presId="urn:microsoft.com/office/officeart/2005/8/layout/list1"/>
    <dgm:cxn modelId="{7D55B537-D310-44B6-8F43-FFD3ADF1733C}" type="presParOf" srcId="{4EFEFABF-D6CF-44CA-AC67-435C17416659}" destId="{94037493-7CC3-456B-B380-F59C03005A1D}" srcOrd="0" destOrd="0" presId="urn:microsoft.com/office/officeart/2005/8/layout/list1"/>
    <dgm:cxn modelId="{6736DDF0-C921-456B-B1FC-29AFA97A810F}" type="presParOf" srcId="{4EFEFABF-D6CF-44CA-AC67-435C17416659}" destId="{E670F4BF-C3A2-4B11-AA75-FC68593D3A1E}" srcOrd="1" destOrd="0" presId="urn:microsoft.com/office/officeart/2005/8/layout/list1"/>
    <dgm:cxn modelId="{ADEC3436-3361-46BB-B461-A6EAB0D14EC7}" type="presParOf" srcId="{32F0CF7C-8E4E-42D9-BAD1-B5ADE5623147}" destId="{A7682F10-3023-4017-87B3-0C7B50D94C4F}" srcOrd="1" destOrd="0" presId="urn:microsoft.com/office/officeart/2005/8/layout/list1"/>
    <dgm:cxn modelId="{DDBC22E5-4BEA-4D9A-B5D1-954FA07DA11D}" type="presParOf" srcId="{32F0CF7C-8E4E-42D9-BAD1-B5ADE5623147}" destId="{5046441F-400D-4AB9-A5C0-C3FFBA3691C2}" srcOrd="2" destOrd="0" presId="urn:microsoft.com/office/officeart/2005/8/layout/list1"/>
    <dgm:cxn modelId="{7D4C836A-0D5B-4713-B520-9BC8D09089C4}" type="presParOf" srcId="{32F0CF7C-8E4E-42D9-BAD1-B5ADE5623147}" destId="{EFE0123F-C565-4130-A3AC-E1129714DFD9}" srcOrd="3" destOrd="0" presId="urn:microsoft.com/office/officeart/2005/8/layout/list1"/>
    <dgm:cxn modelId="{87120A3F-A825-4626-A265-7025BA12CB2A}" type="presParOf" srcId="{32F0CF7C-8E4E-42D9-BAD1-B5ADE5623147}" destId="{68EC2010-014B-42A3-AF63-0724EBCCE7D2}" srcOrd="4" destOrd="0" presId="urn:microsoft.com/office/officeart/2005/8/layout/list1"/>
    <dgm:cxn modelId="{96B04524-F868-481C-A630-16E6E0630B09}" type="presParOf" srcId="{68EC2010-014B-42A3-AF63-0724EBCCE7D2}" destId="{FBE69C46-03D7-4178-ACE2-864654EBAFBB}" srcOrd="0" destOrd="0" presId="urn:microsoft.com/office/officeart/2005/8/layout/list1"/>
    <dgm:cxn modelId="{5B488E69-0D01-4115-8584-DF24E5FAB67E}" type="presParOf" srcId="{68EC2010-014B-42A3-AF63-0724EBCCE7D2}" destId="{A30E2DDA-FD66-49E3-A3F2-43A9BF6A89C9}" srcOrd="1" destOrd="0" presId="urn:microsoft.com/office/officeart/2005/8/layout/list1"/>
    <dgm:cxn modelId="{50C723AE-1256-4BEE-8D2D-008E0A10A8CA}" type="presParOf" srcId="{32F0CF7C-8E4E-42D9-BAD1-B5ADE5623147}" destId="{382DD1A2-EA34-4A02-B554-C2474758C09B}" srcOrd="5" destOrd="0" presId="urn:microsoft.com/office/officeart/2005/8/layout/list1"/>
    <dgm:cxn modelId="{94366643-3DF2-499F-AD8B-8BE1B7999EC8}" type="presParOf" srcId="{32F0CF7C-8E4E-42D9-BAD1-B5ADE5623147}" destId="{715EA05A-17AA-4E6C-9728-6BED40E939A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3C25CA-F45C-47C6-A549-573ACCCDC648}"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B3891A-2293-4FF2-9B92-539E19944551}">
      <dgm:prSet/>
      <dgm:spPr/>
      <dgm:t>
        <a:bodyPr/>
        <a:lstStyle/>
        <a:p>
          <a:pPr>
            <a:lnSpc>
              <a:spcPct val="100000"/>
            </a:lnSpc>
            <a:defRPr b="1"/>
          </a:pPr>
          <a:r>
            <a:rPr lang="en-US"/>
            <a:t>Type</a:t>
          </a:r>
        </a:p>
      </dgm:t>
    </dgm:pt>
    <dgm:pt modelId="{8DAD703C-5009-4518-AC00-E408EA215A3F}" type="parTrans" cxnId="{F6F56FCF-04D4-45E3-B753-3DBF5AD6CA0E}">
      <dgm:prSet/>
      <dgm:spPr/>
      <dgm:t>
        <a:bodyPr/>
        <a:lstStyle/>
        <a:p>
          <a:endParaRPr lang="en-US"/>
        </a:p>
      </dgm:t>
    </dgm:pt>
    <dgm:pt modelId="{CC724B65-E878-4458-9D5D-DF3C6CC3E86B}" type="sibTrans" cxnId="{F6F56FCF-04D4-45E3-B753-3DBF5AD6CA0E}">
      <dgm:prSet/>
      <dgm:spPr/>
      <dgm:t>
        <a:bodyPr/>
        <a:lstStyle/>
        <a:p>
          <a:endParaRPr lang="en-US"/>
        </a:p>
      </dgm:t>
    </dgm:pt>
    <dgm:pt modelId="{E9AE77F9-1090-4C05-8D7B-95A52BAE11BC}">
      <dgm:prSet/>
      <dgm:spPr/>
      <dgm:t>
        <a:bodyPr/>
        <a:lstStyle/>
        <a:p>
          <a:pPr>
            <a:lnSpc>
              <a:spcPct val="100000"/>
            </a:lnSpc>
          </a:pPr>
          <a:r>
            <a:rPr lang="en-US"/>
            <a:t>Automatic : Automatically tracked FTS</a:t>
          </a:r>
        </a:p>
      </dgm:t>
    </dgm:pt>
    <dgm:pt modelId="{1EE9CC33-A55C-4CA7-AA4A-3484ADBFDC2F}" type="parTrans" cxnId="{9D4C59A9-5E0F-4DCF-9FE7-5F58F9E0B077}">
      <dgm:prSet/>
      <dgm:spPr/>
      <dgm:t>
        <a:bodyPr/>
        <a:lstStyle/>
        <a:p>
          <a:endParaRPr lang="en-US"/>
        </a:p>
      </dgm:t>
    </dgm:pt>
    <dgm:pt modelId="{52CCD2A0-BA9C-4F0B-9B5D-F4B3DD7CC410}" type="sibTrans" cxnId="{9D4C59A9-5E0F-4DCF-9FE7-5F58F9E0B077}">
      <dgm:prSet/>
      <dgm:spPr/>
      <dgm:t>
        <a:bodyPr/>
        <a:lstStyle/>
        <a:p>
          <a:endParaRPr lang="en-US"/>
        </a:p>
      </dgm:t>
    </dgm:pt>
    <dgm:pt modelId="{304FD11C-CBC7-4303-82E4-7343266587B2}">
      <dgm:prSet/>
      <dgm:spPr/>
      <dgm:t>
        <a:bodyPr/>
        <a:lstStyle/>
        <a:p>
          <a:pPr>
            <a:lnSpc>
              <a:spcPct val="100000"/>
            </a:lnSpc>
          </a:pPr>
          <a:r>
            <a:rPr lang="en-US"/>
            <a:t>Manual : Exceptional scenario requiring manual FTS</a:t>
          </a:r>
        </a:p>
      </dgm:t>
    </dgm:pt>
    <dgm:pt modelId="{7AE55E7B-7236-4552-B49F-C68CC3E85D5B}" type="parTrans" cxnId="{D24509E6-03C8-431E-AC71-614472D6036D}">
      <dgm:prSet/>
      <dgm:spPr/>
      <dgm:t>
        <a:bodyPr/>
        <a:lstStyle/>
        <a:p>
          <a:endParaRPr lang="en-US"/>
        </a:p>
      </dgm:t>
    </dgm:pt>
    <dgm:pt modelId="{3B07CB22-CBBC-4707-AE97-464D369C5B45}" type="sibTrans" cxnId="{D24509E6-03C8-431E-AC71-614472D6036D}">
      <dgm:prSet/>
      <dgm:spPr/>
      <dgm:t>
        <a:bodyPr/>
        <a:lstStyle/>
        <a:p>
          <a:endParaRPr lang="en-US"/>
        </a:p>
      </dgm:t>
    </dgm:pt>
    <dgm:pt modelId="{1CF77864-99C3-4C1D-8D75-25D8E63382C8}">
      <dgm:prSet/>
      <dgm:spPr/>
      <dgm:t>
        <a:bodyPr/>
        <a:lstStyle/>
        <a:p>
          <a:pPr>
            <a:lnSpc>
              <a:spcPct val="100000"/>
            </a:lnSpc>
            <a:defRPr b="1"/>
          </a:pPr>
          <a:r>
            <a:rPr lang="en-US"/>
            <a:t>IcM Incident</a:t>
          </a:r>
        </a:p>
      </dgm:t>
    </dgm:pt>
    <dgm:pt modelId="{729684BF-6091-4E77-B951-5B5FDD7DBD9D}" type="parTrans" cxnId="{3BC9D62C-F8DA-46D8-B200-25F8298DDE24}">
      <dgm:prSet/>
      <dgm:spPr/>
      <dgm:t>
        <a:bodyPr/>
        <a:lstStyle/>
        <a:p>
          <a:endParaRPr lang="en-US"/>
        </a:p>
      </dgm:t>
    </dgm:pt>
    <dgm:pt modelId="{B87CB9D6-F659-4565-AEA1-01F08461F477}" type="sibTrans" cxnId="{3BC9D62C-F8DA-46D8-B200-25F8298DDE24}">
      <dgm:prSet/>
      <dgm:spPr/>
      <dgm:t>
        <a:bodyPr/>
        <a:lstStyle/>
        <a:p>
          <a:endParaRPr lang="en-US"/>
        </a:p>
      </dgm:t>
    </dgm:pt>
    <dgm:pt modelId="{03A5DB6C-D7C6-4FAF-B627-23B907221BEA}">
      <dgm:prSet/>
      <dgm:spPr/>
      <dgm:t>
        <a:bodyPr/>
        <a:lstStyle/>
        <a:p>
          <a:pPr>
            <a:lnSpc>
              <a:spcPct val="100000"/>
            </a:lnSpc>
          </a:pPr>
          <a:r>
            <a:rPr lang="en-US"/>
            <a:t>Automatically populated from IcM Incident listed on Service Request</a:t>
          </a:r>
        </a:p>
      </dgm:t>
    </dgm:pt>
    <dgm:pt modelId="{199A5547-E23B-409E-8D7A-58E08973038F}" type="parTrans" cxnId="{46A8888C-E660-4F3B-8357-A23BB36120A5}">
      <dgm:prSet/>
      <dgm:spPr/>
      <dgm:t>
        <a:bodyPr/>
        <a:lstStyle/>
        <a:p>
          <a:endParaRPr lang="en-US"/>
        </a:p>
      </dgm:t>
    </dgm:pt>
    <dgm:pt modelId="{9190C798-4A64-4074-BBDC-7A058D7582F3}" type="sibTrans" cxnId="{46A8888C-E660-4F3B-8357-A23BB36120A5}">
      <dgm:prSet/>
      <dgm:spPr/>
      <dgm:t>
        <a:bodyPr/>
        <a:lstStyle/>
        <a:p>
          <a:endParaRPr lang="en-US"/>
        </a:p>
      </dgm:t>
    </dgm:pt>
    <dgm:pt modelId="{BEEF4E2E-C8BB-457D-A672-CC77C4326C85}">
      <dgm:prSet/>
      <dgm:spPr/>
      <dgm:t>
        <a:bodyPr/>
        <a:lstStyle/>
        <a:p>
          <a:pPr>
            <a:lnSpc>
              <a:spcPct val="100000"/>
            </a:lnSpc>
          </a:pPr>
          <a:r>
            <a:rPr lang="en-US"/>
            <a:t>Manually populated with a default filter of IcM Incidents where the Service Request is listed</a:t>
          </a:r>
        </a:p>
      </dgm:t>
    </dgm:pt>
    <dgm:pt modelId="{B241B70F-44EA-4E0E-BF13-03B2A0F53AC9}" type="parTrans" cxnId="{7857407B-0F4F-459B-9CE9-B35107FA7AAA}">
      <dgm:prSet/>
      <dgm:spPr/>
      <dgm:t>
        <a:bodyPr/>
        <a:lstStyle/>
        <a:p>
          <a:endParaRPr lang="en-US"/>
        </a:p>
      </dgm:t>
    </dgm:pt>
    <dgm:pt modelId="{3E5A0A13-24CC-4FE3-BBFF-7D5659F59C4F}" type="sibTrans" cxnId="{7857407B-0F4F-459B-9CE9-B35107FA7AAA}">
      <dgm:prSet/>
      <dgm:spPr/>
      <dgm:t>
        <a:bodyPr/>
        <a:lstStyle/>
        <a:p>
          <a:endParaRPr lang="en-US"/>
        </a:p>
      </dgm:t>
    </dgm:pt>
    <dgm:pt modelId="{11880A53-0143-46FA-B132-5670A6C85D0B}">
      <dgm:prSet/>
      <dgm:spPr/>
      <dgm:t>
        <a:bodyPr/>
        <a:lstStyle/>
        <a:p>
          <a:pPr>
            <a:lnSpc>
              <a:spcPct val="100000"/>
            </a:lnSpc>
          </a:pPr>
          <a:r>
            <a:rPr lang="en-US"/>
            <a:t>Remove the filter and change the view if you want to select a different IcM Incident</a:t>
          </a:r>
        </a:p>
      </dgm:t>
    </dgm:pt>
    <dgm:pt modelId="{7307B310-1507-45EB-80F8-849A89784411}" type="parTrans" cxnId="{935EADFC-C492-47BF-BED5-E21B22A53A97}">
      <dgm:prSet/>
      <dgm:spPr/>
      <dgm:t>
        <a:bodyPr/>
        <a:lstStyle/>
        <a:p>
          <a:endParaRPr lang="en-US"/>
        </a:p>
      </dgm:t>
    </dgm:pt>
    <dgm:pt modelId="{51B25DB8-29AF-44F5-9185-3D3263822EEB}" type="sibTrans" cxnId="{935EADFC-C492-47BF-BED5-E21B22A53A97}">
      <dgm:prSet/>
      <dgm:spPr/>
      <dgm:t>
        <a:bodyPr/>
        <a:lstStyle/>
        <a:p>
          <a:endParaRPr lang="en-US"/>
        </a:p>
      </dgm:t>
    </dgm:pt>
    <dgm:pt modelId="{970A19C8-E656-463D-A4DE-745F731E6F25}">
      <dgm:prSet/>
      <dgm:spPr/>
      <dgm:t>
        <a:bodyPr/>
        <a:lstStyle/>
        <a:p>
          <a:pPr>
            <a:lnSpc>
              <a:spcPct val="100000"/>
            </a:lnSpc>
            <a:defRPr b="1"/>
          </a:pPr>
          <a:r>
            <a:rPr lang="en-US"/>
            <a:t>Transfer Reason</a:t>
          </a:r>
        </a:p>
      </dgm:t>
    </dgm:pt>
    <dgm:pt modelId="{167EA413-9DFB-4F4C-9101-8D3D6DF63D3B}" type="parTrans" cxnId="{16B17266-D44E-45DA-82F6-611F76304832}">
      <dgm:prSet/>
      <dgm:spPr/>
      <dgm:t>
        <a:bodyPr/>
        <a:lstStyle/>
        <a:p>
          <a:endParaRPr lang="en-US"/>
        </a:p>
      </dgm:t>
    </dgm:pt>
    <dgm:pt modelId="{A17AA1D9-10C2-431D-AB50-C434E0A70875}" type="sibTrans" cxnId="{16B17266-D44E-45DA-82F6-611F76304832}">
      <dgm:prSet/>
      <dgm:spPr/>
      <dgm:t>
        <a:bodyPr/>
        <a:lstStyle/>
        <a:p>
          <a:endParaRPr lang="en-US"/>
        </a:p>
      </dgm:t>
    </dgm:pt>
    <dgm:pt modelId="{CBC83369-120A-46F5-91A4-FD262D31A4E5}">
      <dgm:prSet/>
      <dgm:spPr/>
      <dgm:t>
        <a:bodyPr/>
        <a:lstStyle/>
        <a:p>
          <a:pPr>
            <a:lnSpc>
              <a:spcPct val="100000"/>
            </a:lnSpc>
          </a:pPr>
          <a:r>
            <a:rPr lang="en-US"/>
            <a:t>End Of Shift : Current resources end of shift has happened and case must continue in next region</a:t>
          </a:r>
        </a:p>
      </dgm:t>
    </dgm:pt>
    <dgm:pt modelId="{5BF1CF90-2B3F-4429-8FA1-1F3D15EA5C4C}" type="parTrans" cxnId="{ED714B31-2EF5-4A7F-A3DF-7B9FFC02C37F}">
      <dgm:prSet/>
      <dgm:spPr/>
      <dgm:t>
        <a:bodyPr/>
        <a:lstStyle/>
        <a:p>
          <a:endParaRPr lang="en-US"/>
        </a:p>
      </dgm:t>
    </dgm:pt>
    <dgm:pt modelId="{9C48FFCD-03F5-4399-AEE6-50317F0FCC61}" type="sibTrans" cxnId="{ED714B31-2EF5-4A7F-A3DF-7B9FFC02C37F}">
      <dgm:prSet/>
      <dgm:spPr/>
      <dgm:t>
        <a:bodyPr/>
        <a:lstStyle/>
        <a:p>
          <a:endParaRPr lang="en-US"/>
        </a:p>
      </dgm:t>
    </dgm:pt>
    <dgm:pt modelId="{0E0A83BF-E798-4235-B655-F79FB89E9C83}">
      <dgm:prSet/>
      <dgm:spPr/>
      <dgm:t>
        <a:bodyPr/>
        <a:lstStyle/>
        <a:p>
          <a:pPr>
            <a:lnSpc>
              <a:spcPct val="100000"/>
            </a:lnSpc>
          </a:pPr>
          <a:r>
            <a:rPr lang="en-US"/>
            <a:t>Follow-up In Region : Customer requires and is entitled to have their service request followed at a time and date supported by another support region</a:t>
          </a:r>
        </a:p>
      </dgm:t>
    </dgm:pt>
    <dgm:pt modelId="{C6618EA0-CE79-45E5-A94D-C67099DF39A5}" type="parTrans" cxnId="{B67F8D0B-ED14-41BC-932C-223005760A9C}">
      <dgm:prSet/>
      <dgm:spPr/>
      <dgm:t>
        <a:bodyPr/>
        <a:lstStyle/>
        <a:p>
          <a:endParaRPr lang="en-US"/>
        </a:p>
      </dgm:t>
    </dgm:pt>
    <dgm:pt modelId="{4221D631-7992-4DA9-8C00-FC656383F8DD}" type="sibTrans" cxnId="{B67F8D0B-ED14-41BC-932C-223005760A9C}">
      <dgm:prSet/>
      <dgm:spPr/>
      <dgm:t>
        <a:bodyPr/>
        <a:lstStyle/>
        <a:p>
          <a:endParaRPr lang="en-US"/>
        </a:p>
      </dgm:t>
    </dgm:pt>
    <dgm:pt modelId="{BD442394-0084-463E-BCCF-7122C2239640}" type="pres">
      <dgm:prSet presAssocID="{283C25CA-F45C-47C6-A549-573ACCCDC648}" presName="root" presStyleCnt="0">
        <dgm:presLayoutVars>
          <dgm:dir/>
          <dgm:resizeHandles val="exact"/>
        </dgm:presLayoutVars>
      </dgm:prSet>
      <dgm:spPr/>
    </dgm:pt>
    <dgm:pt modelId="{2F130F57-EFF8-4710-98DE-EC78BCA6EEFC}" type="pres">
      <dgm:prSet presAssocID="{96B3891A-2293-4FF2-9B92-539E19944551}" presName="compNode" presStyleCnt="0"/>
      <dgm:spPr/>
    </dgm:pt>
    <dgm:pt modelId="{F1F54B63-6F01-44F5-9A8A-56863E0D90B0}" type="pres">
      <dgm:prSet presAssocID="{96B3891A-2293-4FF2-9B92-539E199445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A6D417AE-009D-4993-BA98-4FC046F59A08}" type="pres">
      <dgm:prSet presAssocID="{96B3891A-2293-4FF2-9B92-539E19944551}" presName="iconSpace" presStyleCnt="0"/>
      <dgm:spPr/>
    </dgm:pt>
    <dgm:pt modelId="{75D4AF14-9CD7-404A-8ECF-32ABC2EC2A9C}" type="pres">
      <dgm:prSet presAssocID="{96B3891A-2293-4FF2-9B92-539E19944551}" presName="parTx" presStyleLbl="revTx" presStyleIdx="0" presStyleCnt="6">
        <dgm:presLayoutVars>
          <dgm:chMax val="0"/>
          <dgm:chPref val="0"/>
        </dgm:presLayoutVars>
      </dgm:prSet>
      <dgm:spPr/>
    </dgm:pt>
    <dgm:pt modelId="{8F846687-E343-47D8-83FC-6407E5142E87}" type="pres">
      <dgm:prSet presAssocID="{96B3891A-2293-4FF2-9B92-539E19944551}" presName="txSpace" presStyleCnt="0"/>
      <dgm:spPr/>
    </dgm:pt>
    <dgm:pt modelId="{548C73C7-75BC-4C45-8D12-5F9524EE65D8}" type="pres">
      <dgm:prSet presAssocID="{96B3891A-2293-4FF2-9B92-539E19944551}" presName="desTx" presStyleLbl="revTx" presStyleIdx="1" presStyleCnt="6">
        <dgm:presLayoutVars/>
      </dgm:prSet>
      <dgm:spPr/>
    </dgm:pt>
    <dgm:pt modelId="{0C283BEB-9CC6-4830-B183-6907B45BB0EC}" type="pres">
      <dgm:prSet presAssocID="{CC724B65-E878-4458-9D5D-DF3C6CC3E86B}" presName="sibTrans" presStyleCnt="0"/>
      <dgm:spPr/>
    </dgm:pt>
    <dgm:pt modelId="{2E08CDBB-0DE3-4C30-9CB1-A37ECB5D6BDF}" type="pres">
      <dgm:prSet presAssocID="{1CF77864-99C3-4C1D-8D75-25D8E63382C8}" presName="compNode" presStyleCnt="0"/>
      <dgm:spPr/>
    </dgm:pt>
    <dgm:pt modelId="{D99292F8-B0A8-4BDB-90F6-70EF77B0F567}" type="pres">
      <dgm:prSet presAssocID="{1CF77864-99C3-4C1D-8D75-25D8E63382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5813F85E-14B7-4B51-A426-BBD4BFC59DAE}" type="pres">
      <dgm:prSet presAssocID="{1CF77864-99C3-4C1D-8D75-25D8E63382C8}" presName="iconSpace" presStyleCnt="0"/>
      <dgm:spPr/>
    </dgm:pt>
    <dgm:pt modelId="{AF90CF05-ECBA-4425-9F43-E8BD3E2CCB1B}" type="pres">
      <dgm:prSet presAssocID="{1CF77864-99C3-4C1D-8D75-25D8E63382C8}" presName="parTx" presStyleLbl="revTx" presStyleIdx="2" presStyleCnt="6">
        <dgm:presLayoutVars>
          <dgm:chMax val="0"/>
          <dgm:chPref val="0"/>
        </dgm:presLayoutVars>
      </dgm:prSet>
      <dgm:spPr/>
    </dgm:pt>
    <dgm:pt modelId="{E7632440-7BDD-445F-9570-F61013F7286D}" type="pres">
      <dgm:prSet presAssocID="{1CF77864-99C3-4C1D-8D75-25D8E63382C8}" presName="txSpace" presStyleCnt="0"/>
      <dgm:spPr/>
    </dgm:pt>
    <dgm:pt modelId="{72C0996F-1F50-4AE5-8C49-61FE6BB739A9}" type="pres">
      <dgm:prSet presAssocID="{1CF77864-99C3-4C1D-8D75-25D8E63382C8}" presName="desTx" presStyleLbl="revTx" presStyleIdx="3" presStyleCnt="6">
        <dgm:presLayoutVars/>
      </dgm:prSet>
      <dgm:spPr/>
    </dgm:pt>
    <dgm:pt modelId="{9D1F9B11-87EA-49C5-BFCE-741349825600}" type="pres">
      <dgm:prSet presAssocID="{B87CB9D6-F659-4565-AEA1-01F08461F477}" presName="sibTrans" presStyleCnt="0"/>
      <dgm:spPr/>
    </dgm:pt>
    <dgm:pt modelId="{D3FCF207-456D-4713-A9DB-10FA2505EB6C}" type="pres">
      <dgm:prSet presAssocID="{970A19C8-E656-463D-A4DE-745F731E6F25}" presName="compNode" presStyleCnt="0"/>
      <dgm:spPr/>
    </dgm:pt>
    <dgm:pt modelId="{363C1428-493A-42EE-8331-54B05C871DF9}" type="pres">
      <dgm:prSet presAssocID="{970A19C8-E656-463D-A4DE-745F731E6F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A1AC7AC1-5A4C-40E7-AAEC-78A772EF813A}" type="pres">
      <dgm:prSet presAssocID="{970A19C8-E656-463D-A4DE-745F731E6F25}" presName="iconSpace" presStyleCnt="0"/>
      <dgm:spPr/>
    </dgm:pt>
    <dgm:pt modelId="{FF2BB3CA-BC24-4F52-BBFC-4B6CC96DB9A9}" type="pres">
      <dgm:prSet presAssocID="{970A19C8-E656-463D-A4DE-745F731E6F25}" presName="parTx" presStyleLbl="revTx" presStyleIdx="4" presStyleCnt="6">
        <dgm:presLayoutVars>
          <dgm:chMax val="0"/>
          <dgm:chPref val="0"/>
        </dgm:presLayoutVars>
      </dgm:prSet>
      <dgm:spPr/>
    </dgm:pt>
    <dgm:pt modelId="{937539AF-2C4F-4E74-8CD0-72FD8A8364FA}" type="pres">
      <dgm:prSet presAssocID="{970A19C8-E656-463D-A4DE-745F731E6F25}" presName="txSpace" presStyleCnt="0"/>
      <dgm:spPr/>
    </dgm:pt>
    <dgm:pt modelId="{A773F79E-CDDA-4CA9-81FC-0CB97A22DC00}" type="pres">
      <dgm:prSet presAssocID="{970A19C8-E656-463D-A4DE-745F731E6F25}" presName="desTx" presStyleLbl="revTx" presStyleIdx="5" presStyleCnt="6">
        <dgm:presLayoutVars/>
      </dgm:prSet>
      <dgm:spPr/>
    </dgm:pt>
  </dgm:ptLst>
  <dgm:cxnLst>
    <dgm:cxn modelId="{B67F8D0B-ED14-41BC-932C-223005760A9C}" srcId="{970A19C8-E656-463D-A4DE-745F731E6F25}" destId="{0E0A83BF-E798-4235-B655-F79FB89E9C83}" srcOrd="1" destOrd="0" parTransId="{C6618EA0-CE79-45E5-A94D-C67099DF39A5}" sibTransId="{4221D631-7992-4DA9-8C00-FC656383F8DD}"/>
    <dgm:cxn modelId="{D8512418-DE3E-42C1-8673-56EB3D81EC85}" type="presOf" srcId="{304FD11C-CBC7-4303-82E4-7343266587B2}" destId="{548C73C7-75BC-4C45-8D12-5F9524EE65D8}" srcOrd="0" destOrd="1" presId="urn:microsoft.com/office/officeart/2018/5/layout/CenteredIconLabelDescriptionList"/>
    <dgm:cxn modelId="{C49CA219-518C-49B1-977E-CD78DC425C2D}" type="presOf" srcId="{283C25CA-F45C-47C6-A549-573ACCCDC648}" destId="{BD442394-0084-463E-BCCF-7122C2239640}" srcOrd="0" destOrd="0" presId="urn:microsoft.com/office/officeart/2018/5/layout/CenteredIconLabelDescriptionList"/>
    <dgm:cxn modelId="{60790522-905F-4640-A84F-39731A994F5D}" type="presOf" srcId="{11880A53-0143-46FA-B132-5670A6C85D0B}" destId="{72C0996F-1F50-4AE5-8C49-61FE6BB739A9}" srcOrd="0" destOrd="2" presId="urn:microsoft.com/office/officeart/2018/5/layout/CenteredIconLabelDescriptionList"/>
    <dgm:cxn modelId="{3BC9D62C-F8DA-46D8-B200-25F8298DDE24}" srcId="{283C25CA-F45C-47C6-A549-573ACCCDC648}" destId="{1CF77864-99C3-4C1D-8D75-25D8E63382C8}" srcOrd="1" destOrd="0" parTransId="{729684BF-6091-4E77-B951-5B5FDD7DBD9D}" sibTransId="{B87CB9D6-F659-4565-AEA1-01F08461F477}"/>
    <dgm:cxn modelId="{ED714B31-2EF5-4A7F-A3DF-7B9FFC02C37F}" srcId="{970A19C8-E656-463D-A4DE-745F731E6F25}" destId="{CBC83369-120A-46F5-91A4-FD262D31A4E5}" srcOrd="0" destOrd="0" parTransId="{5BF1CF90-2B3F-4429-8FA1-1F3D15EA5C4C}" sibTransId="{9C48FFCD-03F5-4399-AEE6-50317F0FCC61}"/>
    <dgm:cxn modelId="{68026639-85B8-43F7-9E92-E2B350A8ED1B}" type="presOf" srcId="{E9AE77F9-1090-4C05-8D7B-95A52BAE11BC}" destId="{548C73C7-75BC-4C45-8D12-5F9524EE65D8}" srcOrd="0" destOrd="0" presId="urn:microsoft.com/office/officeart/2018/5/layout/CenteredIconLabelDescriptionList"/>
    <dgm:cxn modelId="{16B17266-D44E-45DA-82F6-611F76304832}" srcId="{283C25CA-F45C-47C6-A549-573ACCCDC648}" destId="{970A19C8-E656-463D-A4DE-745F731E6F25}" srcOrd="2" destOrd="0" parTransId="{167EA413-9DFB-4F4C-9101-8D3D6DF63D3B}" sibTransId="{A17AA1D9-10C2-431D-AB50-C434E0A70875}"/>
    <dgm:cxn modelId="{8CB34A4C-F821-48B6-A68C-50C7A07927FA}" type="presOf" srcId="{96B3891A-2293-4FF2-9B92-539E19944551}" destId="{75D4AF14-9CD7-404A-8ECF-32ABC2EC2A9C}" srcOrd="0" destOrd="0" presId="urn:microsoft.com/office/officeart/2018/5/layout/CenteredIconLabelDescriptionList"/>
    <dgm:cxn modelId="{7857407B-0F4F-459B-9CE9-B35107FA7AAA}" srcId="{1CF77864-99C3-4C1D-8D75-25D8E63382C8}" destId="{BEEF4E2E-C8BB-457D-A672-CC77C4326C85}" srcOrd="1" destOrd="0" parTransId="{B241B70F-44EA-4E0E-BF13-03B2A0F53AC9}" sibTransId="{3E5A0A13-24CC-4FE3-BBFF-7D5659F59C4F}"/>
    <dgm:cxn modelId="{46A8888C-E660-4F3B-8357-A23BB36120A5}" srcId="{1CF77864-99C3-4C1D-8D75-25D8E63382C8}" destId="{03A5DB6C-D7C6-4FAF-B627-23B907221BEA}" srcOrd="0" destOrd="0" parTransId="{199A5547-E23B-409E-8D7A-58E08973038F}" sibTransId="{9190C798-4A64-4074-BBDC-7A058D7582F3}"/>
    <dgm:cxn modelId="{B73A819F-CDE4-4360-913D-28528ABDF748}" type="presOf" srcId="{CBC83369-120A-46F5-91A4-FD262D31A4E5}" destId="{A773F79E-CDDA-4CA9-81FC-0CB97A22DC00}" srcOrd="0" destOrd="0" presId="urn:microsoft.com/office/officeart/2018/5/layout/CenteredIconLabelDescriptionList"/>
    <dgm:cxn modelId="{9D4C59A9-5E0F-4DCF-9FE7-5F58F9E0B077}" srcId="{96B3891A-2293-4FF2-9B92-539E19944551}" destId="{E9AE77F9-1090-4C05-8D7B-95A52BAE11BC}" srcOrd="0" destOrd="0" parTransId="{1EE9CC33-A55C-4CA7-AA4A-3484ADBFDC2F}" sibTransId="{52CCD2A0-BA9C-4F0B-9B5D-F4B3DD7CC410}"/>
    <dgm:cxn modelId="{88F9E9BC-ABFC-4CEA-B101-C20F3FCDEBFE}" type="presOf" srcId="{0E0A83BF-E798-4235-B655-F79FB89E9C83}" destId="{A773F79E-CDDA-4CA9-81FC-0CB97A22DC00}" srcOrd="0" destOrd="1" presId="urn:microsoft.com/office/officeart/2018/5/layout/CenteredIconLabelDescriptionList"/>
    <dgm:cxn modelId="{AD3F17CA-0399-4229-9836-8E05C72BCCEC}" type="presOf" srcId="{1CF77864-99C3-4C1D-8D75-25D8E63382C8}" destId="{AF90CF05-ECBA-4425-9F43-E8BD3E2CCB1B}" srcOrd="0" destOrd="0" presId="urn:microsoft.com/office/officeart/2018/5/layout/CenteredIconLabelDescriptionList"/>
    <dgm:cxn modelId="{F6F56FCF-04D4-45E3-B753-3DBF5AD6CA0E}" srcId="{283C25CA-F45C-47C6-A549-573ACCCDC648}" destId="{96B3891A-2293-4FF2-9B92-539E19944551}" srcOrd="0" destOrd="0" parTransId="{8DAD703C-5009-4518-AC00-E408EA215A3F}" sibTransId="{CC724B65-E878-4458-9D5D-DF3C6CC3E86B}"/>
    <dgm:cxn modelId="{68F053D0-3EFD-4FAC-AA15-B25397E0C4BE}" type="presOf" srcId="{970A19C8-E656-463D-A4DE-745F731E6F25}" destId="{FF2BB3CA-BC24-4F52-BBFC-4B6CC96DB9A9}" srcOrd="0" destOrd="0" presId="urn:microsoft.com/office/officeart/2018/5/layout/CenteredIconLabelDescriptionList"/>
    <dgm:cxn modelId="{6EF053D8-40E6-4DB6-9CB4-6BF4F42F5B77}" type="presOf" srcId="{03A5DB6C-D7C6-4FAF-B627-23B907221BEA}" destId="{72C0996F-1F50-4AE5-8C49-61FE6BB739A9}" srcOrd="0" destOrd="0" presId="urn:microsoft.com/office/officeart/2018/5/layout/CenteredIconLabelDescriptionList"/>
    <dgm:cxn modelId="{68199DE2-7B00-4F55-B408-AE2DC84F7465}" type="presOf" srcId="{BEEF4E2E-C8BB-457D-A672-CC77C4326C85}" destId="{72C0996F-1F50-4AE5-8C49-61FE6BB739A9}" srcOrd="0" destOrd="1" presId="urn:microsoft.com/office/officeart/2018/5/layout/CenteredIconLabelDescriptionList"/>
    <dgm:cxn modelId="{D24509E6-03C8-431E-AC71-614472D6036D}" srcId="{96B3891A-2293-4FF2-9B92-539E19944551}" destId="{304FD11C-CBC7-4303-82E4-7343266587B2}" srcOrd="1" destOrd="0" parTransId="{7AE55E7B-7236-4552-B49F-C68CC3E85D5B}" sibTransId="{3B07CB22-CBBC-4707-AE97-464D369C5B45}"/>
    <dgm:cxn modelId="{935EADFC-C492-47BF-BED5-E21B22A53A97}" srcId="{1CF77864-99C3-4C1D-8D75-25D8E63382C8}" destId="{11880A53-0143-46FA-B132-5670A6C85D0B}" srcOrd="2" destOrd="0" parTransId="{7307B310-1507-45EB-80F8-849A89784411}" sibTransId="{51B25DB8-29AF-44F5-9185-3D3263822EEB}"/>
    <dgm:cxn modelId="{C0135D70-D81B-4EE3-A581-306597FC01CF}" type="presParOf" srcId="{BD442394-0084-463E-BCCF-7122C2239640}" destId="{2F130F57-EFF8-4710-98DE-EC78BCA6EEFC}" srcOrd="0" destOrd="0" presId="urn:microsoft.com/office/officeart/2018/5/layout/CenteredIconLabelDescriptionList"/>
    <dgm:cxn modelId="{938248C8-BE20-49C0-B65E-2B7144CCE97C}" type="presParOf" srcId="{2F130F57-EFF8-4710-98DE-EC78BCA6EEFC}" destId="{F1F54B63-6F01-44F5-9A8A-56863E0D90B0}" srcOrd="0" destOrd="0" presId="urn:microsoft.com/office/officeart/2018/5/layout/CenteredIconLabelDescriptionList"/>
    <dgm:cxn modelId="{846D37DB-7D1E-4CBA-B457-050995335F0F}" type="presParOf" srcId="{2F130F57-EFF8-4710-98DE-EC78BCA6EEFC}" destId="{A6D417AE-009D-4993-BA98-4FC046F59A08}" srcOrd="1" destOrd="0" presId="urn:microsoft.com/office/officeart/2018/5/layout/CenteredIconLabelDescriptionList"/>
    <dgm:cxn modelId="{50C0C8C4-50CE-49E0-A8C8-13C769E4922A}" type="presParOf" srcId="{2F130F57-EFF8-4710-98DE-EC78BCA6EEFC}" destId="{75D4AF14-9CD7-404A-8ECF-32ABC2EC2A9C}" srcOrd="2" destOrd="0" presId="urn:microsoft.com/office/officeart/2018/5/layout/CenteredIconLabelDescriptionList"/>
    <dgm:cxn modelId="{1D7C15F6-AC34-4422-8C82-036BB64EE526}" type="presParOf" srcId="{2F130F57-EFF8-4710-98DE-EC78BCA6EEFC}" destId="{8F846687-E343-47D8-83FC-6407E5142E87}" srcOrd="3" destOrd="0" presId="urn:microsoft.com/office/officeart/2018/5/layout/CenteredIconLabelDescriptionList"/>
    <dgm:cxn modelId="{D046DE55-AED9-4B46-82E9-C72CA320AE2E}" type="presParOf" srcId="{2F130F57-EFF8-4710-98DE-EC78BCA6EEFC}" destId="{548C73C7-75BC-4C45-8D12-5F9524EE65D8}" srcOrd="4" destOrd="0" presId="urn:microsoft.com/office/officeart/2018/5/layout/CenteredIconLabelDescriptionList"/>
    <dgm:cxn modelId="{11C45E25-C7E4-4BEC-8DFA-29D72B1F9D0E}" type="presParOf" srcId="{BD442394-0084-463E-BCCF-7122C2239640}" destId="{0C283BEB-9CC6-4830-B183-6907B45BB0EC}" srcOrd="1" destOrd="0" presId="urn:microsoft.com/office/officeart/2018/5/layout/CenteredIconLabelDescriptionList"/>
    <dgm:cxn modelId="{4D46412A-0D25-4DF5-9BA5-44462CC3C35D}" type="presParOf" srcId="{BD442394-0084-463E-BCCF-7122C2239640}" destId="{2E08CDBB-0DE3-4C30-9CB1-A37ECB5D6BDF}" srcOrd="2" destOrd="0" presId="urn:microsoft.com/office/officeart/2018/5/layout/CenteredIconLabelDescriptionList"/>
    <dgm:cxn modelId="{1AF03147-8915-4985-B0ED-D3150267E5D5}" type="presParOf" srcId="{2E08CDBB-0DE3-4C30-9CB1-A37ECB5D6BDF}" destId="{D99292F8-B0A8-4BDB-90F6-70EF77B0F567}" srcOrd="0" destOrd="0" presId="urn:microsoft.com/office/officeart/2018/5/layout/CenteredIconLabelDescriptionList"/>
    <dgm:cxn modelId="{DE325E4B-1600-4F80-BD23-D28A83417BF5}" type="presParOf" srcId="{2E08CDBB-0DE3-4C30-9CB1-A37ECB5D6BDF}" destId="{5813F85E-14B7-4B51-A426-BBD4BFC59DAE}" srcOrd="1" destOrd="0" presId="urn:microsoft.com/office/officeart/2018/5/layout/CenteredIconLabelDescriptionList"/>
    <dgm:cxn modelId="{8E3610E0-6B6D-4706-A564-1CD9BAC301D3}" type="presParOf" srcId="{2E08CDBB-0DE3-4C30-9CB1-A37ECB5D6BDF}" destId="{AF90CF05-ECBA-4425-9F43-E8BD3E2CCB1B}" srcOrd="2" destOrd="0" presId="urn:microsoft.com/office/officeart/2018/5/layout/CenteredIconLabelDescriptionList"/>
    <dgm:cxn modelId="{063940B1-CC2F-46F7-9107-930C106A2162}" type="presParOf" srcId="{2E08CDBB-0DE3-4C30-9CB1-A37ECB5D6BDF}" destId="{E7632440-7BDD-445F-9570-F61013F7286D}" srcOrd="3" destOrd="0" presId="urn:microsoft.com/office/officeart/2018/5/layout/CenteredIconLabelDescriptionList"/>
    <dgm:cxn modelId="{B749344E-5A1A-4D71-A6BE-3387C3D355DD}" type="presParOf" srcId="{2E08CDBB-0DE3-4C30-9CB1-A37ECB5D6BDF}" destId="{72C0996F-1F50-4AE5-8C49-61FE6BB739A9}" srcOrd="4" destOrd="0" presId="urn:microsoft.com/office/officeart/2018/5/layout/CenteredIconLabelDescriptionList"/>
    <dgm:cxn modelId="{6D673442-9DA5-4D46-8C33-5AA04B9EAD52}" type="presParOf" srcId="{BD442394-0084-463E-BCCF-7122C2239640}" destId="{9D1F9B11-87EA-49C5-BFCE-741349825600}" srcOrd="3" destOrd="0" presId="urn:microsoft.com/office/officeart/2018/5/layout/CenteredIconLabelDescriptionList"/>
    <dgm:cxn modelId="{12632220-0203-4527-984C-C5EA3781AFC0}" type="presParOf" srcId="{BD442394-0084-463E-BCCF-7122C2239640}" destId="{D3FCF207-456D-4713-A9DB-10FA2505EB6C}" srcOrd="4" destOrd="0" presId="urn:microsoft.com/office/officeart/2018/5/layout/CenteredIconLabelDescriptionList"/>
    <dgm:cxn modelId="{F4C1A4AB-15B4-439A-AE34-E6F09BA65CC6}" type="presParOf" srcId="{D3FCF207-456D-4713-A9DB-10FA2505EB6C}" destId="{363C1428-493A-42EE-8331-54B05C871DF9}" srcOrd="0" destOrd="0" presId="urn:microsoft.com/office/officeart/2018/5/layout/CenteredIconLabelDescriptionList"/>
    <dgm:cxn modelId="{C87D1945-F576-4BC8-8CCD-D781526BD27B}" type="presParOf" srcId="{D3FCF207-456D-4713-A9DB-10FA2505EB6C}" destId="{A1AC7AC1-5A4C-40E7-AAEC-78A772EF813A}" srcOrd="1" destOrd="0" presId="urn:microsoft.com/office/officeart/2018/5/layout/CenteredIconLabelDescriptionList"/>
    <dgm:cxn modelId="{0B9E4513-103B-4CA7-813A-8573DD7E4E71}" type="presParOf" srcId="{D3FCF207-456D-4713-A9DB-10FA2505EB6C}" destId="{FF2BB3CA-BC24-4F52-BBFC-4B6CC96DB9A9}" srcOrd="2" destOrd="0" presId="urn:microsoft.com/office/officeart/2018/5/layout/CenteredIconLabelDescriptionList"/>
    <dgm:cxn modelId="{14A793CF-860E-4329-9394-B6F5545A1ACD}" type="presParOf" srcId="{D3FCF207-456D-4713-A9DB-10FA2505EB6C}" destId="{937539AF-2C4F-4E74-8CD0-72FD8A8364FA}" srcOrd="3" destOrd="0" presId="urn:microsoft.com/office/officeart/2018/5/layout/CenteredIconLabelDescriptionList"/>
    <dgm:cxn modelId="{DE4870F9-04BC-411B-A256-14196716F94D}" type="presParOf" srcId="{D3FCF207-456D-4713-A9DB-10FA2505EB6C}" destId="{A773F79E-CDDA-4CA9-81FC-0CB97A22DC0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F2EF77-2BCD-4C65-A8F8-304B9B1809C3}"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0A51664-B60B-431D-BD63-3A5840496AC4}">
      <dgm:prSet/>
      <dgm:spPr/>
      <dgm:t>
        <a:bodyPr/>
        <a:lstStyle/>
        <a:p>
          <a:pPr>
            <a:defRPr b="1"/>
          </a:pPr>
          <a:r>
            <a:rPr lang="en-US"/>
            <a:t>Handover Call</a:t>
          </a:r>
        </a:p>
      </dgm:t>
    </dgm:pt>
    <dgm:pt modelId="{D2C948AE-2526-4F6C-911B-9803BE9C9586}" type="parTrans" cxnId="{A0C521DE-410C-4ECB-8E85-598906164D42}">
      <dgm:prSet/>
      <dgm:spPr/>
      <dgm:t>
        <a:bodyPr/>
        <a:lstStyle/>
        <a:p>
          <a:endParaRPr lang="en-US"/>
        </a:p>
      </dgm:t>
    </dgm:pt>
    <dgm:pt modelId="{32DD4EA0-62FB-47F4-ACF3-CAEC7484A7C6}" type="sibTrans" cxnId="{A0C521DE-410C-4ECB-8E85-598906164D42}">
      <dgm:prSet/>
      <dgm:spPr/>
      <dgm:t>
        <a:bodyPr/>
        <a:lstStyle/>
        <a:p>
          <a:endParaRPr lang="en-US"/>
        </a:p>
      </dgm:t>
    </dgm:pt>
    <dgm:pt modelId="{E2DEDFF1-72D3-457E-82D4-1EEF1007BCCA}">
      <dgm:prSet/>
      <dgm:spPr/>
      <dgm:t>
        <a:bodyPr/>
        <a:lstStyle/>
        <a:p>
          <a:r>
            <a:rPr lang="en-US"/>
            <a:t>Indicates which handover call should be used to find a new resource in the transfer to region</a:t>
          </a:r>
        </a:p>
      </dgm:t>
    </dgm:pt>
    <dgm:pt modelId="{C79A4E03-C181-4C4B-B401-7B99C5B89244}" type="parTrans" cxnId="{7926E745-04DF-40EC-B1CA-803BF20A27E6}">
      <dgm:prSet/>
      <dgm:spPr/>
      <dgm:t>
        <a:bodyPr/>
        <a:lstStyle/>
        <a:p>
          <a:endParaRPr lang="en-US"/>
        </a:p>
      </dgm:t>
    </dgm:pt>
    <dgm:pt modelId="{9975B95E-693D-4EA7-9191-23F6F6049C19}" type="sibTrans" cxnId="{7926E745-04DF-40EC-B1CA-803BF20A27E6}">
      <dgm:prSet/>
      <dgm:spPr/>
      <dgm:t>
        <a:bodyPr/>
        <a:lstStyle/>
        <a:p>
          <a:endParaRPr lang="en-US"/>
        </a:p>
      </dgm:t>
    </dgm:pt>
    <dgm:pt modelId="{310739CC-749E-46E9-A337-C193E8DA058C}">
      <dgm:prSet/>
      <dgm:spPr/>
      <dgm:t>
        <a:bodyPr/>
        <a:lstStyle/>
        <a:p>
          <a:r>
            <a:rPr lang="en-US"/>
            <a:t>Filtered to the current handover call for the transfer from region</a:t>
          </a:r>
        </a:p>
      </dgm:t>
    </dgm:pt>
    <dgm:pt modelId="{249C3F1C-A223-444B-BF29-801CB5F20898}" type="parTrans" cxnId="{AEFED679-BF1A-4F05-9465-533055FFC302}">
      <dgm:prSet/>
      <dgm:spPr/>
      <dgm:t>
        <a:bodyPr/>
        <a:lstStyle/>
        <a:p>
          <a:endParaRPr lang="en-US"/>
        </a:p>
      </dgm:t>
    </dgm:pt>
    <dgm:pt modelId="{21325969-1B6D-4663-B39B-7A596DE2A432}" type="sibTrans" cxnId="{AEFED679-BF1A-4F05-9465-533055FFC302}">
      <dgm:prSet/>
      <dgm:spPr/>
      <dgm:t>
        <a:bodyPr/>
        <a:lstStyle/>
        <a:p>
          <a:endParaRPr lang="en-US"/>
        </a:p>
      </dgm:t>
    </dgm:pt>
    <dgm:pt modelId="{B48B31B3-FACD-45E1-AF9C-0079F939AA3C}">
      <dgm:prSet/>
      <dgm:spPr/>
      <dgm:t>
        <a:bodyPr/>
        <a:lstStyle/>
        <a:p>
          <a:pPr>
            <a:defRPr b="1"/>
          </a:pPr>
          <a:r>
            <a:rPr lang="en-US"/>
            <a:t>Current Resource</a:t>
          </a:r>
        </a:p>
      </dgm:t>
    </dgm:pt>
    <dgm:pt modelId="{A60BF5A9-9AE4-426E-B6AE-CC6CC349B1A5}" type="parTrans" cxnId="{8B781D37-95F4-4BA4-A786-36A55923A972}">
      <dgm:prSet/>
      <dgm:spPr/>
      <dgm:t>
        <a:bodyPr/>
        <a:lstStyle/>
        <a:p>
          <a:endParaRPr lang="en-US"/>
        </a:p>
      </dgm:t>
    </dgm:pt>
    <dgm:pt modelId="{7BC926E5-91D8-40A5-B618-BB877EC6980C}" type="sibTrans" cxnId="{8B781D37-95F4-4BA4-A786-36A55923A972}">
      <dgm:prSet/>
      <dgm:spPr/>
      <dgm:t>
        <a:bodyPr/>
        <a:lstStyle/>
        <a:p>
          <a:endParaRPr lang="en-US"/>
        </a:p>
      </dgm:t>
    </dgm:pt>
    <dgm:pt modelId="{0811F60E-19D3-4430-9276-EF61ECEB1F92}">
      <dgm:prSet/>
      <dgm:spPr/>
      <dgm:t>
        <a:bodyPr/>
        <a:lstStyle/>
        <a:p>
          <a:r>
            <a:rPr lang="en-US"/>
            <a:t>The current Case Owner on the service request</a:t>
          </a:r>
        </a:p>
      </dgm:t>
    </dgm:pt>
    <dgm:pt modelId="{9499333A-B75C-43E7-8001-AEF5222857A7}" type="parTrans" cxnId="{D42DE999-1523-4715-977D-A5F6FA1130D2}">
      <dgm:prSet/>
      <dgm:spPr/>
      <dgm:t>
        <a:bodyPr/>
        <a:lstStyle/>
        <a:p>
          <a:endParaRPr lang="en-US"/>
        </a:p>
      </dgm:t>
    </dgm:pt>
    <dgm:pt modelId="{4D350B65-177F-402D-B14E-2EBC52C8F4D6}" type="sibTrans" cxnId="{D42DE999-1523-4715-977D-A5F6FA1130D2}">
      <dgm:prSet/>
      <dgm:spPr/>
      <dgm:t>
        <a:bodyPr/>
        <a:lstStyle/>
        <a:p>
          <a:endParaRPr lang="en-US"/>
        </a:p>
      </dgm:t>
    </dgm:pt>
    <dgm:pt modelId="{B0CCEFCD-83D9-4500-9FDF-2FEEAB071ED9}">
      <dgm:prSet/>
      <dgm:spPr/>
      <dgm:t>
        <a:bodyPr/>
        <a:lstStyle/>
        <a:p>
          <a:r>
            <a:rPr lang="en-US"/>
            <a:t>When the Case Owner changes while the FTS Transfer is not yet completed, the current resource will be updated</a:t>
          </a:r>
        </a:p>
      </dgm:t>
    </dgm:pt>
    <dgm:pt modelId="{492DE4A2-C79C-479C-9747-08426D5C4C72}" type="parTrans" cxnId="{672B0D02-9A44-4E00-8FBB-5B390791B41F}">
      <dgm:prSet/>
      <dgm:spPr/>
      <dgm:t>
        <a:bodyPr/>
        <a:lstStyle/>
        <a:p>
          <a:endParaRPr lang="en-US"/>
        </a:p>
      </dgm:t>
    </dgm:pt>
    <dgm:pt modelId="{F398F8A5-6B1C-4C40-AAD3-947C09FCF623}" type="sibTrans" cxnId="{672B0D02-9A44-4E00-8FBB-5B390791B41F}">
      <dgm:prSet/>
      <dgm:spPr/>
      <dgm:t>
        <a:bodyPr/>
        <a:lstStyle/>
        <a:p>
          <a:endParaRPr lang="en-US"/>
        </a:p>
      </dgm:t>
    </dgm:pt>
    <dgm:pt modelId="{7FD0EFF2-693A-4AF9-B503-7C313D375C6B}">
      <dgm:prSet/>
      <dgm:spPr/>
      <dgm:t>
        <a:bodyPr/>
        <a:lstStyle/>
        <a:p>
          <a:r>
            <a:rPr lang="en-US"/>
            <a:t>Each time a resource is introduced a new FTS Resource record is created indicating which support region they are related to drive Chain of Custody</a:t>
          </a:r>
        </a:p>
      </dgm:t>
    </dgm:pt>
    <dgm:pt modelId="{E26D8D1A-A492-48E0-9456-CAA053569FB0}" type="parTrans" cxnId="{482C955B-DCCC-4290-B215-9963B4FDD6F5}">
      <dgm:prSet/>
      <dgm:spPr/>
      <dgm:t>
        <a:bodyPr/>
        <a:lstStyle/>
        <a:p>
          <a:endParaRPr lang="en-US"/>
        </a:p>
      </dgm:t>
    </dgm:pt>
    <dgm:pt modelId="{9939F5AA-E630-42F4-8CE6-E8166F054DA9}" type="sibTrans" cxnId="{482C955B-DCCC-4290-B215-9963B4FDD6F5}">
      <dgm:prSet/>
      <dgm:spPr/>
      <dgm:t>
        <a:bodyPr/>
        <a:lstStyle/>
        <a:p>
          <a:endParaRPr lang="en-US"/>
        </a:p>
      </dgm:t>
    </dgm:pt>
    <dgm:pt modelId="{335726BA-EEE9-42D0-A79B-52135F20911C}">
      <dgm:prSet/>
      <dgm:spPr/>
      <dgm:t>
        <a:bodyPr/>
        <a:lstStyle/>
        <a:p>
          <a:pPr>
            <a:defRPr b="1"/>
          </a:pPr>
          <a:r>
            <a:rPr lang="en-US"/>
            <a:t>Time Until End Of Shift</a:t>
          </a:r>
        </a:p>
      </dgm:t>
    </dgm:pt>
    <dgm:pt modelId="{FDAECEF2-3ACA-4916-A183-74009177C3AD}" type="parTrans" cxnId="{3E8BC6EB-29A0-44E8-82A8-83108A833702}">
      <dgm:prSet/>
      <dgm:spPr/>
      <dgm:t>
        <a:bodyPr/>
        <a:lstStyle/>
        <a:p>
          <a:endParaRPr lang="en-US"/>
        </a:p>
      </dgm:t>
    </dgm:pt>
    <dgm:pt modelId="{11352FD0-CAFE-4630-A513-17B66C1D0DBC}" type="sibTrans" cxnId="{3E8BC6EB-29A0-44E8-82A8-83108A833702}">
      <dgm:prSet/>
      <dgm:spPr/>
      <dgm:t>
        <a:bodyPr/>
        <a:lstStyle/>
        <a:p>
          <a:endParaRPr lang="en-US"/>
        </a:p>
      </dgm:t>
    </dgm:pt>
    <dgm:pt modelId="{3378B038-8991-469B-9385-4156FF961E82}">
      <dgm:prSet/>
      <dgm:spPr/>
      <dgm:t>
        <a:bodyPr/>
        <a:lstStyle/>
        <a:p>
          <a:r>
            <a:rPr lang="en-US"/>
            <a:t>Calculated field based upon the number of minutes until the handover call is scheduled to start</a:t>
          </a:r>
        </a:p>
      </dgm:t>
    </dgm:pt>
    <dgm:pt modelId="{1999EDFA-CAF0-4784-9DB6-0B2C3E6826B6}" type="parTrans" cxnId="{9B0A1F31-9ACD-471F-9836-085237EE3807}">
      <dgm:prSet/>
      <dgm:spPr/>
      <dgm:t>
        <a:bodyPr/>
        <a:lstStyle/>
        <a:p>
          <a:endParaRPr lang="en-US"/>
        </a:p>
      </dgm:t>
    </dgm:pt>
    <dgm:pt modelId="{8031D288-B805-4D13-B293-8A0B3C484A12}" type="sibTrans" cxnId="{9B0A1F31-9ACD-471F-9836-085237EE3807}">
      <dgm:prSet/>
      <dgm:spPr/>
      <dgm:t>
        <a:bodyPr/>
        <a:lstStyle/>
        <a:p>
          <a:endParaRPr lang="en-US"/>
        </a:p>
      </dgm:t>
    </dgm:pt>
    <dgm:pt modelId="{B36F7476-A094-40C9-9B02-0055B33E4B53}">
      <dgm:prSet/>
      <dgm:spPr/>
      <dgm:t>
        <a:bodyPr/>
        <a:lstStyle/>
        <a:p>
          <a:pPr>
            <a:defRPr b="1"/>
          </a:pPr>
          <a:r>
            <a:rPr lang="en-US"/>
            <a:t>End Of Shift</a:t>
          </a:r>
        </a:p>
      </dgm:t>
    </dgm:pt>
    <dgm:pt modelId="{26FC05C7-BAC1-4B23-B97E-CB8AB3D159D1}" type="parTrans" cxnId="{1813CF87-7383-48DE-96D0-BD5F768D869D}">
      <dgm:prSet/>
      <dgm:spPr/>
      <dgm:t>
        <a:bodyPr/>
        <a:lstStyle/>
        <a:p>
          <a:endParaRPr lang="en-US"/>
        </a:p>
      </dgm:t>
    </dgm:pt>
    <dgm:pt modelId="{8CE4F357-DB50-47AB-88AC-71A04C2E88A8}" type="sibTrans" cxnId="{1813CF87-7383-48DE-96D0-BD5F768D869D}">
      <dgm:prSet/>
      <dgm:spPr/>
      <dgm:t>
        <a:bodyPr/>
        <a:lstStyle/>
        <a:p>
          <a:endParaRPr lang="en-US"/>
        </a:p>
      </dgm:t>
    </dgm:pt>
    <dgm:pt modelId="{12B3301D-46AC-49B3-BBA1-1D6C0155383F}">
      <dgm:prSet/>
      <dgm:spPr/>
      <dgm:t>
        <a:bodyPr/>
        <a:lstStyle/>
        <a:p>
          <a:r>
            <a:rPr lang="en-US"/>
            <a:t>Automatically captured from the Start Time of the handover call</a:t>
          </a:r>
        </a:p>
      </dgm:t>
    </dgm:pt>
    <dgm:pt modelId="{05FF05EF-5175-4FFB-A527-4368D37B639C}" type="parTrans" cxnId="{1F4B1ADF-A44D-49BE-A908-EF36500C9D3B}">
      <dgm:prSet/>
      <dgm:spPr/>
      <dgm:t>
        <a:bodyPr/>
        <a:lstStyle/>
        <a:p>
          <a:endParaRPr lang="en-US"/>
        </a:p>
      </dgm:t>
    </dgm:pt>
    <dgm:pt modelId="{9194DDFB-EC94-40D6-888B-C961C57F29B4}" type="sibTrans" cxnId="{1F4B1ADF-A44D-49BE-A908-EF36500C9D3B}">
      <dgm:prSet/>
      <dgm:spPr/>
      <dgm:t>
        <a:bodyPr/>
        <a:lstStyle/>
        <a:p>
          <a:endParaRPr lang="en-US"/>
        </a:p>
      </dgm:t>
    </dgm:pt>
    <dgm:pt modelId="{C2996E1A-F645-409C-B2E4-D3A3B91CCC34}" type="pres">
      <dgm:prSet presAssocID="{E4F2EF77-2BCD-4C65-A8F8-304B9B1809C3}" presName="root" presStyleCnt="0">
        <dgm:presLayoutVars>
          <dgm:dir/>
          <dgm:resizeHandles val="exact"/>
        </dgm:presLayoutVars>
      </dgm:prSet>
      <dgm:spPr/>
    </dgm:pt>
    <dgm:pt modelId="{A4C3F482-D3D3-47F5-95F2-E79F1406D08A}" type="pres">
      <dgm:prSet presAssocID="{A0A51664-B60B-431D-BD63-3A5840496AC4}" presName="compNode" presStyleCnt="0"/>
      <dgm:spPr/>
    </dgm:pt>
    <dgm:pt modelId="{AA76B754-8EE3-41E7-BA12-5DF332890F22}" type="pres">
      <dgm:prSet presAssocID="{A0A51664-B60B-431D-BD63-3A5840496A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86FD42F3-7677-4EC6-8BDC-F1939ED7958C}" type="pres">
      <dgm:prSet presAssocID="{A0A51664-B60B-431D-BD63-3A5840496AC4}" presName="iconSpace" presStyleCnt="0"/>
      <dgm:spPr/>
    </dgm:pt>
    <dgm:pt modelId="{3CBD93A0-14CE-44EE-ACD9-56AA98C7718B}" type="pres">
      <dgm:prSet presAssocID="{A0A51664-B60B-431D-BD63-3A5840496AC4}" presName="parTx" presStyleLbl="revTx" presStyleIdx="0" presStyleCnt="8">
        <dgm:presLayoutVars>
          <dgm:chMax val="0"/>
          <dgm:chPref val="0"/>
        </dgm:presLayoutVars>
      </dgm:prSet>
      <dgm:spPr/>
    </dgm:pt>
    <dgm:pt modelId="{22C09181-1C10-4384-9D2D-1031058D4535}" type="pres">
      <dgm:prSet presAssocID="{A0A51664-B60B-431D-BD63-3A5840496AC4}" presName="txSpace" presStyleCnt="0"/>
      <dgm:spPr/>
    </dgm:pt>
    <dgm:pt modelId="{13B60430-7148-4902-A545-50914ED7711B}" type="pres">
      <dgm:prSet presAssocID="{A0A51664-B60B-431D-BD63-3A5840496AC4}" presName="desTx" presStyleLbl="revTx" presStyleIdx="1" presStyleCnt="8">
        <dgm:presLayoutVars/>
      </dgm:prSet>
      <dgm:spPr/>
    </dgm:pt>
    <dgm:pt modelId="{E9EB6D45-DC4B-4472-B62F-2B1CD0838EB0}" type="pres">
      <dgm:prSet presAssocID="{32DD4EA0-62FB-47F4-ACF3-CAEC7484A7C6}" presName="sibTrans" presStyleCnt="0"/>
      <dgm:spPr/>
    </dgm:pt>
    <dgm:pt modelId="{29675001-2651-4BFB-9F59-A35FEEEBA9A9}" type="pres">
      <dgm:prSet presAssocID="{B48B31B3-FACD-45E1-AF9C-0079F939AA3C}" presName="compNode" presStyleCnt="0"/>
      <dgm:spPr/>
    </dgm:pt>
    <dgm:pt modelId="{ED28008A-E629-45FC-BC57-457FBABF5911}" type="pres">
      <dgm:prSet presAssocID="{B48B31B3-FACD-45E1-AF9C-0079F939AA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D196A79-6535-4882-9185-1B303B33D51B}" type="pres">
      <dgm:prSet presAssocID="{B48B31B3-FACD-45E1-AF9C-0079F939AA3C}" presName="iconSpace" presStyleCnt="0"/>
      <dgm:spPr/>
    </dgm:pt>
    <dgm:pt modelId="{B37C373E-2248-4FAF-B6AB-F782EDF5C008}" type="pres">
      <dgm:prSet presAssocID="{B48B31B3-FACD-45E1-AF9C-0079F939AA3C}" presName="parTx" presStyleLbl="revTx" presStyleIdx="2" presStyleCnt="8">
        <dgm:presLayoutVars>
          <dgm:chMax val="0"/>
          <dgm:chPref val="0"/>
        </dgm:presLayoutVars>
      </dgm:prSet>
      <dgm:spPr/>
    </dgm:pt>
    <dgm:pt modelId="{F3AAAE57-F049-49F1-8053-F6762FE9CC41}" type="pres">
      <dgm:prSet presAssocID="{B48B31B3-FACD-45E1-AF9C-0079F939AA3C}" presName="txSpace" presStyleCnt="0"/>
      <dgm:spPr/>
    </dgm:pt>
    <dgm:pt modelId="{0CB0D1AA-2313-43A7-B545-135ACB194B3A}" type="pres">
      <dgm:prSet presAssocID="{B48B31B3-FACD-45E1-AF9C-0079F939AA3C}" presName="desTx" presStyleLbl="revTx" presStyleIdx="3" presStyleCnt="8">
        <dgm:presLayoutVars/>
      </dgm:prSet>
      <dgm:spPr/>
    </dgm:pt>
    <dgm:pt modelId="{27E1552C-099F-46C5-B1BF-DC698122E125}" type="pres">
      <dgm:prSet presAssocID="{7BC926E5-91D8-40A5-B618-BB877EC6980C}" presName="sibTrans" presStyleCnt="0"/>
      <dgm:spPr/>
    </dgm:pt>
    <dgm:pt modelId="{41370CA7-BD04-4C8B-87CE-9AF84F59AD09}" type="pres">
      <dgm:prSet presAssocID="{335726BA-EEE9-42D0-A79B-52135F20911C}" presName="compNode" presStyleCnt="0"/>
      <dgm:spPr/>
    </dgm:pt>
    <dgm:pt modelId="{24CD027B-D00C-4E9F-AC34-4A8EA906F8F0}" type="pres">
      <dgm:prSet presAssocID="{335726BA-EEE9-42D0-A79B-52135F2091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CB7E210-B063-4004-9232-24D632E68656}" type="pres">
      <dgm:prSet presAssocID="{335726BA-EEE9-42D0-A79B-52135F20911C}" presName="iconSpace" presStyleCnt="0"/>
      <dgm:spPr/>
    </dgm:pt>
    <dgm:pt modelId="{66B9184E-A28D-445F-8C5D-F13632CFCB66}" type="pres">
      <dgm:prSet presAssocID="{335726BA-EEE9-42D0-A79B-52135F20911C}" presName="parTx" presStyleLbl="revTx" presStyleIdx="4" presStyleCnt="8">
        <dgm:presLayoutVars>
          <dgm:chMax val="0"/>
          <dgm:chPref val="0"/>
        </dgm:presLayoutVars>
      </dgm:prSet>
      <dgm:spPr/>
    </dgm:pt>
    <dgm:pt modelId="{D99AE801-B51C-4F34-87AE-CFFC3433BF1C}" type="pres">
      <dgm:prSet presAssocID="{335726BA-EEE9-42D0-A79B-52135F20911C}" presName="txSpace" presStyleCnt="0"/>
      <dgm:spPr/>
    </dgm:pt>
    <dgm:pt modelId="{19DF4D35-8867-4557-B1B3-A98854298E9F}" type="pres">
      <dgm:prSet presAssocID="{335726BA-EEE9-42D0-A79B-52135F20911C}" presName="desTx" presStyleLbl="revTx" presStyleIdx="5" presStyleCnt="8">
        <dgm:presLayoutVars/>
      </dgm:prSet>
      <dgm:spPr/>
    </dgm:pt>
    <dgm:pt modelId="{47CC5230-8D33-4A72-ABC4-29C4B9FF6367}" type="pres">
      <dgm:prSet presAssocID="{11352FD0-CAFE-4630-A513-17B66C1D0DBC}" presName="sibTrans" presStyleCnt="0"/>
      <dgm:spPr/>
    </dgm:pt>
    <dgm:pt modelId="{3E7AFA90-665C-496E-B0AF-1B5E52E6FE63}" type="pres">
      <dgm:prSet presAssocID="{B36F7476-A094-40C9-9B02-0055B33E4B53}" presName="compNode" presStyleCnt="0"/>
      <dgm:spPr/>
    </dgm:pt>
    <dgm:pt modelId="{B470B980-AD7F-4714-9973-116066C82CC9}" type="pres">
      <dgm:prSet presAssocID="{B36F7476-A094-40C9-9B02-0055B33E4B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larm Clock"/>
        </a:ext>
      </dgm:extLst>
    </dgm:pt>
    <dgm:pt modelId="{5AFB52E7-B60E-4E41-8D85-39B3EA77016D}" type="pres">
      <dgm:prSet presAssocID="{B36F7476-A094-40C9-9B02-0055B33E4B53}" presName="iconSpace" presStyleCnt="0"/>
      <dgm:spPr/>
    </dgm:pt>
    <dgm:pt modelId="{8B403379-8FE1-40AC-9032-51C80B923D23}" type="pres">
      <dgm:prSet presAssocID="{B36F7476-A094-40C9-9B02-0055B33E4B53}" presName="parTx" presStyleLbl="revTx" presStyleIdx="6" presStyleCnt="8">
        <dgm:presLayoutVars>
          <dgm:chMax val="0"/>
          <dgm:chPref val="0"/>
        </dgm:presLayoutVars>
      </dgm:prSet>
      <dgm:spPr/>
    </dgm:pt>
    <dgm:pt modelId="{2F3C08D2-C9AB-4D04-8976-9F22D4F1F7B1}" type="pres">
      <dgm:prSet presAssocID="{B36F7476-A094-40C9-9B02-0055B33E4B53}" presName="txSpace" presStyleCnt="0"/>
      <dgm:spPr/>
    </dgm:pt>
    <dgm:pt modelId="{FCF91A96-85BA-4F02-9E7E-1BE5F2C85034}" type="pres">
      <dgm:prSet presAssocID="{B36F7476-A094-40C9-9B02-0055B33E4B53}" presName="desTx" presStyleLbl="revTx" presStyleIdx="7" presStyleCnt="8">
        <dgm:presLayoutVars/>
      </dgm:prSet>
      <dgm:spPr/>
    </dgm:pt>
  </dgm:ptLst>
  <dgm:cxnLst>
    <dgm:cxn modelId="{672B0D02-9A44-4E00-8FBB-5B390791B41F}" srcId="{B48B31B3-FACD-45E1-AF9C-0079F939AA3C}" destId="{B0CCEFCD-83D9-4500-9FDF-2FEEAB071ED9}" srcOrd="1" destOrd="0" parTransId="{492DE4A2-C79C-479C-9747-08426D5C4C72}" sibTransId="{F398F8A5-6B1C-4C40-AAD3-947C09FCF623}"/>
    <dgm:cxn modelId="{9986F70D-9487-4E40-9426-9102EB2A206D}" type="presOf" srcId="{3378B038-8991-469B-9385-4156FF961E82}" destId="{19DF4D35-8867-4557-B1B3-A98854298E9F}" srcOrd="0" destOrd="0" presId="urn:microsoft.com/office/officeart/2018/2/layout/IconLabelDescriptionList"/>
    <dgm:cxn modelId="{496E7C0F-B1E8-4C04-B81E-86A0162504F5}" type="presOf" srcId="{E2DEDFF1-72D3-457E-82D4-1EEF1007BCCA}" destId="{13B60430-7148-4902-A545-50914ED7711B}" srcOrd="0" destOrd="0" presId="urn:microsoft.com/office/officeart/2018/2/layout/IconLabelDescriptionList"/>
    <dgm:cxn modelId="{1655C030-FB1D-40E2-AD81-F2C29EFF62B6}" type="presOf" srcId="{B48B31B3-FACD-45E1-AF9C-0079F939AA3C}" destId="{B37C373E-2248-4FAF-B6AB-F782EDF5C008}" srcOrd="0" destOrd="0" presId="urn:microsoft.com/office/officeart/2018/2/layout/IconLabelDescriptionList"/>
    <dgm:cxn modelId="{9B0A1F31-9ACD-471F-9836-085237EE3807}" srcId="{335726BA-EEE9-42D0-A79B-52135F20911C}" destId="{3378B038-8991-469B-9385-4156FF961E82}" srcOrd="0" destOrd="0" parTransId="{1999EDFA-CAF0-4784-9DB6-0B2C3E6826B6}" sibTransId="{8031D288-B805-4D13-B293-8A0B3C484A12}"/>
    <dgm:cxn modelId="{8B781D37-95F4-4BA4-A786-36A55923A972}" srcId="{E4F2EF77-2BCD-4C65-A8F8-304B9B1809C3}" destId="{B48B31B3-FACD-45E1-AF9C-0079F939AA3C}" srcOrd="1" destOrd="0" parTransId="{A60BF5A9-9AE4-426E-B6AE-CC6CC349B1A5}" sibTransId="{7BC926E5-91D8-40A5-B618-BB877EC6980C}"/>
    <dgm:cxn modelId="{DCC4FD37-2953-4413-824E-4C0CF3580C0E}" type="presOf" srcId="{B0CCEFCD-83D9-4500-9FDF-2FEEAB071ED9}" destId="{0CB0D1AA-2313-43A7-B545-135ACB194B3A}" srcOrd="0" destOrd="1" presId="urn:microsoft.com/office/officeart/2018/2/layout/IconLabelDescriptionList"/>
    <dgm:cxn modelId="{482C955B-DCCC-4290-B215-9963B4FDD6F5}" srcId="{B48B31B3-FACD-45E1-AF9C-0079F939AA3C}" destId="{7FD0EFF2-693A-4AF9-B503-7C313D375C6B}" srcOrd="2" destOrd="0" parTransId="{E26D8D1A-A492-48E0-9456-CAA053569FB0}" sibTransId="{9939F5AA-E630-42F4-8CE6-E8166F054DA9}"/>
    <dgm:cxn modelId="{C6484F5E-2B6B-419E-B043-FA2624F89710}" type="presOf" srcId="{0811F60E-19D3-4430-9276-EF61ECEB1F92}" destId="{0CB0D1AA-2313-43A7-B545-135ACB194B3A}" srcOrd="0" destOrd="0" presId="urn:microsoft.com/office/officeart/2018/2/layout/IconLabelDescriptionList"/>
    <dgm:cxn modelId="{6B0B7541-17E7-40B2-8CA7-3CB31B78F150}" type="presOf" srcId="{B36F7476-A094-40C9-9B02-0055B33E4B53}" destId="{8B403379-8FE1-40AC-9032-51C80B923D23}" srcOrd="0" destOrd="0" presId="urn:microsoft.com/office/officeart/2018/2/layout/IconLabelDescriptionList"/>
    <dgm:cxn modelId="{E0088644-854E-4E70-B265-66A6DDB42A62}" type="presOf" srcId="{E4F2EF77-2BCD-4C65-A8F8-304B9B1809C3}" destId="{C2996E1A-F645-409C-B2E4-D3A3B91CCC34}" srcOrd="0" destOrd="0" presId="urn:microsoft.com/office/officeart/2018/2/layout/IconLabelDescriptionList"/>
    <dgm:cxn modelId="{626D6C45-3B24-4372-94A0-7F12D7E24E8B}" type="presOf" srcId="{335726BA-EEE9-42D0-A79B-52135F20911C}" destId="{66B9184E-A28D-445F-8C5D-F13632CFCB66}" srcOrd="0" destOrd="0" presId="urn:microsoft.com/office/officeart/2018/2/layout/IconLabelDescriptionList"/>
    <dgm:cxn modelId="{7926E745-04DF-40EC-B1CA-803BF20A27E6}" srcId="{A0A51664-B60B-431D-BD63-3A5840496AC4}" destId="{E2DEDFF1-72D3-457E-82D4-1EEF1007BCCA}" srcOrd="0" destOrd="0" parTransId="{C79A4E03-C181-4C4B-B401-7B99C5B89244}" sibTransId="{9975B95E-693D-4EA7-9191-23F6F6049C19}"/>
    <dgm:cxn modelId="{AEFED679-BF1A-4F05-9465-533055FFC302}" srcId="{A0A51664-B60B-431D-BD63-3A5840496AC4}" destId="{310739CC-749E-46E9-A337-C193E8DA058C}" srcOrd="1" destOrd="0" parTransId="{249C3F1C-A223-444B-BF29-801CB5F20898}" sibTransId="{21325969-1B6D-4663-B39B-7A596DE2A432}"/>
    <dgm:cxn modelId="{1813CF87-7383-48DE-96D0-BD5F768D869D}" srcId="{E4F2EF77-2BCD-4C65-A8F8-304B9B1809C3}" destId="{B36F7476-A094-40C9-9B02-0055B33E4B53}" srcOrd="3" destOrd="0" parTransId="{26FC05C7-BAC1-4B23-B97E-CB8AB3D159D1}" sibTransId="{8CE4F357-DB50-47AB-88AC-71A04C2E88A8}"/>
    <dgm:cxn modelId="{6C6F3F90-FA9F-43CE-835F-589EB9C8A0E4}" type="presOf" srcId="{A0A51664-B60B-431D-BD63-3A5840496AC4}" destId="{3CBD93A0-14CE-44EE-ACD9-56AA98C7718B}" srcOrd="0" destOrd="0" presId="urn:microsoft.com/office/officeart/2018/2/layout/IconLabelDescriptionList"/>
    <dgm:cxn modelId="{D42DE999-1523-4715-977D-A5F6FA1130D2}" srcId="{B48B31B3-FACD-45E1-AF9C-0079F939AA3C}" destId="{0811F60E-19D3-4430-9276-EF61ECEB1F92}" srcOrd="0" destOrd="0" parTransId="{9499333A-B75C-43E7-8001-AEF5222857A7}" sibTransId="{4D350B65-177F-402D-B14E-2EBC52C8F4D6}"/>
    <dgm:cxn modelId="{9FC8DDDB-861C-48D6-84CC-2B6E163F296A}" type="presOf" srcId="{7FD0EFF2-693A-4AF9-B503-7C313D375C6B}" destId="{0CB0D1AA-2313-43A7-B545-135ACB194B3A}" srcOrd="0" destOrd="2" presId="urn:microsoft.com/office/officeart/2018/2/layout/IconLabelDescriptionList"/>
    <dgm:cxn modelId="{A0C521DE-410C-4ECB-8E85-598906164D42}" srcId="{E4F2EF77-2BCD-4C65-A8F8-304B9B1809C3}" destId="{A0A51664-B60B-431D-BD63-3A5840496AC4}" srcOrd="0" destOrd="0" parTransId="{D2C948AE-2526-4F6C-911B-9803BE9C9586}" sibTransId="{32DD4EA0-62FB-47F4-ACF3-CAEC7484A7C6}"/>
    <dgm:cxn modelId="{1F4B1ADF-A44D-49BE-A908-EF36500C9D3B}" srcId="{B36F7476-A094-40C9-9B02-0055B33E4B53}" destId="{12B3301D-46AC-49B3-BBA1-1D6C0155383F}" srcOrd="0" destOrd="0" parTransId="{05FF05EF-5175-4FFB-A527-4368D37B639C}" sibTransId="{9194DDFB-EC94-40D6-888B-C961C57F29B4}"/>
    <dgm:cxn modelId="{4D9C59E3-1232-4962-9941-C679372D8285}" type="presOf" srcId="{12B3301D-46AC-49B3-BBA1-1D6C0155383F}" destId="{FCF91A96-85BA-4F02-9E7E-1BE5F2C85034}" srcOrd="0" destOrd="0" presId="urn:microsoft.com/office/officeart/2018/2/layout/IconLabelDescriptionList"/>
    <dgm:cxn modelId="{98D79EEA-3BA3-4944-AA6F-6E5B379DD6EE}" type="presOf" srcId="{310739CC-749E-46E9-A337-C193E8DA058C}" destId="{13B60430-7148-4902-A545-50914ED7711B}" srcOrd="0" destOrd="1" presId="urn:microsoft.com/office/officeart/2018/2/layout/IconLabelDescriptionList"/>
    <dgm:cxn modelId="{3E8BC6EB-29A0-44E8-82A8-83108A833702}" srcId="{E4F2EF77-2BCD-4C65-A8F8-304B9B1809C3}" destId="{335726BA-EEE9-42D0-A79B-52135F20911C}" srcOrd="2" destOrd="0" parTransId="{FDAECEF2-3ACA-4916-A183-74009177C3AD}" sibTransId="{11352FD0-CAFE-4630-A513-17B66C1D0DBC}"/>
    <dgm:cxn modelId="{F2DF853F-0403-4F83-AA5D-CF9DF6998C1E}" type="presParOf" srcId="{C2996E1A-F645-409C-B2E4-D3A3B91CCC34}" destId="{A4C3F482-D3D3-47F5-95F2-E79F1406D08A}" srcOrd="0" destOrd="0" presId="urn:microsoft.com/office/officeart/2018/2/layout/IconLabelDescriptionList"/>
    <dgm:cxn modelId="{B96752B5-8091-4395-B5CE-F73479BDDE80}" type="presParOf" srcId="{A4C3F482-D3D3-47F5-95F2-E79F1406D08A}" destId="{AA76B754-8EE3-41E7-BA12-5DF332890F22}" srcOrd="0" destOrd="0" presId="urn:microsoft.com/office/officeart/2018/2/layout/IconLabelDescriptionList"/>
    <dgm:cxn modelId="{E980D3C4-2E55-4165-9EDF-937AACD2A86C}" type="presParOf" srcId="{A4C3F482-D3D3-47F5-95F2-E79F1406D08A}" destId="{86FD42F3-7677-4EC6-8BDC-F1939ED7958C}" srcOrd="1" destOrd="0" presId="urn:microsoft.com/office/officeart/2018/2/layout/IconLabelDescriptionList"/>
    <dgm:cxn modelId="{74F9AAAC-D012-4B94-AA0F-A0A1C3FCD1D9}" type="presParOf" srcId="{A4C3F482-D3D3-47F5-95F2-E79F1406D08A}" destId="{3CBD93A0-14CE-44EE-ACD9-56AA98C7718B}" srcOrd="2" destOrd="0" presId="urn:microsoft.com/office/officeart/2018/2/layout/IconLabelDescriptionList"/>
    <dgm:cxn modelId="{2DCC46EF-EDEA-49C4-909D-F351F025E67F}" type="presParOf" srcId="{A4C3F482-D3D3-47F5-95F2-E79F1406D08A}" destId="{22C09181-1C10-4384-9D2D-1031058D4535}" srcOrd="3" destOrd="0" presId="urn:microsoft.com/office/officeart/2018/2/layout/IconLabelDescriptionList"/>
    <dgm:cxn modelId="{DEEABB9A-A04A-4AFD-98AF-AA06617E4B0D}" type="presParOf" srcId="{A4C3F482-D3D3-47F5-95F2-E79F1406D08A}" destId="{13B60430-7148-4902-A545-50914ED7711B}" srcOrd="4" destOrd="0" presId="urn:microsoft.com/office/officeart/2018/2/layout/IconLabelDescriptionList"/>
    <dgm:cxn modelId="{021EB383-E8FB-44BE-908C-E892146B65F1}" type="presParOf" srcId="{C2996E1A-F645-409C-B2E4-D3A3B91CCC34}" destId="{E9EB6D45-DC4B-4472-B62F-2B1CD0838EB0}" srcOrd="1" destOrd="0" presId="urn:microsoft.com/office/officeart/2018/2/layout/IconLabelDescriptionList"/>
    <dgm:cxn modelId="{904714EB-9091-490C-9DFB-6C53759CF186}" type="presParOf" srcId="{C2996E1A-F645-409C-B2E4-D3A3B91CCC34}" destId="{29675001-2651-4BFB-9F59-A35FEEEBA9A9}" srcOrd="2" destOrd="0" presId="urn:microsoft.com/office/officeart/2018/2/layout/IconLabelDescriptionList"/>
    <dgm:cxn modelId="{00A1068B-8756-4119-84A7-0A687823F79A}" type="presParOf" srcId="{29675001-2651-4BFB-9F59-A35FEEEBA9A9}" destId="{ED28008A-E629-45FC-BC57-457FBABF5911}" srcOrd="0" destOrd="0" presId="urn:microsoft.com/office/officeart/2018/2/layout/IconLabelDescriptionList"/>
    <dgm:cxn modelId="{2021E740-DBD1-4508-8A7A-73CA05CE7D72}" type="presParOf" srcId="{29675001-2651-4BFB-9F59-A35FEEEBA9A9}" destId="{DD196A79-6535-4882-9185-1B303B33D51B}" srcOrd="1" destOrd="0" presId="urn:microsoft.com/office/officeart/2018/2/layout/IconLabelDescriptionList"/>
    <dgm:cxn modelId="{17811F7D-2A72-4635-A144-6EB2B04D248D}" type="presParOf" srcId="{29675001-2651-4BFB-9F59-A35FEEEBA9A9}" destId="{B37C373E-2248-4FAF-B6AB-F782EDF5C008}" srcOrd="2" destOrd="0" presId="urn:microsoft.com/office/officeart/2018/2/layout/IconLabelDescriptionList"/>
    <dgm:cxn modelId="{FCC8E807-7C61-457B-AABC-D0C6DCABC660}" type="presParOf" srcId="{29675001-2651-4BFB-9F59-A35FEEEBA9A9}" destId="{F3AAAE57-F049-49F1-8053-F6762FE9CC41}" srcOrd="3" destOrd="0" presId="urn:microsoft.com/office/officeart/2018/2/layout/IconLabelDescriptionList"/>
    <dgm:cxn modelId="{602BD84C-FF41-4D4D-85C5-25AF30B62382}" type="presParOf" srcId="{29675001-2651-4BFB-9F59-A35FEEEBA9A9}" destId="{0CB0D1AA-2313-43A7-B545-135ACB194B3A}" srcOrd="4" destOrd="0" presId="urn:microsoft.com/office/officeart/2018/2/layout/IconLabelDescriptionList"/>
    <dgm:cxn modelId="{AE74EA46-5D4B-48F6-8177-E876DC2D5796}" type="presParOf" srcId="{C2996E1A-F645-409C-B2E4-D3A3B91CCC34}" destId="{27E1552C-099F-46C5-B1BF-DC698122E125}" srcOrd="3" destOrd="0" presId="urn:microsoft.com/office/officeart/2018/2/layout/IconLabelDescriptionList"/>
    <dgm:cxn modelId="{7C87649F-2CAC-479D-B1FA-1604FC80B09C}" type="presParOf" srcId="{C2996E1A-F645-409C-B2E4-D3A3B91CCC34}" destId="{41370CA7-BD04-4C8B-87CE-9AF84F59AD09}" srcOrd="4" destOrd="0" presId="urn:microsoft.com/office/officeart/2018/2/layout/IconLabelDescriptionList"/>
    <dgm:cxn modelId="{59E3C80B-0C00-4443-96D9-9033A48A0A62}" type="presParOf" srcId="{41370CA7-BD04-4C8B-87CE-9AF84F59AD09}" destId="{24CD027B-D00C-4E9F-AC34-4A8EA906F8F0}" srcOrd="0" destOrd="0" presId="urn:microsoft.com/office/officeart/2018/2/layout/IconLabelDescriptionList"/>
    <dgm:cxn modelId="{3FE12B19-D190-41A4-AFC1-BF75ED2A70E0}" type="presParOf" srcId="{41370CA7-BD04-4C8B-87CE-9AF84F59AD09}" destId="{1CB7E210-B063-4004-9232-24D632E68656}" srcOrd="1" destOrd="0" presId="urn:microsoft.com/office/officeart/2018/2/layout/IconLabelDescriptionList"/>
    <dgm:cxn modelId="{8D293068-36B7-4540-A966-AFF05D9BE251}" type="presParOf" srcId="{41370CA7-BD04-4C8B-87CE-9AF84F59AD09}" destId="{66B9184E-A28D-445F-8C5D-F13632CFCB66}" srcOrd="2" destOrd="0" presId="urn:microsoft.com/office/officeart/2018/2/layout/IconLabelDescriptionList"/>
    <dgm:cxn modelId="{504686A7-9F47-4897-ADA6-B4585F8C0768}" type="presParOf" srcId="{41370CA7-BD04-4C8B-87CE-9AF84F59AD09}" destId="{D99AE801-B51C-4F34-87AE-CFFC3433BF1C}" srcOrd="3" destOrd="0" presId="urn:microsoft.com/office/officeart/2018/2/layout/IconLabelDescriptionList"/>
    <dgm:cxn modelId="{EF794C71-2AE1-44AC-9D9C-02E112AF32AA}" type="presParOf" srcId="{41370CA7-BD04-4C8B-87CE-9AF84F59AD09}" destId="{19DF4D35-8867-4557-B1B3-A98854298E9F}" srcOrd="4" destOrd="0" presId="urn:microsoft.com/office/officeart/2018/2/layout/IconLabelDescriptionList"/>
    <dgm:cxn modelId="{B9BC524A-F645-4399-BF91-BDA061E3C806}" type="presParOf" srcId="{C2996E1A-F645-409C-B2E4-D3A3B91CCC34}" destId="{47CC5230-8D33-4A72-ABC4-29C4B9FF6367}" srcOrd="5" destOrd="0" presId="urn:microsoft.com/office/officeart/2018/2/layout/IconLabelDescriptionList"/>
    <dgm:cxn modelId="{F57DAD49-35A6-42A3-8281-8728F0D75F66}" type="presParOf" srcId="{C2996E1A-F645-409C-B2E4-D3A3B91CCC34}" destId="{3E7AFA90-665C-496E-B0AF-1B5E52E6FE63}" srcOrd="6" destOrd="0" presId="urn:microsoft.com/office/officeart/2018/2/layout/IconLabelDescriptionList"/>
    <dgm:cxn modelId="{BCDEDB0A-6556-4483-8EB5-0324E401A36B}" type="presParOf" srcId="{3E7AFA90-665C-496E-B0AF-1B5E52E6FE63}" destId="{B470B980-AD7F-4714-9973-116066C82CC9}" srcOrd="0" destOrd="0" presId="urn:microsoft.com/office/officeart/2018/2/layout/IconLabelDescriptionList"/>
    <dgm:cxn modelId="{1C148377-5FD0-4CE3-9B7E-758B595DC1E6}" type="presParOf" srcId="{3E7AFA90-665C-496E-B0AF-1B5E52E6FE63}" destId="{5AFB52E7-B60E-4E41-8D85-39B3EA77016D}" srcOrd="1" destOrd="0" presId="urn:microsoft.com/office/officeart/2018/2/layout/IconLabelDescriptionList"/>
    <dgm:cxn modelId="{EBD3162E-D9CC-42EB-BFBD-423B25B22941}" type="presParOf" srcId="{3E7AFA90-665C-496E-B0AF-1B5E52E6FE63}" destId="{8B403379-8FE1-40AC-9032-51C80B923D23}" srcOrd="2" destOrd="0" presId="urn:microsoft.com/office/officeart/2018/2/layout/IconLabelDescriptionList"/>
    <dgm:cxn modelId="{1940A836-FA25-47B8-A10A-B272178CD456}" type="presParOf" srcId="{3E7AFA90-665C-496E-B0AF-1B5E52E6FE63}" destId="{2F3C08D2-C9AB-4D04-8976-9F22D4F1F7B1}" srcOrd="3" destOrd="0" presId="urn:microsoft.com/office/officeart/2018/2/layout/IconLabelDescriptionList"/>
    <dgm:cxn modelId="{DFE8459F-ADEE-4ACD-9CD7-A744D7ABC12A}" type="presParOf" srcId="{3E7AFA90-665C-496E-B0AF-1B5E52E6FE63}" destId="{FCF91A96-85BA-4F02-9E7E-1BE5F2C8503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2162-FE3C-4626-A9C5-0AEC5F864458}">
      <dsp:nvSpPr>
        <dsp:cNvPr id="0" name=""/>
        <dsp:cNvSpPr/>
      </dsp:nvSpPr>
      <dsp:spPr>
        <a:xfrm>
          <a:off x="435506" y="1049406"/>
          <a:ext cx="711123" cy="7111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2C216B-7E6E-42C0-AD34-9DF89D70D4A0}">
      <dsp:nvSpPr>
        <dsp:cNvPr id="0" name=""/>
        <dsp:cNvSpPr/>
      </dsp:nvSpPr>
      <dsp:spPr>
        <a:xfrm>
          <a:off x="930" y="2034140"/>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Chain of Custody</a:t>
          </a:r>
        </a:p>
      </dsp:txBody>
      <dsp:txXfrm>
        <a:off x="930" y="2034140"/>
        <a:ext cx="1580273" cy="632109"/>
      </dsp:txXfrm>
    </dsp:sp>
    <dsp:sp modelId="{2BD2B9A0-5CD4-4410-8AA6-1E0324D70DDA}">
      <dsp:nvSpPr>
        <dsp:cNvPr id="0" name=""/>
        <dsp:cNvSpPr/>
      </dsp:nvSpPr>
      <dsp:spPr>
        <a:xfrm>
          <a:off x="2292327" y="1049406"/>
          <a:ext cx="711123" cy="7111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895FD9-5674-496E-BA03-BE300F96B6E8}">
      <dsp:nvSpPr>
        <dsp:cNvPr id="0" name=""/>
        <dsp:cNvSpPr/>
      </dsp:nvSpPr>
      <dsp:spPr>
        <a:xfrm>
          <a:off x="1857752" y="2034140"/>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Too much focus on the process not on the customer scenario</a:t>
          </a:r>
        </a:p>
      </dsp:txBody>
      <dsp:txXfrm>
        <a:off x="1857752" y="2034140"/>
        <a:ext cx="1580273" cy="632109"/>
      </dsp:txXfrm>
    </dsp:sp>
    <dsp:sp modelId="{57CA2B68-8174-4BCC-8F26-6A310D3AB2E6}">
      <dsp:nvSpPr>
        <dsp:cNvPr id="0" name=""/>
        <dsp:cNvSpPr/>
      </dsp:nvSpPr>
      <dsp:spPr>
        <a:xfrm>
          <a:off x="4149148" y="1049406"/>
          <a:ext cx="711123" cy="7111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55799D-40F9-4ED4-BDDF-FA9C72B60B00}">
      <dsp:nvSpPr>
        <dsp:cNvPr id="0" name=""/>
        <dsp:cNvSpPr/>
      </dsp:nvSpPr>
      <dsp:spPr>
        <a:xfrm>
          <a:off x="3714573" y="2034140"/>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Managing cases pending FTS is time consuming</a:t>
          </a:r>
        </a:p>
      </dsp:txBody>
      <dsp:txXfrm>
        <a:off x="3714573" y="2034140"/>
        <a:ext cx="1580273" cy="632109"/>
      </dsp:txXfrm>
    </dsp:sp>
    <dsp:sp modelId="{8EBC3083-26F6-48C0-B011-0BEF50769E21}">
      <dsp:nvSpPr>
        <dsp:cNvPr id="0" name=""/>
        <dsp:cNvSpPr/>
      </dsp:nvSpPr>
      <dsp:spPr>
        <a:xfrm>
          <a:off x="1363916" y="3061318"/>
          <a:ext cx="711123" cy="7111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F85FD3-0D4A-454A-A1AB-AA2B25257EED}">
      <dsp:nvSpPr>
        <dsp:cNvPr id="0" name=""/>
        <dsp:cNvSpPr/>
      </dsp:nvSpPr>
      <dsp:spPr>
        <a:xfrm>
          <a:off x="929341" y="4046052"/>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Inconsistency in experience from region to region</a:t>
          </a:r>
        </a:p>
      </dsp:txBody>
      <dsp:txXfrm>
        <a:off x="929341" y="4046052"/>
        <a:ext cx="1580273" cy="632109"/>
      </dsp:txXfrm>
    </dsp:sp>
    <dsp:sp modelId="{69497715-4169-45F6-B655-2EB7C8407463}">
      <dsp:nvSpPr>
        <dsp:cNvPr id="0" name=""/>
        <dsp:cNvSpPr/>
      </dsp:nvSpPr>
      <dsp:spPr>
        <a:xfrm>
          <a:off x="3220738" y="3061318"/>
          <a:ext cx="711123" cy="7111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A89D1A-5BC7-4611-8C56-06080F013E4B}">
      <dsp:nvSpPr>
        <dsp:cNvPr id="0" name=""/>
        <dsp:cNvSpPr/>
      </dsp:nvSpPr>
      <dsp:spPr>
        <a:xfrm>
          <a:off x="2786162" y="4046052"/>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Manual tracking in Excel</a:t>
          </a:r>
        </a:p>
      </dsp:txBody>
      <dsp:txXfrm>
        <a:off x="2786162" y="4046052"/>
        <a:ext cx="1580273" cy="6321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37179-0DB9-4ABD-8103-502E53BFD8EA}">
      <dsp:nvSpPr>
        <dsp:cNvPr id="0" name=""/>
        <dsp:cNvSpPr/>
      </dsp:nvSpPr>
      <dsp:spPr>
        <a:xfrm>
          <a:off x="572745" y="1121507"/>
          <a:ext cx="614988" cy="614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72B73B-4825-4F01-8AF6-A37665617AC7}">
      <dsp:nvSpPr>
        <dsp:cNvPr id="0" name=""/>
        <dsp:cNvSpPr/>
      </dsp:nvSpPr>
      <dsp:spPr>
        <a:xfrm>
          <a:off x="1684" y="1868773"/>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Customer Available</a:t>
          </a:r>
        </a:p>
      </dsp:txBody>
      <dsp:txXfrm>
        <a:off x="1684" y="1868773"/>
        <a:ext cx="1757109" cy="263566"/>
      </dsp:txXfrm>
    </dsp:sp>
    <dsp:sp modelId="{7AC150EA-9266-4FC5-9CDD-888A5EDCAA05}">
      <dsp:nvSpPr>
        <dsp:cNvPr id="0" name=""/>
        <dsp:cNvSpPr/>
      </dsp:nvSpPr>
      <dsp:spPr>
        <a:xfrm>
          <a:off x="1684" y="2193864"/>
          <a:ext cx="1757109" cy="2003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Indicates if a customer is available or not</a:t>
          </a:r>
        </a:p>
        <a:p>
          <a:pPr marL="0" lvl="0" indent="0" algn="ctr" defTabSz="488950">
            <a:lnSpc>
              <a:spcPct val="90000"/>
            </a:lnSpc>
            <a:spcBef>
              <a:spcPct val="0"/>
            </a:spcBef>
            <a:spcAft>
              <a:spcPct val="35000"/>
            </a:spcAft>
            <a:buNone/>
          </a:pPr>
          <a:r>
            <a:rPr lang="en-US" sz="1100" kern="1200"/>
            <a:t>If the FTS is Automatic and the customer is not available, the FTS will become invalid. The case will be dropped from the handover call because it should remain in the current region</a:t>
          </a:r>
        </a:p>
        <a:p>
          <a:pPr marL="0" lvl="0" indent="0" algn="ctr" defTabSz="488950">
            <a:lnSpc>
              <a:spcPct val="90000"/>
            </a:lnSpc>
            <a:spcBef>
              <a:spcPct val="0"/>
            </a:spcBef>
            <a:spcAft>
              <a:spcPct val="35000"/>
            </a:spcAft>
            <a:buNone/>
          </a:pPr>
          <a:r>
            <a:rPr lang="en-US" sz="1100" kern="1200"/>
            <a:t>If the FTS is Manual and the customer is not available, the FTS can remain valid</a:t>
          </a:r>
        </a:p>
      </dsp:txBody>
      <dsp:txXfrm>
        <a:off x="1684" y="2193864"/>
        <a:ext cx="1757109" cy="2003868"/>
      </dsp:txXfrm>
    </dsp:sp>
    <dsp:sp modelId="{3127122D-DAE9-4DC7-99BE-69CCBFC19FC6}">
      <dsp:nvSpPr>
        <dsp:cNvPr id="0" name=""/>
        <dsp:cNvSpPr/>
      </dsp:nvSpPr>
      <dsp:spPr>
        <a:xfrm>
          <a:off x="2637348" y="1121507"/>
          <a:ext cx="614988" cy="614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A6C1FE-9B64-44C9-96FB-5DC8011F0D5C}">
      <dsp:nvSpPr>
        <dsp:cNvPr id="0" name=""/>
        <dsp:cNvSpPr/>
      </dsp:nvSpPr>
      <dsp:spPr>
        <a:xfrm>
          <a:off x="2066288" y="1868773"/>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Action On</a:t>
          </a:r>
        </a:p>
      </dsp:txBody>
      <dsp:txXfrm>
        <a:off x="2066288" y="1868773"/>
        <a:ext cx="1757109" cy="263566"/>
      </dsp:txXfrm>
    </dsp:sp>
    <dsp:sp modelId="{BDDE5DA4-B1D8-42D3-93C6-8B487104066A}">
      <dsp:nvSpPr>
        <dsp:cNvPr id="0" name=""/>
        <dsp:cNvSpPr/>
      </dsp:nvSpPr>
      <dsp:spPr>
        <a:xfrm>
          <a:off x="2066288" y="2193864"/>
          <a:ext cx="1757109" cy="2003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Customer: The customer currently owns the action.</a:t>
          </a:r>
        </a:p>
        <a:p>
          <a:pPr marL="0" lvl="0" indent="0" algn="ctr" defTabSz="488950">
            <a:lnSpc>
              <a:spcPct val="90000"/>
            </a:lnSpc>
            <a:spcBef>
              <a:spcPct val="0"/>
            </a:spcBef>
            <a:spcAft>
              <a:spcPct val="35000"/>
            </a:spcAft>
            <a:buNone/>
          </a:pPr>
          <a:r>
            <a:rPr lang="en-US" sz="1100" kern="1200"/>
            <a:t>Support: Support currently owns the action</a:t>
          </a:r>
        </a:p>
        <a:p>
          <a:pPr marL="0" lvl="0" indent="0" algn="ctr" defTabSz="488950">
            <a:lnSpc>
              <a:spcPct val="90000"/>
            </a:lnSpc>
            <a:spcBef>
              <a:spcPct val="0"/>
            </a:spcBef>
            <a:spcAft>
              <a:spcPct val="35000"/>
            </a:spcAft>
            <a:buNone/>
          </a:pPr>
          <a:r>
            <a:rPr lang="en-US" sz="1100" kern="1200"/>
            <a:t>Product Group: Product Group currently owns the action</a:t>
          </a:r>
        </a:p>
      </dsp:txBody>
      <dsp:txXfrm>
        <a:off x="2066288" y="2193864"/>
        <a:ext cx="1757109" cy="2003868"/>
      </dsp:txXfrm>
    </dsp:sp>
    <dsp:sp modelId="{D95B6101-02C9-4CB7-B378-034647F8A2B6}">
      <dsp:nvSpPr>
        <dsp:cNvPr id="0" name=""/>
        <dsp:cNvSpPr/>
      </dsp:nvSpPr>
      <dsp:spPr>
        <a:xfrm>
          <a:off x="4701952" y="1121507"/>
          <a:ext cx="614988" cy="614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4B30B6-D2AE-4CB0-9AC4-01B8F9A19A78}">
      <dsp:nvSpPr>
        <dsp:cNvPr id="0" name=""/>
        <dsp:cNvSpPr/>
      </dsp:nvSpPr>
      <dsp:spPr>
        <a:xfrm>
          <a:off x="4130891" y="1868773"/>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Status Summary</a:t>
          </a:r>
        </a:p>
      </dsp:txBody>
      <dsp:txXfrm>
        <a:off x="4130891" y="1868773"/>
        <a:ext cx="1757109" cy="263566"/>
      </dsp:txXfrm>
    </dsp:sp>
    <dsp:sp modelId="{DA9B7112-E337-4539-8601-AC4A62F6E0A2}">
      <dsp:nvSpPr>
        <dsp:cNvPr id="0" name=""/>
        <dsp:cNvSpPr/>
      </dsp:nvSpPr>
      <dsp:spPr>
        <a:xfrm>
          <a:off x="4130891" y="2193864"/>
          <a:ext cx="1757109" cy="2003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Provide a detailed summary of what, when, where, why and who</a:t>
          </a:r>
        </a:p>
        <a:p>
          <a:pPr marL="0" lvl="0" indent="0" algn="ctr" defTabSz="488950">
            <a:lnSpc>
              <a:spcPct val="90000"/>
            </a:lnSpc>
            <a:spcBef>
              <a:spcPct val="0"/>
            </a:spcBef>
            <a:spcAft>
              <a:spcPct val="35000"/>
            </a:spcAft>
            <a:buNone/>
          </a:pPr>
          <a:r>
            <a:rPr lang="en-US" sz="1100" kern="1200" dirty="0"/>
            <a:t>This will be published to the service request as a note in MSaaS/Service Desk/Dynamics</a:t>
          </a:r>
        </a:p>
      </dsp:txBody>
      <dsp:txXfrm>
        <a:off x="4130891" y="2193864"/>
        <a:ext cx="1757109" cy="20038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1AF87-5F12-49C9-9424-342B8BA4AEC3}">
      <dsp:nvSpPr>
        <dsp:cNvPr id="0" name=""/>
        <dsp:cNvSpPr/>
      </dsp:nvSpPr>
      <dsp:spPr>
        <a:xfrm>
          <a:off x="1684" y="278818"/>
          <a:ext cx="614988" cy="614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3ABCC1-4630-4D59-947E-A683BB285911}">
      <dsp:nvSpPr>
        <dsp:cNvPr id="0" name=""/>
        <dsp:cNvSpPr/>
      </dsp:nvSpPr>
      <dsp:spPr>
        <a:xfrm>
          <a:off x="1684" y="1098555"/>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Support Regions</a:t>
          </a:r>
        </a:p>
      </dsp:txBody>
      <dsp:txXfrm>
        <a:off x="1684" y="1098555"/>
        <a:ext cx="1757109" cy="263566"/>
      </dsp:txXfrm>
    </dsp:sp>
    <dsp:sp modelId="{5F1600CC-B66F-4AC8-A8F8-4F326BD0F3C1}">
      <dsp:nvSpPr>
        <dsp:cNvPr id="0" name=""/>
        <dsp:cNvSpPr/>
      </dsp:nvSpPr>
      <dsp:spPr>
        <a:xfrm>
          <a:off x="1684" y="1457354"/>
          <a:ext cx="1757109" cy="3583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Origination is the where the service request originated. Allows VDM to know when the FTS is being transferred back to a region that naturally supports the cases country of origin</a:t>
          </a:r>
        </a:p>
        <a:p>
          <a:pPr marL="0" lvl="0" indent="0" algn="l" defTabSz="577850">
            <a:lnSpc>
              <a:spcPct val="90000"/>
            </a:lnSpc>
            <a:spcBef>
              <a:spcPct val="0"/>
            </a:spcBef>
            <a:spcAft>
              <a:spcPct val="35000"/>
            </a:spcAft>
            <a:buNone/>
          </a:pPr>
          <a:r>
            <a:rPr lang="en-US" sz="1300" kern="1200"/>
            <a:t>Transfer From is where the FTS is currently transferring from. This could be different than the origination region. This is used to determine which handover call should be used for the FTS transfer</a:t>
          </a:r>
        </a:p>
        <a:p>
          <a:pPr marL="0" lvl="0" indent="0" algn="l" defTabSz="577850">
            <a:lnSpc>
              <a:spcPct val="90000"/>
            </a:lnSpc>
            <a:spcBef>
              <a:spcPct val="0"/>
            </a:spcBef>
            <a:spcAft>
              <a:spcPct val="35000"/>
            </a:spcAft>
            <a:buNone/>
          </a:pPr>
          <a:r>
            <a:rPr lang="en-US" sz="1300" kern="1200"/>
            <a:t>Transfer  To is where the FTS needs to go.</a:t>
          </a:r>
        </a:p>
      </dsp:txBody>
      <dsp:txXfrm>
        <a:off x="1684" y="1457354"/>
        <a:ext cx="1757109" cy="3583068"/>
      </dsp:txXfrm>
    </dsp:sp>
    <dsp:sp modelId="{8380EA91-EE9B-4D6C-91AE-ABE62A442073}">
      <dsp:nvSpPr>
        <dsp:cNvPr id="0" name=""/>
        <dsp:cNvSpPr/>
      </dsp:nvSpPr>
      <dsp:spPr>
        <a:xfrm>
          <a:off x="2066288" y="278818"/>
          <a:ext cx="614988" cy="614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62F5CC-C615-478A-8D27-E346A276D668}">
      <dsp:nvSpPr>
        <dsp:cNvPr id="0" name=""/>
        <dsp:cNvSpPr/>
      </dsp:nvSpPr>
      <dsp:spPr>
        <a:xfrm>
          <a:off x="2066288" y="1098555"/>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FTS Transfer</a:t>
          </a:r>
        </a:p>
      </dsp:txBody>
      <dsp:txXfrm>
        <a:off x="2066288" y="1098555"/>
        <a:ext cx="1757109" cy="263566"/>
      </dsp:txXfrm>
    </dsp:sp>
    <dsp:sp modelId="{32C25E1A-8584-4041-9517-F6560EF892A3}">
      <dsp:nvSpPr>
        <dsp:cNvPr id="0" name=""/>
        <dsp:cNvSpPr/>
      </dsp:nvSpPr>
      <dsp:spPr>
        <a:xfrm>
          <a:off x="2066288" y="1457354"/>
          <a:ext cx="1757109" cy="3583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Initial : the FTS transfer that started the chain of FTS transfers as this case moves around the global</a:t>
          </a:r>
        </a:p>
        <a:p>
          <a:pPr marL="0" lvl="0" indent="0" algn="l" defTabSz="577850">
            <a:lnSpc>
              <a:spcPct val="90000"/>
            </a:lnSpc>
            <a:spcBef>
              <a:spcPct val="0"/>
            </a:spcBef>
            <a:spcAft>
              <a:spcPct val="35000"/>
            </a:spcAft>
            <a:buNone/>
          </a:pPr>
          <a:r>
            <a:rPr lang="en-US" sz="1300" kern="1200"/>
            <a:t>Previous: the FTS transfer that was handled previously</a:t>
          </a:r>
        </a:p>
        <a:p>
          <a:pPr marL="0" lvl="0" indent="0" algn="l" defTabSz="577850">
            <a:lnSpc>
              <a:spcPct val="90000"/>
            </a:lnSpc>
            <a:spcBef>
              <a:spcPct val="0"/>
            </a:spcBef>
            <a:spcAft>
              <a:spcPct val="35000"/>
            </a:spcAft>
            <a:buNone/>
          </a:pPr>
          <a:r>
            <a:rPr lang="en-US" sz="1300" kern="1200"/>
            <a:t>Next: the FTS transfer that is next in the chain of FTS transfers</a:t>
          </a:r>
        </a:p>
        <a:p>
          <a:pPr marL="0" lvl="0" indent="0" algn="l" defTabSz="577850">
            <a:lnSpc>
              <a:spcPct val="90000"/>
            </a:lnSpc>
            <a:spcBef>
              <a:spcPct val="0"/>
            </a:spcBef>
            <a:spcAft>
              <a:spcPct val="35000"/>
            </a:spcAft>
            <a:buNone/>
          </a:pPr>
          <a:r>
            <a:rPr lang="en-US" sz="1300" kern="1200"/>
            <a:t>These relationships allow for VDM to keep track of who has been involved in the FTS and when that happened</a:t>
          </a:r>
        </a:p>
      </dsp:txBody>
      <dsp:txXfrm>
        <a:off x="2066288" y="1457354"/>
        <a:ext cx="1757109" cy="3583068"/>
      </dsp:txXfrm>
    </dsp:sp>
    <dsp:sp modelId="{9F8674E8-9289-4854-AAEB-A49A8E9AA33F}">
      <dsp:nvSpPr>
        <dsp:cNvPr id="0" name=""/>
        <dsp:cNvSpPr/>
      </dsp:nvSpPr>
      <dsp:spPr>
        <a:xfrm>
          <a:off x="4130891" y="278818"/>
          <a:ext cx="614988" cy="614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10A745-A824-468F-84D0-7F4286589622}">
      <dsp:nvSpPr>
        <dsp:cNvPr id="0" name=""/>
        <dsp:cNvSpPr/>
      </dsp:nvSpPr>
      <dsp:spPr>
        <a:xfrm>
          <a:off x="4130891" y="1098555"/>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Select Resource</a:t>
          </a:r>
        </a:p>
      </dsp:txBody>
      <dsp:txXfrm>
        <a:off x="4130891" y="1098555"/>
        <a:ext cx="1757109" cy="263566"/>
      </dsp:txXfrm>
    </dsp:sp>
    <dsp:sp modelId="{BFA8EA21-8BF7-4D51-9513-50E871D8007B}">
      <dsp:nvSpPr>
        <dsp:cNvPr id="0" name=""/>
        <dsp:cNvSpPr/>
      </dsp:nvSpPr>
      <dsp:spPr>
        <a:xfrm>
          <a:off x="4130891" y="1457354"/>
          <a:ext cx="1757109" cy="3583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Automatic: let VDM select someone to take the case</a:t>
          </a:r>
        </a:p>
        <a:p>
          <a:pPr marL="0" lvl="0" indent="0" algn="l" defTabSz="577850">
            <a:lnSpc>
              <a:spcPct val="90000"/>
            </a:lnSpc>
            <a:spcBef>
              <a:spcPct val="0"/>
            </a:spcBef>
            <a:spcAft>
              <a:spcPct val="35000"/>
            </a:spcAft>
            <a:buNone/>
          </a:pPr>
          <a:r>
            <a:rPr lang="en-US" sz="1300" kern="1200"/>
            <a:t>Manual: Handover call owner can select someone to take the case</a:t>
          </a:r>
        </a:p>
      </dsp:txBody>
      <dsp:txXfrm>
        <a:off x="4130891" y="1457354"/>
        <a:ext cx="1757109" cy="35830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1AF87-5F12-49C9-9424-342B8BA4AEC3}">
      <dsp:nvSpPr>
        <dsp:cNvPr id="0" name=""/>
        <dsp:cNvSpPr/>
      </dsp:nvSpPr>
      <dsp:spPr>
        <a:xfrm>
          <a:off x="4005" y="541793"/>
          <a:ext cx="946476" cy="946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3ABCC1-4630-4D59-947E-A683BB285911}">
      <dsp:nvSpPr>
        <dsp:cNvPr id="0" name=""/>
        <dsp:cNvSpPr/>
      </dsp:nvSpPr>
      <dsp:spPr>
        <a:xfrm>
          <a:off x="4005" y="1670403"/>
          <a:ext cx="2704218" cy="40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dirty="0"/>
            <a:t>Active State</a:t>
          </a:r>
        </a:p>
      </dsp:txBody>
      <dsp:txXfrm>
        <a:off x="4005" y="1670403"/>
        <a:ext cx="2704218" cy="405632"/>
      </dsp:txXfrm>
    </dsp:sp>
    <dsp:sp modelId="{5F1600CC-B66F-4AC8-A8F8-4F326BD0F3C1}">
      <dsp:nvSpPr>
        <dsp:cNvPr id="0" name=""/>
        <dsp:cNvSpPr/>
      </dsp:nvSpPr>
      <dsp:spPr>
        <a:xfrm>
          <a:off x="4005" y="2160749"/>
          <a:ext cx="2704218" cy="2616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Active (FTS Active Normal)</a:t>
          </a:r>
        </a:p>
        <a:p>
          <a:pPr marL="0" lvl="0" indent="0" algn="l" defTabSz="755650">
            <a:lnSpc>
              <a:spcPct val="100000"/>
            </a:lnSpc>
            <a:spcBef>
              <a:spcPct val="0"/>
            </a:spcBef>
            <a:spcAft>
              <a:spcPct val="35000"/>
            </a:spcAft>
            <a:buNone/>
          </a:pPr>
          <a:r>
            <a:rPr lang="en-US" sz="1700" kern="1200" dirty="0"/>
            <a:t>Validating (FTS Validation Happening)</a:t>
          </a:r>
        </a:p>
        <a:p>
          <a:pPr marL="0" lvl="0" indent="0" algn="l" defTabSz="755650">
            <a:lnSpc>
              <a:spcPct val="100000"/>
            </a:lnSpc>
            <a:spcBef>
              <a:spcPct val="0"/>
            </a:spcBef>
            <a:spcAft>
              <a:spcPct val="35000"/>
            </a:spcAft>
            <a:buNone/>
          </a:pPr>
          <a:r>
            <a:rPr lang="en-US" sz="1700" kern="1200" dirty="0"/>
            <a:t>Transfer (FTS Should Transfer)</a:t>
          </a:r>
        </a:p>
        <a:p>
          <a:pPr marL="0" lvl="0" indent="0" algn="l" defTabSz="755650">
            <a:lnSpc>
              <a:spcPct val="100000"/>
            </a:lnSpc>
            <a:spcBef>
              <a:spcPct val="0"/>
            </a:spcBef>
            <a:spcAft>
              <a:spcPct val="35000"/>
            </a:spcAft>
            <a:buNone/>
          </a:pPr>
          <a:r>
            <a:rPr lang="en-US" sz="1700" kern="1200" dirty="0"/>
            <a:t>No Need (FTS is not needed)</a:t>
          </a:r>
        </a:p>
        <a:p>
          <a:pPr marL="0" lvl="0" indent="0" algn="l" defTabSz="755650">
            <a:lnSpc>
              <a:spcPct val="100000"/>
            </a:lnSpc>
            <a:spcBef>
              <a:spcPct val="0"/>
            </a:spcBef>
            <a:spcAft>
              <a:spcPct val="35000"/>
            </a:spcAft>
            <a:buNone/>
          </a:pPr>
          <a:r>
            <a:rPr lang="en-US" sz="1700" kern="1200" dirty="0"/>
            <a:t>Roll Forward (Move to next regions handover)</a:t>
          </a:r>
        </a:p>
      </dsp:txBody>
      <dsp:txXfrm>
        <a:off x="4005" y="2160749"/>
        <a:ext cx="2704218" cy="2616697"/>
      </dsp:txXfrm>
    </dsp:sp>
    <dsp:sp modelId="{8380EA91-EE9B-4D6C-91AE-ABE62A442073}">
      <dsp:nvSpPr>
        <dsp:cNvPr id="0" name=""/>
        <dsp:cNvSpPr/>
      </dsp:nvSpPr>
      <dsp:spPr>
        <a:xfrm>
          <a:off x="3181462" y="541793"/>
          <a:ext cx="946476" cy="946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62F5CC-C615-478A-8D27-E346A276D668}">
      <dsp:nvSpPr>
        <dsp:cNvPr id="0" name=""/>
        <dsp:cNvSpPr/>
      </dsp:nvSpPr>
      <dsp:spPr>
        <a:xfrm>
          <a:off x="3181462" y="1670403"/>
          <a:ext cx="2704218" cy="40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dirty="0"/>
            <a:t>Inactive State</a:t>
          </a:r>
        </a:p>
      </dsp:txBody>
      <dsp:txXfrm>
        <a:off x="3181462" y="1670403"/>
        <a:ext cx="2704218" cy="405632"/>
      </dsp:txXfrm>
    </dsp:sp>
    <dsp:sp modelId="{32C25E1A-8584-4041-9517-F6560EF892A3}">
      <dsp:nvSpPr>
        <dsp:cNvPr id="0" name=""/>
        <dsp:cNvSpPr/>
      </dsp:nvSpPr>
      <dsp:spPr>
        <a:xfrm>
          <a:off x="3181462" y="2160749"/>
          <a:ext cx="2704218" cy="2616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Inactive </a:t>
          </a:r>
        </a:p>
        <a:p>
          <a:pPr marL="0" lvl="0" indent="0" algn="l" defTabSz="755650">
            <a:lnSpc>
              <a:spcPct val="100000"/>
            </a:lnSpc>
            <a:spcBef>
              <a:spcPct val="0"/>
            </a:spcBef>
            <a:spcAft>
              <a:spcPct val="35000"/>
            </a:spcAft>
            <a:buNone/>
          </a:pPr>
          <a:r>
            <a:rPr lang="en-US" sz="1700" kern="1200" dirty="0"/>
            <a:t>Transferred (Done Transferred)</a:t>
          </a:r>
        </a:p>
        <a:p>
          <a:pPr marL="0" lvl="0" indent="0" algn="l" defTabSz="755650">
            <a:lnSpc>
              <a:spcPct val="100000"/>
            </a:lnSpc>
            <a:spcBef>
              <a:spcPct val="0"/>
            </a:spcBef>
            <a:spcAft>
              <a:spcPct val="35000"/>
            </a:spcAft>
            <a:buNone/>
          </a:pPr>
          <a:r>
            <a:rPr lang="en-US" sz="1700" kern="1200" dirty="0"/>
            <a:t>Not Needed (FTS Not Needed)</a:t>
          </a:r>
        </a:p>
        <a:p>
          <a:pPr marL="0" lvl="0" indent="0" algn="l" defTabSz="755650">
            <a:lnSpc>
              <a:spcPct val="100000"/>
            </a:lnSpc>
            <a:spcBef>
              <a:spcPct val="0"/>
            </a:spcBef>
            <a:spcAft>
              <a:spcPct val="35000"/>
            </a:spcAft>
            <a:buNone/>
          </a:pPr>
          <a:r>
            <a:rPr lang="en-US" sz="1700" kern="1200" dirty="0"/>
            <a:t>Rolled Forward (Moved to </a:t>
          </a:r>
          <a:r>
            <a:rPr lang="en-US" sz="1700" kern="1200"/>
            <a:t>next handover call)</a:t>
          </a:r>
          <a:endParaRPr lang="en-US" sz="1700" kern="1200" dirty="0"/>
        </a:p>
      </dsp:txBody>
      <dsp:txXfrm>
        <a:off x="3181462" y="2160749"/>
        <a:ext cx="2704218" cy="26166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1AF87-5F12-49C9-9424-342B8BA4AEC3}">
      <dsp:nvSpPr>
        <dsp:cNvPr id="0" name=""/>
        <dsp:cNvSpPr/>
      </dsp:nvSpPr>
      <dsp:spPr>
        <a:xfrm>
          <a:off x="1684" y="1380976"/>
          <a:ext cx="614988" cy="614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3ABCC1-4630-4D59-947E-A683BB285911}">
      <dsp:nvSpPr>
        <dsp:cNvPr id="0" name=""/>
        <dsp:cNvSpPr/>
      </dsp:nvSpPr>
      <dsp:spPr>
        <a:xfrm>
          <a:off x="1684" y="2105928"/>
          <a:ext cx="1757109" cy="411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Name</a:t>
          </a:r>
        </a:p>
      </dsp:txBody>
      <dsp:txXfrm>
        <a:off x="1684" y="2105928"/>
        <a:ext cx="1757109" cy="411822"/>
      </dsp:txXfrm>
    </dsp:sp>
    <dsp:sp modelId="{5F1600CC-B66F-4AC8-A8F8-4F326BD0F3C1}">
      <dsp:nvSpPr>
        <dsp:cNvPr id="0" name=""/>
        <dsp:cNvSpPr/>
      </dsp:nvSpPr>
      <dsp:spPr>
        <a:xfrm>
          <a:off x="1684" y="2568896"/>
          <a:ext cx="1757109" cy="136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The name of the handover call.</a:t>
          </a:r>
        </a:p>
        <a:p>
          <a:pPr marL="0" lvl="0" indent="0" algn="l" defTabSz="488950">
            <a:lnSpc>
              <a:spcPct val="100000"/>
            </a:lnSpc>
            <a:spcBef>
              <a:spcPct val="0"/>
            </a:spcBef>
            <a:spcAft>
              <a:spcPct val="35000"/>
            </a:spcAft>
            <a:buNone/>
          </a:pPr>
          <a:r>
            <a:rPr lang="en-US" sz="1100" kern="1200" dirty="0"/>
            <a:t>Usually is formatted with the name of the Line of Business and then the from Region =&gt; To Region</a:t>
          </a:r>
        </a:p>
      </dsp:txBody>
      <dsp:txXfrm>
        <a:off x="1684" y="2568896"/>
        <a:ext cx="1757109" cy="1369367"/>
      </dsp:txXfrm>
    </dsp:sp>
    <dsp:sp modelId="{8380EA91-EE9B-4D6C-91AE-ABE62A442073}">
      <dsp:nvSpPr>
        <dsp:cNvPr id="0" name=""/>
        <dsp:cNvSpPr/>
      </dsp:nvSpPr>
      <dsp:spPr>
        <a:xfrm>
          <a:off x="2066288" y="1380976"/>
          <a:ext cx="614988" cy="614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62F5CC-C615-478A-8D27-E346A276D668}">
      <dsp:nvSpPr>
        <dsp:cNvPr id="0" name=""/>
        <dsp:cNvSpPr/>
      </dsp:nvSpPr>
      <dsp:spPr>
        <a:xfrm>
          <a:off x="2066288" y="2105928"/>
          <a:ext cx="1757109" cy="411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Start/End Date</a:t>
          </a:r>
        </a:p>
      </dsp:txBody>
      <dsp:txXfrm>
        <a:off x="2066288" y="2105928"/>
        <a:ext cx="1757109" cy="411822"/>
      </dsp:txXfrm>
    </dsp:sp>
    <dsp:sp modelId="{32C25E1A-8584-4041-9517-F6560EF892A3}">
      <dsp:nvSpPr>
        <dsp:cNvPr id="0" name=""/>
        <dsp:cNvSpPr/>
      </dsp:nvSpPr>
      <dsp:spPr>
        <a:xfrm>
          <a:off x="2066288" y="2568896"/>
          <a:ext cx="1757109" cy="136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Start Date is when the handover call should start</a:t>
          </a:r>
        </a:p>
        <a:p>
          <a:pPr marL="0" lvl="0" indent="0" algn="l" defTabSz="488950">
            <a:lnSpc>
              <a:spcPct val="100000"/>
            </a:lnSpc>
            <a:spcBef>
              <a:spcPct val="0"/>
            </a:spcBef>
            <a:spcAft>
              <a:spcPct val="35000"/>
            </a:spcAft>
            <a:buNone/>
          </a:pPr>
          <a:r>
            <a:rPr lang="en-US" sz="1100" kern="1200" dirty="0"/>
            <a:t>End Date is when the handover call should be completed</a:t>
          </a:r>
        </a:p>
      </dsp:txBody>
      <dsp:txXfrm>
        <a:off x="2066288" y="2568896"/>
        <a:ext cx="1757109" cy="1369367"/>
      </dsp:txXfrm>
    </dsp:sp>
    <dsp:sp modelId="{9F8674E8-9289-4854-AAEB-A49A8E9AA33F}">
      <dsp:nvSpPr>
        <dsp:cNvPr id="0" name=""/>
        <dsp:cNvSpPr/>
      </dsp:nvSpPr>
      <dsp:spPr>
        <a:xfrm>
          <a:off x="4130891" y="1380976"/>
          <a:ext cx="614988" cy="614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10A745-A824-468F-84D0-7F4286589622}">
      <dsp:nvSpPr>
        <dsp:cNvPr id="0" name=""/>
        <dsp:cNvSpPr/>
      </dsp:nvSpPr>
      <dsp:spPr>
        <a:xfrm>
          <a:off x="4130891" y="2105928"/>
          <a:ext cx="1757109" cy="411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Next/Previous Handover</a:t>
          </a:r>
        </a:p>
      </dsp:txBody>
      <dsp:txXfrm>
        <a:off x="4130891" y="2105928"/>
        <a:ext cx="1757109" cy="411822"/>
      </dsp:txXfrm>
    </dsp:sp>
    <dsp:sp modelId="{BFA8EA21-8BF7-4D51-9513-50E871D8007B}">
      <dsp:nvSpPr>
        <dsp:cNvPr id="0" name=""/>
        <dsp:cNvSpPr/>
      </dsp:nvSpPr>
      <dsp:spPr>
        <a:xfrm>
          <a:off x="4130891" y="2568896"/>
          <a:ext cx="1757109" cy="136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Next: Automatically populated with the next handover call once it is produced.</a:t>
          </a:r>
        </a:p>
        <a:p>
          <a:pPr marL="0" lvl="0" indent="0" algn="l" defTabSz="488950">
            <a:lnSpc>
              <a:spcPct val="100000"/>
            </a:lnSpc>
            <a:spcBef>
              <a:spcPct val="0"/>
            </a:spcBef>
            <a:spcAft>
              <a:spcPct val="35000"/>
            </a:spcAft>
            <a:buNone/>
          </a:pPr>
          <a:r>
            <a:rPr lang="en-US" sz="1100" kern="1200" dirty="0"/>
            <a:t>Previous: Automatically populated when the handover call is created if it is not the first in the series</a:t>
          </a:r>
        </a:p>
      </dsp:txBody>
      <dsp:txXfrm>
        <a:off x="4130891" y="2568896"/>
        <a:ext cx="1757109" cy="13693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1AF87-5F12-49C9-9424-342B8BA4AEC3}">
      <dsp:nvSpPr>
        <dsp:cNvPr id="0" name=""/>
        <dsp:cNvSpPr/>
      </dsp:nvSpPr>
      <dsp:spPr>
        <a:xfrm>
          <a:off x="1684" y="893596"/>
          <a:ext cx="614988" cy="614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3ABCC1-4630-4D59-947E-A683BB285911}">
      <dsp:nvSpPr>
        <dsp:cNvPr id="0" name=""/>
        <dsp:cNvSpPr/>
      </dsp:nvSpPr>
      <dsp:spPr>
        <a:xfrm>
          <a:off x="1684" y="166046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t>From/To Region</a:t>
          </a:r>
        </a:p>
      </dsp:txBody>
      <dsp:txXfrm>
        <a:off x="1684" y="1660462"/>
        <a:ext cx="1757109" cy="263566"/>
      </dsp:txXfrm>
    </dsp:sp>
    <dsp:sp modelId="{5F1600CC-B66F-4AC8-A8F8-4F326BD0F3C1}">
      <dsp:nvSpPr>
        <dsp:cNvPr id="0" name=""/>
        <dsp:cNvSpPr/>
      </dsp:nvSpPr>
      <dsp:spPr>
        <a:xfrm>
          <a:off x="1684" y="1994669"/>
          <a:ext cx="1757109" cy="2430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Indicates between which support regions this handover over call is between</a:t>
          </a:r>
        </a:p>
      </dsp:txBody>
      <dsp:txXfrm>
        <a:off x="1684" y="1994669"/>
        <a:ext cx="1757109" cy="2430974"/>
      </dsp:txXfrm>
    </dsp:sp>
    <dsp:sp modelId="{8380EA91-EE9B-4D6C-91AE-ABE62A442073}">
      <dsp:nvSpPr>
        <dsp:cNvPr id="0" name=""/>
        <dsp:cNvSpPr/>
      </dsp:nvSpPr>
      <dsp:spPr>
        <a:xfrm>
          <a:off x="2066288" y="893596"/>
          <a:ext cx="614988" cy="614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62F5CC-C615-478A-8D27-E346A276D668}">
      <dsp:nvSpPr>
        <dsp:cNvPr id="0" name=""/>
        <dsp:cNvSpPr/>
      </dsp:nvSpPr>
      <dsp:spPr>
        <a:xfrm>
          <a:off x="2066288" y="166046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t>Status Reason</a:t>
          </a:r>
        </a:p>
      </dsp:txBody>
      <dsp:txXfrm>
        <a:off x="2066288" y="1660462"/>
        <a:ext cx="1757109" cy="263566"/>
      </dsp:txXfrm>
    </dsp:sp>
    <dsp:sp modelId="{32C25E1A-8584-4041-9517-F6560EF892A3}">
      <dsp:nvSpPr>
        <dsp:cNvPr id="0" name=""/>
        <dsp:cNvSpPr/>
      </dsp:nvSpPr>
      <dsp:spPr>
        <a:xfrm>
          <a:off x="2066288" y="1994669"/>
          <a:ext cx="1757109" cy="2430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Active: The current active handover call</a:t>
          </a:r>
        </a:p>
        <a:p>
          <a:pPr marL="0" lvl="0" indent="0" algn="l" defTabSz="622300">
            <a:lnSpc>
              <a:spcPct val="100000"/>
            </a:lnSpc>
            <a:spcBef>
              <a:spcPct val="0"/>
            </a:spcBef>
            <a:spcAft>
              <a:spcPct val="35000"/>
            </a:spcAft>
            <a:buNone/>
          </a:pPr>
          <a:r>
            <a:rPr lang="en-US" sz="1400" kern="1200" dirty="0"/>
            <a:t>In Progress: The call is currently in progress by the handover call owner</a:t>
          </a:r>
        </a:p>
        <a:p>
          <a:pPr marL="0" lvl="0" indent="0" algn="l" defTabSz="622300">
            <a:lnSpc>
              <a:spcPct val="100000"/>
            </a:lnSpc>
            <a:spcBef>
              <a:spcPct val="0"/>
            </a:spcBef>
            <a:spcAft>
              <a:spcPct val="35000"/>
            </a:spcAft>
            <a:buNone/>
          </a:pPr>
          <a:r>
            <a:rPr lang="en-US" sz="1400" kern="1200" dirty="0"/>
            <a:t>Complete: The call is completed. Shortly the next handover call will be produced in the chain of calls.</a:t>
          </a:r>
        </a:p>
      </dsp:txBody>
      <dsp:txXfrm>
        <a:off x="2066288" y="1994669"/>
        <a:ext cx="1757109" cy="2430974"/>
      </dsp:txXfrm>
    </dsp:sp>
    <dsp:sp modelId="{9F8674E8-9289-4854-AAEB-A49A8E9AA33F}">
      <dsp:nvSpPr>
        <dsp:cNvPr id="0" name=""/>
        <dsp:cNvSpPr/>
      </dsp:nvSpPr>
      <dsp:spPr>
        <a:xfrm>
          <a:off x="4130891" y="893596"/>
          <a:ext cx="614988" cy="614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10A745-A824-468F-84D0-7F4286589622}">
      <dsp:nvSpPr>
        <dsp:cNvPr id="0" name=""/>
        <dsp:cNvSpPr/>
      </dsp:nvSpPr>
      <dsp:spPr>
        <a:xfrm>
          <a:off x="4130891" y="166046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t>Owner</a:t>
          </a:r>
        </a:p>
      </dsp:txBody>
      <dsp:txXfrm>
        <a:off x="4130891" y="1660462"/>
        <a:ext cx="1757109" cy="263566"/>
      </dsp:txXfrm>
    </dsp:sp>
    <dsp:sp modelId="{BFA8EA21-8BF7-4D51-9513-50E871D8007B}">
      <dsp:nvSpPr>
        <dsp:cNvPr id="0" name=""/>
        <dsp:cNvSpPr/>
      </dsp:nvSpPr>
      <dsp:spPr>
        <a:xfrm>
          <a:off x="4130891" y="1994669"/>
          <a:ext cx="1757109" cy="2430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The owner of the handover call. Other people can run the handover call, but this person is the true owner of the call. This should be assigned to the responsible person in CRMGlobal.</a:t>
          </a:r>
        </a:p>
      </dsp:txBody>
      <dsp:txXfrm>
        <a:off x="4130891" y="1994669"/>
        <a:ext cx="1757109" cy="24309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1AF87-5F12-49C9-9424-342B8BA4AEC3}">
      <dsp:nvSpPr>
        <dsp:cNvPr id="0" name=""/>
        <dsp:cNvSpPr/>
      </dsp:nvSpPr>
      <dsp:spPr>
        <a:xfrm>
          <a:off x="4005" y="808275"/>
          <a:ext cx="946476" cy="946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3ABCC1-4630-4D59-947E-A683BB285911}">
      <dsp:nvSpPr>
        <dsp:cNvPr id="0" name=""/>
        <dsp:cNvSpPr/>
      </dsp:nvSpPr>
      <dsp:spPr>
        <a:xfrm>
          <a:off x="4005" y="1913967"/>
          <a:ext cx="2704218" cy="40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Meeting URL</a:t>
          </a:r>
        </a:p>
      </dsp:txBody>
      <dsp:txXfrm>
        <a:off x="4005" y="1913967"/>
        <a:ext cx="2704218" cy="405632"/>
      </dsp:txXfrm>
    </dsp:sp>
    <dsp:sp modelId="{5F1600CC-B66F-4AC8-A8F8-4F326BD0F3C1}">
      <dsp:nvSpPr>
        <dsp:cNvPr id="0" name=""/>
        <dsp:cNvSpPr/>
      </dsp:nvSpPr>
      <dsp:spPr>
        <a:xfrm>
          <a:off x="4005" y="2393654"/>
          <a:ext cx="2704218" cy="2117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A deep link URL to the Microsoft Teams meeting where the handover call is held in a conference. Usually the handover call owner would launch the meeting and share their screen showing the handover call record in CRMGlobal</a:t>
          </a:r>
        </a:p>
      </dsp:txBody>
      <dsp:txXfrm>
        <a:off x="4005" y="2393654"/>
        <a:ext cx="2704218" cy="2117311"/>
      </dsp:txXfrm>
    </dsp:sp>
    <dsp:sp modelId="{8380EA91-EE9B-4D6C-91AE-ABE62A442073}">
      <dsp:nvSpPr>
        <dsp:cNvPr id="0" name=""/>
        <dsp:cNvSpPr/>
      </dsp:nvSpPr>
      <dsp:spPr>
        <a:xfrm>
          <a:off x="3181462" y="808275"/>
          <a:ext cx="946476" cy="946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62F5CC-C615-478A-8D27-E346A276D668}">
      <dsp:nvSpPr>
        <dsp:cNvPr id="0" name=""/>
        <dsp:cNvSpPr/>
      </dsp:nvSpPr>
      <dsp:spPr>
        <a:xfrm>
          <a:off x="3181462" y="1913967"/>
          <a:ext cx="2704218" cy="40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Active FTS Transfers</a:t>
          </a:r>
        </a:p>
      </dsp:txBody>
      <dsp:txXfrm>
        <a:off x="3181462" y="1913967"/>
        <a:ext cx="2704218" cy="405632"/>
      </dsp:txXfrm>
    </dsp:sp>
    <dsp:sp modelId="{32C25E1A-8584-4041-9517-F6560EF892A3}">
      <dsp:nvSpPr>
        <dsp:cNvPr id="0" name=""/>
        <dsp:cNvSpPr/>
      </dsp:nvSpPr>
      <dsp:spPr>
        <a:xfrm>
          <a:off x="3181462" y="2393654"/>
          <a:ext cx="2704218" cy="2117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Shows the current FTS transfers attached to the handover call. These are the cases which require FTS. To handle the call open the first record in the view and walk through the BPF to process each request.</a:t>
          </a:r>
        </a:p>
      </dsp:txBody>
      <dsp:txXfrm>
        <a:off x="3181462" y="2393654"/>
        <a:ext cx="2704218" cy="211731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EDFB5-162D-43E2-92AB-66904D1016F9}">
      <dsp:nvSpPr>
        <dsp:cNvPr id="0" name=""/>
        <dsp:cNvSpPr/>
      </dsp:nvSpPr>
      <dsp:spPr>
        <a:xfrm>
          <a:off x="0" y="1683417"/>
          <a:ext cx="7958330" cy="0"/>
        </a:xfrm>
        <a:prstGeom prst="line">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43929-1930-4DD8-8E98-604C298BF879}">
      <dsp:nvSpPr>
        <dsp:cNvPr id="0" name=""/>
        <dsp:cNvSpPr/>
      </dsp:nvSpPr>
      <dsp:spPr>
        <a:xfrm>
          <a:off x="162897" y="1043718"/>
          <a:ext cx="2332163" cy="40402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755650">
            <a:lnSpc>
              <a:spcPct val="90000"/>
            </a:lnSpc>
            <a:spcBef>
              <a:spcPct val="0"/>
            </a:spcBef>
            <a:spcAft>
              <a:spcPct val="35000"/>
            </a:spcAft>
            <a:buNone/>
            <a:defRPr b="1"/>
          </a:pPr>
          <a:r>
            <a:rPr lang="en-US" sz="1700" kern="1200" dirty="0"/>
            <a:t>4 Oct.</a:t>
          </a:r>
        </a:p>
      </dsp:txBody>
      <dsp:txXfrm>
        <a:off x="162897" y="1043718"/>
        <a:ext cx="2332163" cy="404020"/>
      </dsp:txXfrm>
    </dsp:sp>
    <dsp:sp modelId="{A3F27DBD-08B5-468F-A31B-6E2F3C974C94}">
      <dsp:nvSpPr>
        <dsp:cNvPr id="0" name=""/>
        <dsp:cNvSpPr/>
      </dsp:nvSpPr>
      <dsp:spPr>
        <a:xfrm>
          <a:off x="162897" y="585787"/>
          <a:ext cx="2332163" cy="45793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Code Complete</a:t>
          </a:r>
        </a:p>
      </dsp:txBody>
      <dsp:txXfrm>
        <a:off x="162897" y="585787"/>
        <a:ext cx="2332163" cy="457931"/>
      </dsp:txXfrm>
    </dsp:sp>
    <dsp:sp modelId="{F4AC596F-363B-48CB-87DA-15FAE9387C7C}">
      <dsp:nvSpPr>
        <dsp:cNvPr id="0" name=""/>
        <dsp:cNvSpPr/>
      </dsp:nvSpPr>
      <dsp:spPr>
        <a:xfrm>
          <a:off x="1328978" y="1447738"/>
          <a:ext cx="0" cy="235678"/>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C0136C-17E4-42FE-9673-53B18694C513}">
      <dsp:nvSpPr>
        <dsp:cNvPr id="0" name=""/>
        <dsp:cNvSpPr/>
      </dsp:nvSpPr>
      <dsp:spPr>
        <a:xfrm>
          <a:off x="1487990" y="1919095"/>
          <a:ext cx="2332163" cy="404020"/>
        </a:xfrm>
        <a:prstGeom prst="rect">
          <a:avLst/>
        </a:prstGeom>
        <a:solidFill>
          <a:schemeClr val="accent2">
            <a:hueOff val="663946"/>
            <a:satOff val="2284"/>
            <a:lumOff val="-441"/>
            <a:alphaOff val="0"/>
          </a:schemeClr>
        </a:solidFill>
        <a:ln w="15875" cap="flat" cmpd="sng" algn="ctr">
          <a:solidFill>
            <a:schemeClr val="accent2">
              <a:hueOff val="663946"/>
              <a:satOff val="2284"/>
              <a:lumOff val="-44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755650">
            <a:lnSpc>
              <a:spcPct val="90000"/>
            </a:lnSpc>
            <a:spcBef>
              <a:spcPct val="0"/>
            </a:spcBef>
            <a:spcAft>
              <a:spcPct val="35000"/>
            </a:spcAft>
            <a:buNone/>
            <a:defRPr b="1"/>
          </a:pPr>
          <a:r>
            <a:rPr lang="en-US" sz="1700" kern="1200" dirty="0"/>
            <a:t>Early JAN 2020</a:t>
          </a:r>
        </a:p>
      </dsp:txBody>
      <dsp:txXfrm>
        <a:off x="1487990" y="1919095"/>
        <a:ext cx="2332163" cy="404020"/>
      </dsp:txXfrm>
    </dsp:sp>
    <dsp:sp modelId="{E00479FE-E277-40D1-9801-B08D6DACA862}">
      <dsp:nvSpPr>
        <dsp:cNvPr id="0" name=""/>
        <dsp:cNvSpPr/>
      </dsp:nvSpPr>
      <dsp:spPr>
        <a:xfrm>
          <a:off x="1487990" y="2323115"/>
          <a:ext cx="2332163" cy="457931"/>
        </a:xfrm>
        <a:prstGeom prst="rect">
          <a:avLst/>
        </a:prstGeom>
        <a:solidFill>
          <a:schemeClr val="accent2">
            <a:tint val="40000"/>
            <a:alpha val="90000"/>
            <a:hueOff val="833544"/>
            <a:satOff val="1922"/>
            <a:lumOff val="21"/>
            <a:alphaOff val="0"/>
          </a:schemeClr>
        </a:solidFill>
        <a:ln w="15875" cap="flat" cmpd="sng" algn="ctr">
          <a:solidFill>
            <a:schemeClr val="accent2">
              <a:tint val="40000"/>
              <a:alpha val="90000"/>
              <a:hueOff val="833544"/>
              <a:satOff val="1922"/>
              <a:lumOff val="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t>Documentation Complete</a:t>
          </a:r>
        </a:p>
      </dsp:txBody>
      <dsp:txXfrm>
        <a:off x="1487990" y="2323115"/>
        <a:ext cx="2332163" cy="457931"/>
      </dsp:txXfrm>
    </dsp:sp>
    <dsp:sp modelId="{BB3B70E7-152C-4F91-93CE-636C706002E8}">
      <dsp:nvSpPr>
        <dsp:cNvPr id="0" name=""/>
        <dsp:cNvSpPr/>
      </dsp:nvSpPr>
      <dsp:spPr>
        <a:xfrm>
          <a:off x="2654071" y="1683416"/>
          <a:ext cx="0" cy="235678"/>
        </a:xfrm>
        <a:prstGeom prst="line">
          <a:avLst/>
        </a:prstGeom>
        <a:noFill/>
        <a:ln w="9525" cap="flat" cmpd="sng" algn="ctr">
          <a:solidFill>
            <a:schemeClr val="accent2">
              <a:hueOff val="663946"/>
              <a:satOff val="2284"/>
              <a:lumOff val="-441"/>
              <a:alphaOff val="0"/>
            </a:schemeClr>
          </a:solidFill>
          <a:prstDash val="solid"/>
        </a:ln>
        <a:effectLst/>
      </dsp:spPr>
      <dsp:style>
        <a:lnRef idx="1">
          <a:scrgbClr r="0" g="0" b="0"/>
        </a:lnRef>
        <a:fillRef idx="0">
          <a:scrgbClr r="0" g="0" b="0"/>
        </a:fillRef>
        <a:effectRef idx="0">
          <a:scrgbClr r="0" g="0" b="0"/>
        </a:effectRef>
        <a:fontRef idx="minor"/>
      </dsp:style>
    </dsp:sp>
    <dsp:sp modelId="{0D8BE7F4-06E5-4190-B129-7DFE2867AE87}">
      <dsp:nvSpPr>
        <dsp:cNvPr id="0" name=""/>
        <dsp:cNvSpPr/>
      </dsp:nvSpPr>
      <dsp:spPr>
        <a:xfrm rot="2700000">
          <a:off x="1302791" y="1657229"/>
          <a:ext cx="52375" cy="52375"/>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3E350D-2C27-43C4-A700-672EED119A41}">
      <dsp:nvSpPr>
        <dsp:cNvPr id="0" name=""/>
        <dsp:cNvSpPr/>
      </dsp:nvSpPr>
      <dsp:spPr>
        <a:xfrm rot="2700000">
          <a:off x="2627884" y="1657229"/>
          <a:ext cx="52375" cy="52375"/>
        </a:xfrm>
        <a:prstGeom prst="rect">
          <a:avLst/>
        </a:prstGeom>
        <a:solidFill>
          <a:schemeClr val="accent2">
            <a:hueOff val="663946"/>
            <a:satOff val="2284"/>
            <a:lumOff val="-441"/>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6784537-E4EB-4DD0-9FDD-C5E5C1100D92}">
      <dsp:nvSpPr>
        <dsp:cNvPr id="0" name=""/>
        <dsp:cNvSpPr/>
      </dsp:nvSpPr>
      <dsp:spPr>
        <a:xfrm>
          <a:off x="2813083" y="1043718"/>
          <a:ext cx="2332163" cy="404020"/>
        </a:xfrm>
        <a:prstGeom prst="rect">
          <a:avLst/>
        </a:prstGeom>
        <a:solidFill>
          <a:schemeClr val="accent2">
            <a:hueOff val="1327892"/>
            <a:satOff val="4567"/>
            <a:lumOff val="-882"/>
            <a:alphaOff val="0"/>
          </a:schemeClr>
        </a:solidFill>
        <a:ln w="15875" cap="flat" cmpd="sng" algn="ctr">
          <a:solidFill>
            <a:schemeClr val="accent2">
              <a:hueOff val="1327892"/>
              <a:satOff val="4567"/>
              <a:lumOff val="-88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755650">
            <a:lnSpc>
              <a:spcPct val="90000"/>
            </a:lnSpc>
            <a:spcBef>
              <a:spcPct val="0"/>
            </a:spcBef>
            <a:spcAft>
              <a:spcPct val="35000"/>
            </a:spcAft>
            <a:buNone/>
            <a:defRPr b="1"/>
          </a:pPr>
          <a:r>
            <a:rPr lang="en-US" sz="1700" kern="1200" dirty="0"/>
            <a:t>LATE JAN 2020</a:t>
          </a:r>
        </a:p>
      </dsp:txBody>
      <dsp:txXfrm>
        <a:off x="2813083" y="1043718"/>
        <a:ext cx="2332163" cy="404020"/>
      </dsp:txXfrm>
    </dsp:sp>
    <dsp:sp modelId="{8D0A95B0-6A10-4272-95CE-47C31A3E5F82}">
      <dsp:nvSpPr>
        <dsp:cNvPr id="0" name=""/>
        <dsp:cNvSpPr/>
      </dsp:nvSpPr>
      <dsp:spPr>
        <a:xfrm>
          <a:off x="2813083" y="585787"/>
          <a:ext cx="2332163" cy="457931"/>
        </a:xfrm>
        <a:prstGeom prst="rect">
          <a:avLst/>
        </a:prstGeom>
        <a:solidFill>
          <a:schemeClr val="accent2">
            <a:tint val="40000"/>
            <a:alpha val="90000"/>
            <a:hueOff val="1667088"/>
            <a:satOff val="3844"/>
            <a:lumOff val="41"/>
            <a:alphaOff val="0"/>
          </a:schemeClr>
        </a:solidFill>
        <a:ln w="15875" cap="flat" cmpd="sng" algn="ctr">
          <a:solidFill>
            <a:schemeClr val="accent2">
              <a:tint val="40000"/>
              <a:alpha val="90000"/>
              <a:hueOff val="1667088"/>
              <a:satOff val="3844"/>
              <a:lumOff val="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Identify Pilot Group</a:t>
          </a:r>
        </a:p>
      </dsp:txBody>
      <dsp:txXfrm>
        <a:off x="2813083" y="585787"/>
        <a:ext cx="2332163" cy="457931"/>
      </dsp:txXfrm>
    </dsp:sp>
    <dsp:sp modelId="{CF5D805A-5380-445C-87AE-3FF829B6FF84}">
      <dsp:nvSpPr>
        <dsp:cNvPr id="0" name=""/>
        <dsp:cNvSpPr/>
      </dsp:nvSpPr>
      <dsp:spPr>
        <a:xfrm>
          <a:off x="3979165" y="1447738"/>
          <a:ext cx="0" cy="235678"/>
        </a:xfrm>
        <a:prstGeom prst="line">
          <a:avLst/>
        </a:prstGeom>
        <a:noFill/>
        <a:ln w="9525" cap="flat" cmpd="sng" algn="ctr">
          <a:solidFill>
            <a:schemeClr val="accent2">
              <a:hueOff val="1327892"/>
              <a:satOff val="4567"/>
              <a:lumOff val="-882"/>
              <a:alphaOff val="0"/>
            </a:schemeClr>
          </a:solidFill>
          <a:prstDash val="solid"/>
        </a:ln>
        <a:effectLst/>
      </dsp:spPr>
      <dsp:style>
        <a:lnRef idx="1">
          <a:scrgbClr r="0" g="0" b="0"/>
        </a:lnRef>
        <a:fillRef idx="0">
          <a:scrgbClr r="0" g="0" b="0"/>
        </a:fillRef>
        <a:effectRef idx="0">
          <a:scrgbClr r="0" g="0" b="0"/>
        </a:effectRef>
        <a:fontRef idx="minor"/>
      </dsp:style>
    </dsp:sp>
    <dsp:sp modelId="{29EB4162-9728-4946-AB19-2486FDE21850}">
      <dsp:nvSpPr>
        <dsp:cNvPr id="0" name=""/>
        <dsp:cNvSpPr/>
      </dsp:nvSpPr>
      <dsp:spPr>
        <a:xfrm>
          <a:off x="4138176" y="1919095"/>
          <a:ext cx="2332163" cy="404020"/>
        </a:xfrm>
        <a:prstGeom prst="rect">
          <a:avLst/>
        </a:prstGeom>
        <a:solidFill>
          <a:schemeClr val="accent2">
            <a:hueOff val="1991838"/>
            <a:satOff val="6851"/>
            <a:lumOff val="-1324"/>
            <a:alphaOff val="0"/>
          </a:schemeClr>
        </a:solidFill>
        <a:ln w="15875" cap="flat" cmpd="sng" algn="ctr">
          <a:solidFill>
            <a:schemeClr val="accent2">
              <a:hueOff val="1991838"/>
              <a:satOff val="6851"/>
              <a:lumOff val="-132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755650">
            <a:lnSpc>
              <a:spcPct val="90000"/>
            </a:lnSpc>
            <a:spcBef>
              <a:spcPct val="0"/>
            </a:spcBef>
            <a:spcAft>
              <a:spcPct val="35000"/>
            </a:spcAft>
            <a:buNone/>
            <a:defRPr b="1"/>
          </a:pPr>
          <a:r>
            <a:rPr lang="en-US" sz="1700" kern="1200" dirty="0"/>
            <a:t>FEB 2020</a:t>
          </a:r>
        </a:p>
      </dsp:txBody>
      <dsp:txXfrm>
        <a:off x="4138176" y="1919095"/>
        <a:ext cx="2332163" cy="404020"/>
      </dsp:txXfrm>
    </dsp:sp>
    <dsp:sp modelId="{84D083BB-BEF7-4FC4-9A69-2B50BE2781E5}">
      <dsp:nvSpPr>
        <dsp:cNvPr id="0" name=""/>
        <dsp:cNvSpPr/>
      </dsp:nvSpPr>
      <dsp:spPr>
        <a:xfrm>
          <a:off x="4138176" y="2323115"/>
          <a:ext cx="2332163" cy="457931"/>
        </a:xfrm>
        <a:prstGeom prst="rect">
          <a:avLst/>
        </a:prstGeom>
        <a:solidFill>
          <a:schemeClr val="accent2">
            <a:tint val="40000"/>
            <a:alpha val="90000"/>
            <a:hueOff val="2500632"/>
            <a:satOff val="5767"/>
            <a:lumOff val="62"/>
            <a:alphaOff val="0"/>
          </a:schemeClr>
        </a:solidFill>
        <a:ln w="15875" cap="flat" cmpd="sng" algn="ctr">
          <a:solidFill>
            <a:schemeClr val="accent2">
              <a:tint val="40000"/>
              <a:alpha val="90000"/>
              <a:hueOff val="2500632"/>
              <a:satOff val="5767"/>
              <a:lumOff val="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Begin FTS Pilot</a:t>
          </a:r>
        </a:p>
      </dsp:txBody>
      <dsp:txXfrm>
        <a:off x="4138176" y="2323115"/>
        <a:ext cx="2332163" cy="457931"/>
      </dsp:txXfrm>
    </dsp:sp>
    <dsp:sp modelId="{A9C7F364-CFC4-417E-ACC4-D726739D4E28}">
      <dsp:nvSpPr>
        <dsp:cNvPr id="0" name=""/>
        <dsp:cNvSpPr/>
      </dsp:nvSpPr>
      <dsp:spPr>
        <a:xfrm>
          <a:off x="5304258" y="1683416"/>
          <a:ext cx="0" cy="235678"/>
        </a:xfrm>
        <a:prstGeom prst="line">
          <a:avLst/>
        </a:prstGeom>
        <a:noFill/>
        <a:ln w="9525" cap="flat" cmpd="sng" algn="ctr">
          <a:solidFill>
            <a:schemeClr val="accent2">
              <a:hueOff val="1991838"/>
              <a:satOff val="6851"/>
              <a:lumOff val="-1324"/>
              <a:alphaOff val="0"/>
            </a:schemeClr>
          </a:solidFill>
          <a:prstDash val="solid"/>
        </a:ln>
        <a:effectLst/>
      </dsp:spPr>
      <dsp:style>
        <a:lnRef idx="1">
          <a:scrgbClr r="0" g="0" b="0"/>
        </a:lnRef>
        <a:fillRef idx="0">
          <a:scrgbClr r="0" g="0" b="0"/>
        </a:fillRef>
        <a:effectRef idx="0">
          <a:scrgbClr r="0" g="0" b="0"/>
        </a:effectRef>
        <a:fontRef idx="minor"/>
      </dsp:style>
    </dsp:sp>
    <dsp:sp modelId="{A26E3EB8-17CA-4044-8302-BC5E3FFDC024}">
      <dsp:nvSpPr>
        <dsp:cNvPr id="0" name=""/>
        <dsp:cNvSpPr/>
      </dsp:nvSpPr>
      <dsp:spPr>
        <a:xfrm rot="2700000">
          <a:off x="3952977" y="1657229"/>
          <a:ext cx="52375" cy="52375"/>
        </a:xfrm>
        <a:prstGeom prst="rect">
          <a:avLst/>
        </a:prstGeom>
        <a:solidFill>
          <a:schemeClr val="accent2">
            <a:hueOff val="1327892"/>
            <a:satOff val="4567"/>
            <a:lumOff val="-882"/>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5DD6EB6-5A36-4068-8422-372E2D9B4914}">
      <dsp:nvSpPr>
        <dsp:cNvPr id="0" name=""/>
        <dsp:cNvSpPr/>
      </dsp:nvSpPr>
      <dsp:spPr>
        <a:xfrm rot="2700000">
          <a:off x="5278070" y="1657229"/>
          <a:ext cx="52375" cy="52375"/>
        </a:xfrm>
        <a:prstGeom prst="rect">
          <a:avLst/>
        </a:prstGeom>
        <a:solidFill>
          <a:schemeClr val="accent2">
            <a:hueOff val="1991838"/>
            <a:satOff val="6851"/>
            <a:lumOff val="-1324"/>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A8CC457-923E-4E0B-9AF5-A35BC518BABD}">
      <dsp:nvSpPr>
        <dsp:cNvPr id="0" name=""/>
        <dsp:cNvSpPr/>
      </dsp:nvSpPr>
      <dsp:spPr>
        <a:xfrm>
          <a:off x="5463269" y="1043718"/>
          <a:ext cx="2332163" cy="404020"/>
        </a:xfrm>
        <a:prstGeom prst="rect">
          <a:avLst/>
        </a:prstGeom>
        <a:solidFill>
          <a:schemeClr val="accent2">
            <a:hueOff val="2655785"/>
            <a:satOff val="9135"/>
            <a:lumOff val="-1765"/>
            <a:alphaOff val="0"/>
          </a:schemeClr>
        </a:solidFill>
        <a:ln w="15875" cap="flat" cmpd="sng" algn="ctr">
          <a:solidFill>
            <a:schemeClr val="accent2">
              <a:hueOff val="2655785"/>
              <a:satOff val="9135"/>
              <a:lumOff val="-176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755650">
            <a:lnSpc>
              <a:spcPct val="90000"/>
            </a:lnSpc>
            <a:spcBef>
              <a:spcPct val="0"/>
            </a:spcBef>
            <a:spcAft>
              <a:spcPct val="35000"/>
            </a:spcAft>
            <a:buNone/>
            <a:defRPr b="1"/>
          </a:pPr>
          <a:r>
            <a:rPr lang="en-US" sz="1700" kern="1200" dirty="0"/>
            <a:t>LATE FEB 2020</a:t>
          </a:r>
        </a:p>
      </dsp:txBody>
      <dsp:txXfrm>
        <a:off x="5463269" y="1043718"/>
        <a:ext cx="2332163" cy="404020"/>
      </dsp:txXfrm>
    </dsp:sp>
    <dsp:sp modelId="{06755B87-E5FE-464B-B4B6-02DD143D4D14}">
      <dsp:nvSpPr>
        <dsp:cNvPr id="0" name=""/>
        <dsp:cNvSpPr/>
      </dsp:nvSpPr>
      <dsp:spPr>
        <a:xfrm>
          <a:off x="5463269" y="585787"/>
          <a:ext cx="2332163" cy="457931"/>
        </a:xfrm>
        <a:prstGeom prst="rect">
          <a:avLst/>
        </a:prstGeom>
        <a:solidFill>
          <a:schemeClr val="accent2">
            <a:tint val="40000"/>
            <a:alpha val="90000"/>
            <a:hueOff val="3334177"/>
            <a:satOff val="7689"/>
            <a:lumOff val="83"/>
            <a:alphaOff val="0"/>
          </a:schemeClr>
        </a:solidFill>
        <a:ln w="15875" cap="flat" cmpd="sng" algn="ctr">
          <a:solidFill>
            <a:schemeClr val="accent2">
              <a:tint val="40000"/>
              <a:alpha val="90000"/>
              <a:hueOff val="3334177"/>
              <a:satOff val="7689"/>
              <a:lumOff val="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Launch Globally</a:t>
          </a:r>
        </a:p>
      </dsp:txBody>
      <dsp:txXfrm>
        <a:off x="5463269" y="585787"/>
        <a:ext cx="2332163" cy="457931"/>
      </dsp:txXfrm>
    </dsp:sp>
    <dsp:sp modelId="{7726F6E8-0B48-455B-B248-9DB07BAE5D6C}">
      <dsp:nvSpPr>
        <dsp:cNvPr id="0" name=""/>
        <dsp:cNvSpPr/>
      </dsp:nvSpPr>
      <dsp:spPr>
        <a:xfrm>
          <a:off x="6629351" y="1447738"/>
          <a:ext cx="0" cy="235678"/>
        </a:xfrm>
        <a:prstGeom prst="line">
          <a:avLst/>
        </a:prstGeom>
        <a:noFill/>
        <a:ln w="9525" cap="flat" cmpd="sng" algn="ctr">
          <a:solidFill>
            <a:schemeClr val="accent2">
              <a:hueOff val="2655785"/>
              <a:satOff val="9135"/>
              <a:lumOff val="-1765"/>
              <a:alphaOff val="0"/>
            </a:schemeClr>
          </a:solidFill>
          <a:prstDash val="solid"/>
        </a:ln>
        <a:effectLst/>
      </dsp:spPr>
      <dsp:style>
        <a:lnRef idx="1">
          <a:scrgbClr r="0" g="0" b="0"/>
        </a:lnRef>
        <a:fillRef idx="0">
          <a:scrgbClr r="0" g="0" b="0"/>
        </a:fillRef>
        <a:effectRef idx="0">
          <a:scrgbClr r="0" g="0" b="0"/>
        </a:effectRef>
        <a:fontRef idx="minor"/>
      </dsp:style>
    </dsp:sp>
    <dsp:sp modelId="{7E9DA6A7-4304-4DE3-84D3-04B928C129D8}">
      <dsp:nvSpPr>
        <dsp:cNvPr id="0" name=""/>
        <dsp:cNvSpPr/>
      </dsp:nvSpPr>
      <dsp:spPr>
        <a:xfrm rot="2700000">
          <a:off x="6603163" y="1657229"/>
          <a:ext cx="52375" cy="52375"/>
        </a:xfrm>
        <a:prstGeom prst="rect">
          <a:avLst/>
        </a:prstGeom>
        <a:solidFill>
          <a:schemeClr val="accent2">
            <a:hueOff val="2655785"/>
            <a:satOff val="9135"/>
            <a:lumOff val="-1765"/>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B39BB-B2C8-494B-91AB-6A3568CC7B81}">
      <dsp:nvSpPr>
        <dsp:cNvPr id="0" name=""/>
        <dsp:cNvSpPr/>
      </dsp:nvSpPr>
      <dsp:spPr>
        <a:xfrm>
          <a:off x="0" y="1089"/>
          <a:ext cx="7958330" cy="46409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9AE967-EA82-4111-8D92-F51F2C56ED09}">
      <dsp:nvSpPr>
        <dsp:cNvPr id="0" name=""/>
        <dsp:cNvSpPr/>
      </dsp:nvSpPr>
      <dsp:spPr>
        <a:xfrm>
          <a:off x="140387" y="105509"/>
          <a:ext cx="255249" cy="255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87C570-8D02-4304-BC46-CB96F960F66E}">
      <dsp:nvSpPr>
        <dsp:cNvPr id="0" name=""/>
        <dsp:cNvSpPr/>
      </dsp:nvSpPr>
      <dsp:spPr>
        <a:xfrm>
          <a:off x="536024" y="1089"/>
          <a:ext cx="7422305" cy="46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16" tIns="49116" rIns="49116" bIns="49116" numCol="1" spcCol="1270" anchor="ctr" anchorCtr="0">
          <a:noAutofit/>
        </a:bodyPr>
        <a:lstStyle/>
        <a:p>
          <a:pPr marL="0" lvl="0" indent="0" algn="l" defTabSz="844550">
            <a:lnSpc>
              <a:spcPct val="90000"/>
            </a:lnSpc>
            <a:spcBef>
              <a:spcPct val="0"/>
            </a:spcBef>
            <a:spcAft>
              <a:spcPct val="35000"/>
            </a:spcAft>
            <a:buNone/>
          </a:pPr>
          <a:r>
            <a:rPr lang="en-US" sz="1900" kern="1200"/>
            <a:t>Automatic Handover Call Monitoring</a:t>
          </a:r>
        </a:p>
      </dsp:txBody>
      <dsp:txXfrm>
        <a:off x="536024" y="1089"/>
        <a:ext cx="7422305" cy="464090"/>
      </dsp:txXfrm>
    </dsp:sp>
    <dsp:sp modelId="{0D67079C-FCBB-457E-BA27-164B2A8B00C5}">
      <dsp:nvSpPr>
        <dsp:cNvPr id="0" name=""/>
        <dsp:cNvSpPr/>
      </dsp:nvSpPr>
      <dsp:spPr>
        <a:xfrm>
          <a:off x="0" y="581202"/>
          <a:ext cx="7958330" cy="464090"/>
        </a:xfrm>
        <a:prstGeom prst="roundRect">
          <a:avLst>
            <a:gd name="adj" fmla="val 10000"/>
          </a:avLst>
        </a:prstGeom>
        <a:solidFill>
          <a:schemeClr val="accent5">
            <a:hueOff val="1747139"/>
            <a:satOff val="-9128"/>
            <a:lumOff val="2157"/>
            <a:alphaOff val="0"/>
          </a:schemeClr>
        </a:solidFill>
        <a:ln>
          <a:noFill/>
        </a:ln>
        <a:effectLst/>
      </dsp:spPr>
      <dsp:style>
        <a:lnRef idx="0">
          <a:scrgbClr r="0" g="0" b="0"/>
        </a:lnRef>
        <a:fillRef idx="1">
          <a:scrgbClr r="0" g="0" b="0"/>
        </a:fillRef>
        <a:effectRef idx="0">
          <a:scrgbClr r="0" g="0" b="0"/>
        </a:effectRef>
        <a:fontRef idx="minor"/>
      </dsp:style>
    </dsp:sp>
    <dsp:sp modelId="{C326A6D0-EB2C-4E01-8D2E-A0AA6F7C3A9E}">
      <dsp:nvSpPr>
        <dsp:cNvPr id="0" name=""/>
        <dsp:cNvSpPr/>
      </dsp:nvSpPr>
      <dsp:spPr>
        <a:xfrm>
          <a:off x="140387" y="685622"/>
          <a:ext cx="255249" cy="255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2C7B5D-C649-40DA-A77D-902E716F4CD3}">
      <dsp:nvSpPr>
        <dsp:cNvPr id="0" name=""/>
        <dsp:cNvSpPr/>
      </dsp:nvSpPr>
      <dsp:spPr>
        <a:xfrm>
          <a:off x="536024" y="581202"/>
          <a:ext cx="7422305" cy="46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16" tIns="49116" rIns="49116" bIns="49116" numCol="1" spcCol="1270" anchor="ctr" anchorCtr="0">
          <a:noAutofit/>
        </a:bodyPr>
        <a:lstStyle/>
        <a:p>
          <a:pPr marL="0" lvl="0" indent="0" algn="l" defTabSz="844550">
            <a:lnSpc>
              <a:spcPct val="90000"/>
            </a:lnSpc>
            <a:spcBef>
              <a:spcPct val="0"/>
            </a:spcBef>
            <a:spcAft>
              <a:spcPct val="35000"/>
            </a:spcAft>
            <a:buNone/>
          </a:pPr>
          <a:r>
            <a:rPr lang="en-US" sz="1900" kern="1200"/>
            <a:t>Automatic Service Request Tracking</a:t>
          </a:r>
        </a:p>
      </dsp:txBody>
      <dsp:txXfrm>
        <a:off x="536024" y="581202"/>
        <a:ext cx="7422305" cy="464090"/>
      </dsp:txXfrm>
    </dsp:sp>
    <dsp:sp modelId="{9EDFAC9A-928E-4865-9278-F929C4DA100B}">
      <dsp:nvSpPr>
        <dsp:cNvPr id="0" name=""/>
        <dsp:cNvSpPr/>
      </dsp:nvSpPr>
      <dsp:spPr>
        <a:xfrm>
          <a:off x="0" y="1161315"/>
          <a:ext cx="7958330" cy="464090"/>
        </a:xfrm>
        <a:prstGeom prst="roundRect">
          <a:avLst>
            <a:gd name="adj" fmla="val 10000"/>
          </a:avLst>
        </a:prstGeom>
        <a:solidFill>
          <a:schemeClr val="accent5">
            <a:hueOff val="3494277"/>
            <a:satOff val="-18256"/>
            <a:lumOff val="4314"/>
            <a:alphaOff val="0"/>
          </a:schemeClr>
        </a:solidFill>
        <a:ln>
          <a:noFill/>
        </a:ln>
        <a:effectLst/>
      </dsp:spPr>
      <dsp:style>
        <a:lnRef idx="0">
          <a:scrgbClr r="0" g="0" b="0"/>
        </a:lnRef>
        <a:fillRef idx="1">
          <a:scrgbClr r="0" g="0" b="0"/>
        </a:fillRef>
        <a:effectRef idx="0">
          <a:scrgbClr r="0" g="0" b="0"/>
        </a:effectRef>
        <a:fontRef idx="minor"/>
      </dsp:style>
    </dsp:sp>
    <dsp:sp modelId="{3D15AAB9-0A5A-467B-A761-51225BF048C8}">
      <dsp:nvSpPr>
        <dsp:cNvPr id="0" name=""/>
        <dsp:cNvSpPr/>
      </dsp:nvSpPr>
      <dsp:spPr>
        <a:xfrm>
          <a:off x="140387" y="1265735"/>
          <a:ext cx="255249" cy="255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32389B-78A1-4121-A1EC-0FDEEA1C51B0}">
      <dsp:nvSpPr>
        <dsp:cNvPr id="0" name=""/>
        <dsp:cNvSpPr/>
      </dsp:nvSpPr>
      <dsp:spPr>
        <a:xfrm>
          <a:off x="536024" y="1161315"/>
          <a:ext cx="7422305" cy="46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16" tIns="49116" rIns="49116" bIns="49116" numCol="1" spcCol="1270" anchor="ctr" anchorCtr="0">
          <a:noAutofit/>
        </a:bodyPr>
        <a:lstStyle/>
        <a:p>
          <a:pPr marL="0" lvl="0" indent="0" algn="l" defTabSz="844550">
            <a:lnSpc>
              <a:spcPct val="90000"/>
            </a:lnSpc>
            <a:spcBef>
              <a:spcPct val="0"/>
            </a:spcBef>
            <a:spcAft>
              <a:spcPct val="35000"/>
            </a:spcAft>
            <a:buNone/>
          </a:pPr>
          <a:r>
            <a:rPr lang="en-US" sz="1900" kern="1200"/>
            <a:t>Automatic Chain of Custody</a:t>
          </a:r>
        </a:p>
      </dsp:txBody>
      <dsp:txXfrm>
        <a:off x="536024" y="1161315"/>
        <a:ext cx="7422305" cy="464090"/>
      </dsp:txXfrm>
    </dsp:sp>
    <dsp:sp modelId="{B2194269-8F96-473F-98FC-D892756A4A65}">
      <dsp:nvSpPr>
        <dsp:cNvPr id="0" name=""/>
        <dsp:cNvSpPr/>
      </dsp:nvSpPr>
      <dsp:spPr>
        <a:xfrm>
          <a:off x="0" y="1741428"/>
          <a:ext cx="7958330" cy="464090"/>
        </a:xfrm>
        <a:prstGeom prst="roundRect">
          <a:avLst>
            <a:gd name="adj" fmla="val 10000"/>
          </a:avLst>
        </a:prstGeom>
        <a:solidFill>
          <a:schemeClr val="accent5">
            <a:hueOff val="5241416"/>
            <a:satOff val="-27383"/>
            <a:lumOff val="6470"/>
            <a:alphaOff val="0"/>
          </a:schemeClr>
        </a:solidFill>
        <a:ln>
          <a:noFill/>
        </a:ln>
        <a:effectLst/>
      </dsp:spPr>
      <dsp:style>
        <a:lnRef idx="0">
          <a:scrgbClr r="0" g="0" b="0"/>
        </a:lnRef>
        <a:fillRef idx="1">
          <a:scrgbClr r="0" g="0" b="0"/>
        </a:fillRef>
        <a:effectRef idx="0">
          <a:scrgbClr r="0" g="0" b="0"/>
        </a:effectRef>
        <a:fontRef idx="minor"/>
      </dsp:style>
    </dsp:sp>
    <dsp:sp modelId="{33768945-0D93-477B-AEED-EB414D16B3D2}">
      <dsp:nvSpPr>
        <dsp:cNvPr id="0" name=""/>
        <dsp:cNvSpPr/>
      </dsp:nvSpPr>
      <dsp:spPr>
        <a:xfrm>
          <a:off x="140387" y="1845848"/>
          <a:ext cx="255249" cy="255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C088A3-DB11-4FCB-B6FD-172E9AA0597F}">
      <dsp:nvSpPr>
        <dsp:cNvPr id="0" name=""/>
        <dsp:cNvSpPr/>
      </dsp:nvSpPr>
      <dsp:spPr>
        <a:xfrm>
          <a:off x="536024" y="1741428"/>
          <a:ext cx="7422305" cy="46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16" tIns="49116" rIns="49116" bIns="49116" numCol="1" spcCol="1270" anchor="ctr" anchorCtr="0">
          <a:noAutofit/>
        </a:bodyPr>
        <a:lstStyle/>
        <a:p>
          <a:pPr marL="0" lvl="0" indent="0" algn="l" defTabSz="844550">
            <a:lnSpc>
              <a:spcPct val="90000"/>
            </a:lnSpc>
            <a:spcBef>
              <a:spcPct val="0"/>
            </a:spcBef>
            <a:spcAft>
              <a:spcPct val="35000"/>
            </a:spcAft>
            <a:buNone/>
          </a:pPr>
          <a:r>
            <a:rPr lang="en-US" sz="1900" kern="1200"/>
            <a:t>Dynamic Resource Selection</a:t>
          </a:r>
        </a:p>
      </dsp:txBody>
      <dsp:txXfrm>
        <a:off x="536024" y="1741428"/>
        <a:ext cx="7422305" cy="464090"/>
      </dsp:txXfrm>
    </dsp:sp>
    <dsp:sp modelId="{6F0269F9-3CE0-4521-AA00-A6BA3C318766}">
      <dsp:nvSpPr>
        <dsp:cNvPr id="0" name=""/>
        <dsp:cNvSpPr/>
      </dsp:nvSpPr>
      <dsp:spPr>
        <a:xfrm>
          <a:off x="0" y="2321541"/>
          <a:ext cx="7958330" cy="464090"/>
        </a:xfrm>
        <a:prstGeom prst="roundRect">
          <a:avLst>
            <a:gd name="adj" fmla="val 10000"/>
          </a:avLst>
        </a:prstGeom>
        <a:solidFill>
          <a:schemeClr val="accent5">
            <a:hueOff val="6988554"/>
            <a:satOff val="-36511"/>
            <a:lumOff val="8627"/>
            <a:alphaOff val="0"/>
          </a:schemeClr>
        </a:solidFill>
        <a:ln>
          <a:noFill/>
        </a:ln>
        <a:effectLst/>
      </dsp:spPr>
      <dsp:style>
        <a:lnRef idx="0">
          <a:scrgbClr r="0" g="0" b="0"/>
        </a:lnRef>
        <a:fillRef idx="1">
          <a:scrgbClr r="0" g="0" b="0"/>
        </a:fillRef>
        <a:effectRef idx="0">
          <a:scrgbClr r="0" g="0" b="0"/>
        </a:effectRef>
        <a:fontRef idx="minor"/>
      </dsp:style>
    </dsp:sp>
    <dsp:sp modelId="{7E831851-0B55-43EA-90F5-5F5FEA7762A0}">
      <dsp:nvSpPr>
        <dsp:cNvPr id="0" name=""/>
        <dsp:cNvSpPr/>
      </dsp:nvSpPr>
      <dsp:spPr>
        <a:xfrm>
          <a:off x="140387" y="2425961"/>
          <a:ext cx="255249" cy="255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8D9703-CE1A-4205-8E53-A6EA57135E18}">
      <dsp:nvSpPr>
        <dsp:cNvPr id="0" name=""/>
        <dsp:cNvSpPr/>
      </dsp:nvSpPr>
      <dsp:spPr>
        <a:xfrm>
          <a:off x="536024" y="2321541"/>
          <a:ext cx="7422305" cy="46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16" tIns="49116" rIns="49116" bIns="49116" numCol="1" spcCol="1270" anchor="ctr" anchorCtr="0">
          <a:noAutofit/>
        </a:bodyPr>
        <a:lstStyle/>
        <a:p>
          <a:pPr marL="0" lvl="0" indent="0" algn="l" defTabSz="844550">
            <a:lnSpc>
              <a:spcPct val="90000"/>
            </a:lnSpc>
            <a:spcBef>
              <a:spcPct val="0"/>
            </a:spcBef>
            <a:spcAft>
              <a:spcPct val="35000"/>
            </a:spcAft>
            <a:buNone/>
          </a:pPr>
          <a:r>
            <a:rPr lang="en-US" sz="1900" kern="1200"/>
            <a:t>Alerts in the Bot and Email</a:t>
          </a:r>
        </a:p>
      </dsp:txBody>
      <dsp:txXfrm>
        <a:off x="536024" y="2321541"/>
        <a:ext cx="7422305" cy="464090"/>
      </dsp:txXfrm>
    </dsp:sp>
    <dsp:sp modelId="{C0748A4A-ADE0-46E2-AD89-FBF768DFE1DF}">
      <dsp:nvSpPr>
        <dsp:cNvPr id="0" name=""/>
        <dsp:cNvSpPr/>
      </dsp:nvSpPr>
      <dsp:spPr>
        <a:xfrm>
          <a:off x="0" y="2901654"/>
          <a:ext cx="7958330" cy="464090"/>
        </a:xfrm>
        <a:prstGeom prst="roundRect">
          <a:avLst>
            <a:gd name="adj" fmla="val 10000"/>
          </a:avLst>
        </a:prstGeom>
        <a:solidFill>
          <a:schemeClr val="accent5">
            <a:hueOff val="8735693"/>
            <a:satOff val="-45639"/>
            <a:lumOff val="10784"/>
            <a:alphaOff val="0"/>
          </a:schemeClr>
        </a:solidFill>
        <a:ln>
          <a:noFill/>
        </a:ln>
        <a:effectLst/>
      </dsp:spPr>
      <dsp:style>
        <a:lnRef idx="0">
          <a:scrgbClr r="0" g="0" b="0"/>
        </a:lnRef>
        <a:fillRef idx="1">
          <a:scrgbClr r="0" g="0" b="0"/>
        </a:fillRef>
        <a:effectRef idx="0">
          <a:scrgbClr r="0" g="0" b="0"/>
        </a:effectRef>
        <a:fontRef idx="minor"/>
      </dsp:style>
    </dsp:sp>
    <dsp:sp modelId="{B78CF697-0C93-4E89-9931-3BB96AEA0F00}">
      <dsp:nvSpPr>
        <dsp:cNvPr id="0" name=""/>
        <dsp:cNvSpPr/>
      </dsp:nvSpPr>
      <dsp:spPr>
        <a:xfrm>
          <a:off x="140387" y="3006074"/>
          <a:ext cx="255249" cy="2552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8A857F-E018-4A8E-8B78-9FBDABDDBB8F}">
      <dsp:nvSpPr>
        <dsp:cNvPr id="0" name=""/>
        <dsp:cNvSpPr/>
      </dsp:nvSpPr>
      <dsp:spPr>
        <a:xfrm>
          <a:off x="536024" y="2901654"/>
          <a:ext cx="7422305" cy="46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16" tIns="49116" rIns="49116" bIns="49116" numCol="1" spcCol="1270" anchor="ctr" anchorCtr="0">
          <a:noAutofit/>
        </a:bodyPr>
        <a:lstStyle/>
        <a:p>
          <a:pPr marL="0" lvl="0" indent="0" algn="l" defTabSz="844550">
            <a:lnSpc>
              <a:spcPct val="90000"/>
            </a:lnSpc>
            <a:spcBef>
              <a:spcPct val="0"/>
            </a:spcBef>
            <a:spcAft>
              <a:spcPct val="35000"/>
            </a:spcAft>
            <a:buNone/>
          </a:pPr>
          <a:r>
            <a:rPr lang="en-US" sz="1900" kern="1200"/>
            <a:t>Consistent Process Approach</a:t>
          </a:r>
        </a:p>
      </dsp:txBody>
      <dsp:txXfrm>
        <a:off x="536024" y="2901654"/>
        <a:ext cx="7422305" cy="464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3B4C2-8E7B-415E-B1AF-FAF2A987F9F8}">
      <dsp:nvSpPr>
        <dsp:cNvPr id="0" name=""/>
        <dsp:cNvSpPr/>
      </dsp:nvSpPr>
      <dsp:spPr>
        <a:xfrm>
          <a:off x="0" y="2879"/>
          <a:ext cx="7916085" cy="4420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270F1-F5A4-471F-BBA9-487A2A8DE665}">
      <dsp:nvSpPr>
        <dsp:cNvPr id="0" name=""/>
        <dsp:cNvSpPr/>
      </dsp:nvSpPr>
      <dsp:spPr>
        <a:xfrm>
          <a:off x="133706" y="102330"/>
          <a:ext cx="243339" cy="243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5499B9-7F2F-47BC-A0BA-73CA0F739BF5}">
      <dsp:nvSpPr>
        <dsp:cNvPr id="0" name=""/>
        <dsp:cNvSpPr/>
      </dsp:nvSpPr>
      <dsp:spPr>
        <a:xfrm>
          <a:off x="510752" y="2879"/>
          <a:ext cx="7382258" cy="48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164" tIns="51164" rIns="51164" bIns="51164" numCol="1" spcCol="1270" anchor="ctr" anchorCtr="0">
          <a:noAutofit/>
        </a:bodyPr>
        <a:lstStyle/>
        <a:p>
          <a:pPr marL="0" lvl="0" indent="0" algn="l" defTabSz="622300">
            <a:lnSpc>
              <a:spcPct val="100000"/>
            </a:lnSpc>
            <a:spcBef>
              <a:spcPct val="0"/>
            </a:spcBef>
            <a:spcAft>
              <a:spcPct val="35000"/>
            </a:spcAft>
            <a:buNone/>
          </a:pPr>
          <a:r>
            <a:rPr lang="en-US" sz="1400" kern="1200"/>
            <a:t>Service Request Is created or modified in MSaaS</a:t>
          </a:r>
        </a:p>
      </dsp:txBody>
      <dsp:txXfrm>
        <a:off x="510752" y="2879"/>
        <a:ext cx="7382258" cy="483442"/>
      </dsp:txXfrm>
    </dsp:sp>
    <dsp:sp modelId="{0DF36925-D1AD-4473-ABB3-BAE7111BF180}">
      <dsp:nvSpPr>
        <dsp:cNvPr id="0" name=""/>
        <dsp:cNvSpPr/>
      </dsp:nvSpPr>
      <dsp:spPr>
        <a:xfrm>
          <a:off x="0" y="607182"/>
          <a:ext cx="7916085" cy="4420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62412-2087-43B1-8300-C4309A544F69}">
      <dsp:nvSpPr>
        <dsp:cNvPr id="0" name=""/>
        <dsp:cNvSpPr/>
      </dsp:nvSpPr>
      <dsp:spPr>
        <a:xfrm>
          <a:off x="133706" y="706633"/>
          <a:ext cx="243339" cy="243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CA349-1F19-438F-97BC-6AEDD1E927B6}">
      <dsp:nvSpPr>
        <dsp:cNvPr id="0" name=""/>
        <dsp:cNvSpPr/>
      </dsp:nvSpPr>
      <dsp:spPr>
        <a:xfrm>
          <a:off x="510752" y="607182"/>
          <a:ext cx="7382258" cy="48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164" tIns="51164" rIns="51164" bIns="51164" numCol="1" spcCol="1270" anchor="ctr" anchorCtr="0">
          <a:noAutofit/>
        </a:bodyPr>
        <a:lstStyle/>
        <a:p>
          <a:pPr marL="0" lvl="0" indent="0" algn="l" defTabSz="622300">
            <a:lnSpc>
              <a:spcPct val="100000"/>
            </a:lnSpc>
            <a:spcBef>
              <a:spcPct val="0"/>
            </a:spcBef>
            <a:spcAft>
              <a:spcPct val="35000"/>
            </a:spcAft>
            <a:buNone/>
          </a:pPr>
          <a:r>
            <a:rPr lang="en-US" sz="1400" kern="1200"/>
            <a:t>VDM watches these cases to see which qualify for FTS</a:t>
          </a:r>
        </a:p>
      </dsp:txBody>
      <dsp:txXfrm>
        <a:off x="510752" y="607182"/>
        <a:ext cx="7382258" cy="483442"/>
      </dsp:txXfrm>
    </dsp:sp>
    <dsp:sp modelId="{BB9B590B-3AF0-45AB-AC25-75DC4B7A9AC3}">
      <dsp:nvSpPr>
        <dsp:cNvPr id="0" name=""/>
        <dsp:cNvSpPr/>
      </dsp:nvSpPr>
      <dsp:spPr>
        <a:xfrm>
          <a:off x="0" y="1211485"/>
          <a:ext cx="7916085" cy="4420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2072D-B296-4F53-84EF-BC5C032EBE82}">
      <dsp:nvSpPr>
        <dsp:cNvPr id="0" name=""/>
        <dsp:cNvSpPr/>
      </dsp:nvSpPr>
      <dsp:spPr>
        <a:xfrm>
          <a:off x="133706" y="1310936"/>
          <a:ext cx="243339" cy="2431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7C8885-0FF5-41FA-AE92-37F552CFFC2F}">
      <dsp:nvSpPr>
        <dsp:cNvPr id="0" name=""/>
        <dsp:cNvSpPr/>
      </dsp:nvSpPr>
      <dsp:spPr>
        <a:xfrm>
          <a:off x="510752" y="1211485"/>
          <a:ext cx="7382258" cy="48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164" tIns="51164" rIns="51164" bIns="51164" numCol="1" spcCol="1270" anchor="ctr" anchorCtr="0">
          <a:noAutofit/>
        </a:bodyPr>
        <a:lstStyle/>
        <a:p>
          <a:pPr marL="0" lvl="0" indent="0" algn="l" defTabSz="622300">
            <a:lnSpc>
              <a:spcPct val="100000"/>
            </a:lnSpc>
            <a:spcBef>
              <a:spcPct val="0"/>
            </a:spcBef>
            <a:spcAft>
              <a:spcPct val="35000"/>
            </a:spcAft>
            <a:buNone/>
          </a:pPr>
          <a:r>
            <a:rPr lang="en-US" sz="1400" kern="1200"/>
            <a:t>Qualified Service Requests produce FTS Transfer</a:t>
          </a:r>
        </a:p>
      </dsp:txBody>
      <dsp:txXfrm>
        <a:off x="510752" y="1211485"/>
        <a:ext cx="7382258" cy="483442"/>
      </dsp:txXfrm>
    </dsp:sp>
    <dsp:sp modelId="{12D0B15D-3F44-42D8-AF85-FD74EBFEB2B7}">
      <dsp:nvSpPr>
        <dsp:cNvPr id="0" name=""/>
        <dsp:cNvSpPr/>
      </dsp:nvSpPr>
      <dsp:spPr>
        <a:xfrm>
          <a:off x="0" y="1815787"/>
          <a:ext cx="7916085" cy="44200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12E1BE-B518-493F-97DB-079052AFBEE1}">
      <dsp:nvSpPr>
        <dsp:cNvPr id="0" name=""/>
        <dsp:cNvSpPr/>
      </dsp:nvSpPr>
      <dsp:spPr>
        <a:xfrm>
          <a:off x="133706" y="1915238"/>
          <a:ext cx="243339" cy="2431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3E3494-559F-4AA1-91D9-7B6D28164AE9}">
      <dsp:nvSpPr>
        <dsp:cNvPr id="0" name=""/>
        <dsp:cNvSpPr/>
      </dsp:nvSpPr>
      <dsp:spPr>
        <a:xfrm>
          <a:off x="510752" y="1815787"/>
          <a:ext cx="7382258" cy="48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164" tIns="51164" rIns="51164" bIns="51164" numCol="1" spcCol="1270" anchor="ctr" anchorCtr="0">
          <a:noAutofit/>
        </a:bodyPr>
        <a:lstStyle/>
        <a:p>
          <a:pPr marL="0" lvl="0" indent="0" algn="l" defTabSz="622300">
            <a:lnSpc>
              <a:spcPct val="100000"/>
            </a:lnSpc>
            <a:spcBef>
              <a:spcPct val="0"/>
            </a:spcBef>
            <a:spcAft>
              <a:spcPct val="35000"/>
            </a:spcAft>
            <a:buNone/>
          </a:pPr>
          <a:r>
            <a:rPr lang="en-US" sz="1400" kern="1200"/>
            <a:t>FTS Transfer is attached to handover call based upon current engineer’s support region</a:t>
          </a:r>
        </a:p>
      </dsp:txBody>
      <dsp:txXfrm>
        <a:off x="510752" y="1815787"/>
        <a:ext cx="7382258" cy="483442"/>
      </dsp:txXfrm>
    </dsp:sp>
    <dsp:sp modelId="{3CB7995B-D171-44F1-BDDF-44B3CB8EABA4}">
      <dsp:nvSpPr>
        <dsp:cNvPr id="0" name=""/>
        <dsp:cNvSpPr/>
      </dsp:nvSpPr>
      <dsp:spPr>
        <a:xfrm>
          <a:off x="0" y="2420090"/>
          <a:ext cx="7916085" cy="44200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FAF02-CBBE-4E02-B816-AE5B5ED79B99}">
      <dsp:nvSpPr>
        <dsp:cNvPr id="0" name=""/>
        <dsp:cNvSpPr/>
      </dsp:nvSpPr>
      <dsp:spPr>
        <a:xfrm>
          <a:off x="133706" y="2519541"/>
          <a:ext cx="243339" cy="2431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942D01-D1F4-490B-AE62-2054CE39606A}">
      <dsp:nvSpPr>
        <dsp:cNvPr id="0" name=""/>
        <dsp:cNvSpPr/>
      </dsp:nvSpPr>
      <dsp:spPr>
        <a:xfrm>
          <a:off x="510752" y="2420090"/>
          <a:ext cx="7382258" cy="48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164" tIns="51164" rIns="51164" bIns="51164" numCol="1" spcCol="1270" anchor="ctr" anchorCtr="0">
          <a:noAutofit/>
        </a:bodyPr>
        <a:lstStyle/>
        <a:p>
          <a:pPr marL="0" lvl="0" indent="0" algn="l" defTabSz="622300">
            <a:lnSpc>
              <a:spcPct val="100000"/>
            </a:lnSpc>
            <a:spcBef>
              <a:spcPct val="0"/>
            </a:spcBef>
            <a:spcAft>
              <a:spcPct val="35000"/>
            </a:spcAft>
            <a:buNone/>
          </a:pPr>
          <a:r>
            <a:rPr lang="en-US" sz="1400" kern="1200"/>
            <a:t>Alerts are sent during the current case owners working day to prepare for FTS</a:t>
          </a:r>
        </a:p>
      </dsp:txBody>
      <dsp:txXfrm>
        <a:off x="510752" y="2420090"/>
        <a:ext cx="7382258" cy="483442"/>
      </dsp:txXfrm>
    </dsp:sp>
    <dsp:sp modelId="{CE5EF1DB-D9CF-414B-9D0F-33A53CD0918A}">
      <dsp:nvSpPr>
        <dsp:cNvPr id="0" name=""/>
        <dsp:cNvSpPr/>
      </dsp:nvSpPr>
      <dsp:spPr>
        <a:xfrm>
          <a:off x="0" y="3024392"/>
          <a:ext cx="7916085" cy="4420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5CEC9-EAAC-47CC-B4C9-F56430A52BB5}">
      <dsp:nvSpPr>
        <dsp:cNvPr id="0" name=""/>
        <dsp:cNvSpPr/>
      </dsp:nvSpPr>
      <dsp:spPr>
        <a:xfrm>
          <a:off x="133706" y="3123843"/>
          <a:ext cx="243339" cy="2431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7C3BCB-AE38-4436-87F8-417F908C9649}">
      <dsp:nvSpPr>
        <dsp:cNvPr id="0" name=""/>
        <dsp:cNvSpPr/>
      </dsp:nvSpPr>
      <dsp:spPr>
        <a:xfrm>
          <a:off x="510752" y="3024392"/>
          <a:ext cx="7382258" cy="48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164" tIns="51164" rIns="51164" bIns="51164" numCol="1" spcCol="1270" anchor="ctr" anchorCtr="0">
          <a:noAutofit/>
        </a:bodyPr>
        <a:lstStyle/>
        <a:p>
          <a:pPr marL="0" lvl="0" indent="0" algn="l" defTabSz="622300">
            <a:lnSpc>
              <a:spcPct val="100000"/>
            </a:lnSpc>
            <a:spcBef>
              <a:spcPct val="0"/>
            </a:spcBef>
            <a:spcAft>
              <a:spcPct val="35000"/>
            </a:spcAft>
            <a:buNone/>
          </a:pPr>
          <a:r>
            <a:rPr lang="en-US" sz="1400" kern="1200"/>
            <a:t>Handover call is started and handover call owner reviews all cases attached to the handover call</a:t>
          </a:r>
        </a:p>
      </dsp:txBody>
      <dsp:txXfrm>
        <a:off x="510752" y="3024392"/>
        <a:ext cx="7382258" cy="483442"/>
      </dsp:txXfrm>
    </dsp:sp>
    <dsp:sp modelId="{7E1D0F33-7F40-4A36-8500-10383C702168}">
      <dsp:nvSpPr>
        <dsp:cNvPr id="0" name=""/>
        <dsp:cNvSpPr/>
      </dsp:nvSpPr>
      <dsp:spPr>
        <a:xfrm>
          <a:off x="0" y="3628695"/>
          <a:ext cx="7916085" cy="4420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82FCB-1123-4A74-A58C-E1E1DA46156C}">
      <dsp:nvSpPr>
        <dsp:cNvPr id="0" name=""/>
        <dsp:cNvSpPr/>
      </dsp:nvSpPr>
      <dsp:spPr>
        <a:xfrm>
          <a:off x="133706" y="3728146"/>
          <a:ext cx="243339" cy="2431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4B2D8D-730D-4E65-BF4C-872484BF3195}">
      <dsp:nvSpPr>
        <dsp:cNvPr id="0" name=""/>
        <dsp:cNvSpPr/>
      </dsp:nvSpPr>
      <dsp:spPr>
        <a:xfrm>
          <a:off x="510752" y="3628695"/>
          <a:ext cx="7382258" cy="48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164" tIns="51164" rIns="51164" bIns="51164" numCol="1" spcCol="1270" anchor="ctr" anchorCtr="0">
          <a:noAutofit/>
        </a:bodyPr>
        <a:lstStyle/>
        <a:p>
          <a:pPr marL="0" lvl="0" indent="0" algn="l" defTabSz="622300">
            <a:lnSpc>
              <a:spcPct val="100000"/>
            </a:lnSpc>
            <a:spcBef>
              <a:spcPct val="0"/>
            </a:spcBef>
            <a:spcAft>
              <a:spcPct val="35000"/>
            </a:spcAft>
            <a:buNone/>
          </a:pPr>
          <a:r>
            <a:rPr lang="en-US" sz="1400" kern="1200"/>
            <a:t>Handover call owner selects to allow VDM choose an owner or select previous owner</a:t>
          </a:r>
        </a:p>
      </dsp:txBody>
      <dsp:txXfrm>
        <a:off x="510752" y="3628695"/>
        <a:ext cx="7382258" cy="483442"/>
      </dsp:txXfrm>
    </dsp:sp>
    <dsp:sp modelId="{4B637FC9-957E-4FE2-9954-BFBFF7850362}">
      <dsp:nvSpPr>
        <dsp:cNvPr id="0" name=""/>
        <dsp:cNvSpPr/>
      </dsp:nvSpPr>
      <dsp:spPr>
        <a:xfrm>
          <a:off x="0" y="4232998"/>
          <a:ext cx="7916085" cy="4420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9E17E-35CE-47CB-9DD3-1D3F1D164B94}">
      <dsp:nvSpPr>
        <dsp:cNvPr id="0" name=""/>
        <dsp:cNvSpPr/>
      </dsp:nvSpPr>
      <dsp:spPr>
        <a:xfrm>
          <a:off x="133706" y="4332448"/>
          <a:ext cx="243339" cy="24310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990AC5-7C2D-4E16-A856-FC8E2F106544}">
      <dsp:nvSpPr>
        <dsp:cNvPr id="0" name=""/>
        <dsp:cNvSpPr/>
      </dsp:nvSpPr>
      <dsp:spPr>
        <a:xfrm>
          <a:off x="510752" y="4232998"/>
          <a:ext cx="7382258" cy="48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164" tIns="51164" rIns="51164" bIns="51164" numCol="1" spcCol="1270" anchor="ctr" anchorCtr="0">
          <a:noAutofit/>
        </a:bodyPr>
        <a:lstStyle/>
        <a:p>
          <a:pPr marL="0" lvl="0" indent="0" algn="l" defTabSz="622300">
            <a:lnSpc>
              <a:spcPct val="100000"/>
            </a:lnSpc>
            <a:spcBef>
              <a:spcPct val="0"/>
            </a:spcBef>
            <a:spcAft>
              <a:spcPct val="35000"/>
            </a:spcAft>
            <a:buNone/>
          </a:pPr>
          <a:r>
            <a:rPr lang="en-US" sz="1400" kern="1200"/>
            <a:t>Next FTS Transfer is produced to keep track of service request</a:t>
          </a:r>
        </a:p>
      </dsp:txBody>
      <dsp:txXfrm>
        <a:off x="510752" y="4232998"/>
        <a:ext cx="7382258" cy="4834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4EBB8-3546-4562-8EA8-878FAB2EB077}">
      <dsp:nvSpPr>
        <dsp:cNvPr id="0" name=""/>
        <dsp:cNvSpPr/>
      </dsp:nvSpPr>
      <dsp:spPr>
        <a:xfrm>
          <a:off x="309084" y="769921"/>
          <a:ext cx="963966" cy="96396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399BC8-EC6F-4F8C-BF30-68B4A674385A}">
      <dsp:nvSpPr>
        <dsp:cNvPr id="0" name=""/>
        <dsp:cNvSpPr/>
      </dsp:nvSpPr>
      <dsp:spPr>
        <a:xfrm>
          <a:off x="514519" y="975357"/>
          <a:ext cx="553095" cy="553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876CAC-CC8D-4790-BEF1-B990D00DAA6E}">
      <dsp:nvSpPr>
        <dsp:cNvPr id="0" name=""/>
        <dsp:cNvSpPr/>
      </dsp:nvSpPr>
      <dsp:spPr>
        <a:xfrm>
          <a:off x="930" y="2034140"/>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Line of Businesses</a:t>
          </a:r>
        </a:p>
      </dsp:txBody>
      <dsp:txXfrm>
        <a:off x="930" y="2034140"/>
        <a:ext cx="1580273" cy="632109"/>
      </dsp:txXfrm>
    </dsp:sp>
    <dsp:sp modelId="{0B9AD299-E0AE-4D19-9B33-342A14743770}">
      <dsp:nvSpPr>
        <dsp:cNvPr id="0" name=""/>
        <dsp:cNvSpPr/>
      </dsp:nvSpPr>
      <dsp:spPr>
        <a:xfrm>
          <a:off x="2165905" y="769921"/>
          <a:ext cx="963966" cy="96396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D4906C-BB05-43D4-B16A-7A51E28724F8}">
      <dsp:nvSpPr>
        <dsp:cNvPr id="0" name=""/>
        <dsp:cNvSpPr/>
      </dsp:nvSpPr>
      <dsp:spPr>
        <a:xfrm>
          <a:off x="2371341" y="975357"/>
          <a:ext cx="553095" cy="553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F496D7-847F-4A1C-A7D8-1BDA07248820}">
      <dsp:nvSpPr>
        <dsp:cNvPr id="0" name=""/>
        <dsp:cNvSpPr/>
      </dsp:nvSpPr>
      <dsp:spPr>
        <a:xfrm>
          <a:off x="1857752" y="2034140"/>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Support Regions</a:t>
          </a:r>
        </a:p>
      </dsp:txBody>
      <dsp:txXfrm>
        <a:off x="1857752" y="2034140"/>
        <a:ext cx="1580273" cy="632109"/>
      </dsp:txXfrm>
    </dsp:sp>
    <dsp:sp modelId="{81B377BE-60C5-4761-B5EB-7D8B13029244}">
      <dsp:nvSpPr>
        <dsp:cNvPr id="0" name=""/>
        <dsp:cNvSpPr/>
      </dsp:nvSpPr>
      <dsp:spPr>
        <a:xfrm>
          <a:off x="4022726" y="769921"/>
          <a:ext cx="963966" cy="96396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18924-2751-4EEE-B67F-47C5F5012151}">
      <dsp:nvSpPr>
        <dsp:cNvPr id="0" name=""/>
        <dsp:cNvSpPr/>
      </dsp:nvSpPr>
      <dsp:spPr>
        <a:xfrm>
          <a:off x="4228162" y="975357"/>
          <a:ext cx="553095" cy="553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E272F2-8666-4862-AD7A-E77990A528E1}">
      <dsp:nvSpPr>
        <dsp:cNvPr id="0" name=""/>
        <dsp:cNvSpPr/>
      </dsp:nvSpPr>
      <dsp:spPr>
        <a:xfrm>
          <a:off x="3714573" y="2034140"/>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Country Support Regions</a:t>
          </a:r>
        </a:p>
      </dsp:txBody>
      <dsp:txXfrm>
        <a:off x="3714573" y="2034140"/>
        <a:ext cx="1580273" cy="632109"/>
      </dsp:txXfrm>
    </dsp:sp>
    <dsp:sp modelId="{478E5825-264A-4817-B25E-5388E9C5CE95}">
      <dsp:nvSpPr>
        <dsp:cNvPr id="0" name=""/>
        <dsp:cNvSpPr/>
      </dsp:nvSpPr>
      <dsp:spPr>
        <a:xfrm>
          <a:off x="1237494" y="3061318"/>
          <a:ext cx="963966" cy="96396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97575-5608-48B3-880F-99AFC04C6C07}">
      <dsp:nvSpPr>
        <dsp:cNvPr id="0" name=""/>
        <dsp:cNvSpPr/>
      </dsp:nvSpPr>
      <dsp:spPr>
        <a:xfrm>
          <a:off x="1442930" y="3266753"/>
          <a:ext cx="553095" cy="553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FCEF98-F090-42C9-BBB4-D633C1F3F975}">
      <dsp:nvSpPr>
        <dsp:cNvPr id="0" name=""/>
        <dsp:cNvSpPr/>
      </dsp:nvSpPr>
      <dsp:spPr>
        <a:xfrm>
          <a:off x="929341" y="4325536"/>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Bookable Resources</a:t>
          </a:r>
        </a:p>
      </dsp:txBody>
      <dsp:txXfrm>
        <a:off x="929341" y="4325536"/>
        <a:ext cx="1580273" cy="632109"/>
      </dsp:txXfrm>
    </dsp:sp>
    <dsp:sp modelId="{CD301A77-20D6-4C80-9EF4-518476A0C252}">
      <dsp:nvSpPr>
        <dsp:cNvPr id="0" name=""/>
        <dsp:cNvSpPr/>
      </dsp:nvSpPr>
      <dsp:spPr>
        <a:xfrm>
          <a:off x="3094316" y="3061318"/>
          <a:ext cx="963966" cy="96396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115E1-238C-4813-B5B5-756DC7B76CBE}">
      <dsp:nvSpPr>
        <dsp:cNvPr id="0" name=""/>
        <dsp:cNvSpPr/>
      </dsp:nvSpPr>
      <dsp:spPr>
        <a:xfrm>
          <a:off x="3299751" y="3266753"/>
          <a:ext cx="553095" cy="553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BD5FC2-35D5-49FB-B763-7786072454CA}">
      <dsp:nvSpPr>
        <dsp:cNvPr id="0" name=""/>
        <dsp:cNvSpPr/>
      </dsp:nvSpPr>
      <dsp:spPr>
        <a:xfrm>
          <a:off x="2786162" y="4325536"/>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Handover Calls</a:t>
          </a:r>
        </a:p>
      </dsp:txBody>
      <dsp:txXfrm>
        <a:off x="2786162" y="4325536"/>
        <a:ext cx="1580273" cy="632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B817A-497B-46B2-BBAD-C12CACC93B95}">
      <dsp:nvSpPr>
        <dsp:cNvPr id="0" name=""/>
        <dsp:cNvSpPr/>
      </dsp:nvSpPr>
      <dsp:spPr>
        <a:xfrm>
          <a:off x="0" y="377130"/>
          <a:ext cx="5889686" cy="1808099"/>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105" tIns="291592" rIns="45710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Focus on the customer</a:t>
          </a:r>
        </a:p>
        <a:p>
          <a:pPr marL="228600" lvl="2" indent="-114300" algn="l" defTabSz="622300">
            <a:lnSpc>
              <a:spcPct val="90000"/>
            </a:lnSpc>
            <a:spcBef>
              <a:spcPct val="0"/>
            </a:spcBef>
            <a:spcAft>
              <a:spcPct val="15000"/>
            </a:spcAft>
            <a:buChar char="•"/>
          </a:pPr>
          <a:r>
            <a:rPr lang="en-US" sz="1400" kern="1200"/>
            <a:t>Own the case until it is transferred </a:t>
          </a:r>
        </a:p>
        <a:p>
          <a:pPr marL="228600" lvl="2" indent="-114300" algn="l" defTabSz="622300">
            <a:lnSpc>
              <a:spcPct val="90000"/>
            </a:lnSpc>
            <a:spcBef>
              <a:spcPct val="0"/>
            </a:spcBef>
            <a:spcAft>
              <a:spcPct val="15000"/>
            </a:spcAft>
            <a:buChar char="•"/>
          </a:pPr>
          <a:r>
            <a:rPr lang="en-US" sz="1400" kern="1200"/>
            <a:t>Provide customer availability and callback date and time details</a:t>
          </a:r>
        </a:p>
        <a:p>
          <a:pPr marL="228600" lvl="2" indent="-114300" algn="l" defTabSz="622300">
            <a:lnSpc>
              <a:spcPct val="90000"/>
            </a:lnSpc>
            <a:spcBef>
              <a:spcPct val="0"/>
            </a:spcBef>
            <a:spcAft>
              <a:spcPct val="15000"/>
            </a:spcAft>
            <a:buChar char="•"/>
          </a:pPr>
          <a:r>
            <a:rPr lang="en-US" sz="1400" kern="1200"/>
            <a:t>Provide details on who owns the action</a:t>
          </a:r>
        </a:p>
        <a:p>
          <a:pPr marL="228600" lvl="2" indent="-114300" algn="l" defTabSz="622300">
            <a:lnSpc>
              <a:spcPct val="90000"/>
            </a:lnSpc>
            <a:spcBef>
              <a:spcPct val="0"/>
            </a:spcBef>
            <a:spcAft>
              <a:spcPct val="15000"/>
            </a:spcAft>
            <a:buChar char="•"/>
          </a:pPr>
          <a:r>
            <a:rPr lang="en-US" sz="1400" kern="1200"/>
            <a:t>Provide a status summary that will be added to the case in Service Desk</a:t>
          </a:r>
        </a:p>
      </dsp:txBody>
      <dsp:txXfrm>
        <a:off x="0" y="377130"/>
        <a:ext cx="5889686" cy="1808099"/>
      </dsp:txXfrm>
    </dsp:sp>
    <dsp:sp modelId="{D8583A9A-B1DC-48BE-ABAA-C0C300F134C3}">
      <dsp:nvSpPr>
        <dsp:cNvPr id="0" name=""/>
        <dsp:cNvSpPr/>
      </dsp:nvSpPr>
      <dsp:spPr>
        <a:xfrm>
          <a:off x="294484" y="170490"/>
          <a:ext cx="4122780" cy="4132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31" tIns="0" rIns="155831" bIns="0" numCol="1" spcCol="1270" anchor="ctr" anchorCtr="0">
          <a:noAutofit/>
        </a:bodyPr>
        <a:lstStyle/>
        <a:p>
          <a:pPr marL="0" lvl="0" indent="0" algn="l" defTabSz="622300">
            <a:lnSpc>
              <a:spcPct val="90000"/>
            </a:lnSpc>
            <a:spcBef>
              <a:spcPct val="0"/>
            </a:spcBef>
            <a:spcAft>
              <a:spcPct val="35000"/>
            </a:spcAft>
            <a:buNone/>
          </a:pPr>
          <a:r>
            <a:rPr lang="en-US" sz="1400" kern="1200"/>
            <a:t>Focus on</a:t>
          </a:r>
        </a:p>
      </dsp:txBody>
      <dsp:txXfrm>
        <a:off x="314659" y="190665"/>
        <a:ext cx="4082430" cy="372930"/>
      </dsp:txXfrm>
    </dsp:sp>
    <dsp:sp modelId="{8C49B55A-8045-411F-AE54-B7FF7F51BD8D}">
      <dsp:nvSpPr>
        <dsp:cNvPr id="0" name=""/>
        <dsp:cNvSpPr/>
      </dsp:nvSpPr>
      <dsp:spPr>
        <a:xfrm>
          <a:off x="0" y="2467470"/>
          <a:ext cx="5889686" cy="584325"/>
        </a:xfrm>
        <a:prstGeom prst="rect">
          <a:avLst/>
        </a:prstGeom>
        <a:solidFill>
          <a:schemeClr val="lt1">
            <a:alpha val="90000"/>
            <a:hueOff val="0"/>
            <a:satOff val="0"/>
            <a:lumOff val="0"/>
            <a:alphaOff val="0"/>
          </a:schemeClr>
        </a:solidFill>
        <a:ln w="15875" cap="flat" cmpd="sng" algn="ctr">
          <a:solidFill>
            <a:schemeClr val="accent2">
              <a:hueOff val="885262"/>
              <a:satOff val="3045"/>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105" tIns="291592" rIns="45710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Alert emails will be sent to you with coaching instructions</a:t>
          </a:r>
        </a:p>
      </dsp:txBody>
      <dsp:txXfrm>
        <a:off x="0" y="2467470"/>
        <a:ext cx="5889686" cy="584325"/>
      </dsp:txXfrm>
    </dsp:sp>
    <dsp:sp modelId="{350D7DFB-A9EE-4C18-A0BE-DA38DB0F110D}">
      <dsp:nvSpPr>
        <dsp:cNvPr id="0" name=""/>
        <dsp:cNvSpPr/>
      </dsp:nvSpPr>
      <dsp:spPr>
        <a:xfrm>
          <a:off x="294484" y="2260830"/>
          <a:ext cx="4122780" cy="413280"/>
        </a:xfrm>
        <a:prstGeom prst="round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31" tIns="0" rIns="155831" bIns="0" numCol="1" spcCol="1270" anchor="ctr" anchorCtr="0">
          <a:noAutofit/>
        </a:bodyPr>
        <a:lstStyle/>
        <a:p>
          <a:pPr marL="0" lvl="0" indent="0" algn="l" defTabSz="622300">
            <a:lnSpc>
              <a:spcPct val="90000"/>
            </a:lnSpc>
            <a:spcBef>
              <a:spcPct val="0"/>
            </a:spcBef>
            <a:spcAft>
              <a:spcPct val="35000"/>
            </a:spcAft>
            <a:buNone/>
          </a:pPr>
          <a:r>
            <a:rPr lang="en-US" sz="1400" kern="1200"/>
            <a:t>Watch for</a:t>
          </a:r>
        </a:p>
      </dsp:txBody>
      <dsp:txXfrm>
        <a:off x="314659" y="2281005"/>
        <a:ext cx="4082430" cy="372930"/>
      </dsp:txXfrm>
    </dsp:sp>
    <dsp:sp modelId="{F88CCAE4-3B94-43ED-89EE-8EB3F62CF82F}">
      <dsp:nvSpPr>
        <dsp:cNvPr id="0" name=""/>
        <dsp:cNvSpPr/>
      </dsp:nvSpPr>
      <dsp:spPr>
        <a:xfrm>
          <a:off x="0" y="3334035"/>
          <a:ext cx="5889686" cy="948150"/>
        </a:xfrm>
        <a:prstGeom prst="rect">
          <a:avLst/>
        </a:prstGeom>
        <a:solidFill>
          <a:schemeClr val="lt1">
            <a:alpha val="90000"/>
            <a:hueOff val="0"/>
            <a:satOff val="0"/>
            <a:lumOff val="0"/>
            <a:alphaOff val="0"/>
          </a:schemeClr>
        </a:solidFill>
        <a:ln w="15875" cap="flat" cmpd="sng" algn="ctr">
          <a:solidFill>
            <a:schemeClr val="accent2">
              <a:hueOff val="1770523"/>
              <a:satOff val="6090"/>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105" tIns="291592" rIns="45710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Don’t provide contact information on FTS, any changes to contact information should only be maintained on the case in Service Desk</a:t>
          </a:r>
        </a:p>
      </dsp:txBody>
      <dsp:txXfrm>
        <a:off x="0" y="3334035"/>
        <a:ext cx="5889686" cy="948150"/>
      </dsp:txXfrm>
    </dsp:sp>
    <dsp:sp modelId="{4EF05B1D-0440-4134-835E-041CB3AFC44F}">
      <dsp:nvSpPr>
        <dsp:cNvPr id="0" name=""/>
        <dsp:cNvSpPr/>
      </dsp:nvSpPr>
      <dsp:spPr>
        <a:xfrm>
          <a:off x="294484" y="3127395"/>
          <a:ext cx="4122780" cy="413280"/>
        </a:xfrm>
        <a:prstGeom prst="round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31" tIns="0" rIns="155831" bIns="0" numCol="1" spcCol="1270" anchor="ctr" anchorCtr="0">
          <a:noAutofit/>
        </a:bodyPr>
        <a:lstStyle/>
        <a:p>
          <a:pPr marL="0" lvl="0" indent="0" algn="l" defTabSz="622300">
            <a:lnSpc>
              <a:spcPct val="90000"/>
            </a:lnSpc>
            <a:spcBef>
              <a:spcPct val="0"/>
            </a:spcBef>
            <a:spcAft>
              <a:spcPct val="35000"/>
            </a:spcAft>
            <a:buNone/>
          </a:pPr>
          <a:r>
            <a:rPr lang="en-US" sz="1400" kern="1200"/>
            <a:t>Don’t provide</a:t>
          </a:r>
        </a:p>
      </dsp:txBody>
      <dsp:txXfrm>
        <a:off x="314659" y="3147570"/>
        <a:ext cx="4082430" cy="372930"/>
      </dsp:txXfrm>
    </dsp:sp>
    <dsp:sp modelId="{A5FAF147-5B05-4C3F-B16A-B16FB6E397BF}">
      <dsp:nvSpPr>
        <dsp:cNvPr id="0" name=""/>
        <dsp:cNvSpPr/>
      </dsp:nvSpPr>
      <dsp:spPr>
        <a:xfrm>
          <a:off x="0" y="4564425"/>
          <a:ext cx="5889686" cy="584325"/>
        </a:xfrm>
        <a:prstGeom prst="rect">
          <a:avLst/>
        </a:prstGeom>
        <a:solidFill>
          <a:schemeClr val="lt1">
            <a:alpha val="90000"/>
            <a:hueOff val="0"/>
            <a:satOff val="0"/>
            <a:lumOff val="0"/>
            <a:alphaOff val="0"/>
          </a:schemeClr>
        </a:solidFill>
        <a:ln w="15875" cap="flat" cmpd="sng" algn="ctr">
          <a:solidFill>
            <a:schemeClr val="accent2">
              <a:hueOff val="2655785"/>
              <a:satOff val="9135"/>
              <a:lumOff val="-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105" tIns="291592" rIns="45710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Attend the handover meeting</a:t>
          </a:r>
        </a:p>
      </dsp:txBody>
      <dsp:txXfrm>
        <a:off x="0" y="4564425"/>
        <a:ext cx="5889686" cy="584325"/>
      </dsp:txXfrm>
    </dsp:sp>
    <dsp:sp modelId="{13FB81B2-B62B-472D-8976-4BC0026AD56B}">
      <dsp:nvSpPr>
        <dsp:cNvPr id="0" name=""/>
        <dsp:cNvSpPr/>
      </dsp:nvSpPr>
      <dsp:spPr>
        <a:xfrm>
          <a:off x="294484" y="4357785"/>
          <a:ext cx="4122780" cy="413280"/>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31" tIns="0" rIns="155831" bIns="0" numCol="1" spcCol="1270" anchor="ctr" anchorCtr="0">
          <a:noAutofit/>
        </a:bodyPr>
        <a:lstStyle/>
        <a:p>
          <a:pPr marL="0" lvl="0" indent="0" algn="l" defTabSz="622300">
            <a:lnSpc>
              <a:spcPct val="90000"/>
            </a:lnSpc>
            <a:spcBef>
              <a:spcPct val="0"/>
            </a:spcBef>
            <a:spcAft>
              <a:spcPct val="35000"/>
            </a:spcAft>
            <a:buNone/>
          </a:pPr>
          <a:r>
            <a:rPr lang="en-US" sz="1400" kern="1200"/>
            <a:t>Attend</a:t>
          </a:r>
        </a:p>
      </dsp:txBody>
      <dsp:txXfrm>
        <a:off x="314659" y="4377960"/>
        <a:ext cx="4082430"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CA60E-1F98-495B-87CA-088B48A6522C}">
      <dsp:nvSpPr>
        <dsp:cNvPr id="0" name=""/>
        <dsp:cNvSpPr/>
      </dsp:nvSpPr>
      <dsp:spPr>
        <a:xfrm>
          <a:off x="0" y="1010050"/>
          <a:ext cx="7958331" cy="1346733"/>
        </a:xfrm>
        <a:prstGeom prst="notched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0BD57B-3E08-40D2-9625-EAE69FF33745}">
      <dsp:nvSpPr>
        <dsp:cNvPr id="0" name=""/>
        <dsp:cNvSpPr/>
      </dsp:nvSpPr>
      <dsp:spPr>
        <a:xfrm>
          <a:off x="284" y="0"/>
          <a:ext cx="857716" cy="1346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t>First</a:t>
          </a:r>
        </a:p>
      </dsp:txBody>
      <dsp:txXfrm>
        <a:off x="284" y="0"/>
        <a:ext cx="857716" cy="1346733"/>
      </dsp:txXfrm>
    </dsp:sp>
    <dsp:sp modelId="{E83D0ED1-D511-4081-A9E5-4E16F3D36B7A}">
      <dsp:nvSpPr>
        <dsp:cNvPr id="0" name=""/>
        <dsp:cNvSpPr/>
      </dsp:nvSpPr>
      <dsp:spPr>
        <a:xfrm>
          <a:off x="260800" y="1515075"/>
          <a:ext cx="336683" cy="336683"/>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F712E1-B48F-4725-A715-6BFA3D538A38}">
      <dsp:nvSpPr>
        <dsp:cNvPr id="0" name=""/>
        <dsp:cNvSpPr/>
      </dsp:nvSpPr>
      <dsp:spPr>
        <a:xfrm>
          <a:off x="900886" y="2020100"/>
          <a:ext cx="857716" cy="1346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a:t>Customer Validation</a:t>
          </a:r>
        </a:p>
      </dsp:txBody>
      <dsp:txXfrm>
        <a:off x="900886" y="2020100"/>
        <a:ext cx="857716" cy="1346733"/>
      </dsp:txXfrm>
    </dsp:sp>
    <dsp:sp modelId="{D87ADE0A-4BA7-4CDB-9A69-9D67352BFB65}">
      <dsp:nvSpPr>
        <dsp:cNvPr id="0" name=""/>
        <dsp:cNvSpPr/>
      </dsp:nvSpPr>
      <dsp:spPr>
        <a:xfrm>
          <a:off x="1161402" y="1515075"/>
          <a:ext cx="336683" cy="336683"/>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12C6B7-7919-46BC-BD14-0BE7B1BB6436}">
      <dsp:nvSpPr>
        <dsp:cNvPr id="0" name=""/>
        <dsp:cNvSpPr/>
      </dsp:nvSpPr>
      <dsp:spPr>
        <a:xfrm>
          <a:off x="1801488" y="0"/>
          <a:ext cx="857716" cy="1346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t>Customer Callback</a:t>
          </a:r>
        </a:p>
      </dsp:txBody>
      <dsp:txXfrm>
        <a:off x="1801488" y="0"/>
        <a:ext cx="857716" cy="1346733"/>
      </dsp:txXfrm>
    </dsp:sp>
    <dsp:sp modelId="{385A5098-EE2E-449E-A94A-48BA7DE33BBC}">
      <dsp:nvSpPr>
        <dsp:cNvPr id="0" name=""/>
        <dsp:cNvSpPr/>
      </dsp:nvSpPr>
      <dsp:spPr>
        <a:xfrm>
          <a:off x="2062004" y="1515075"/>
          <a:ext cx="336683" cy="336683"/>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23E33-D09E-4C68-9288-F8E6CDFEC7B1}">
      <dsp:nvSpPr>
        <dsp:cNvPr id="0" name=""/>
        <dsp:cNvSpPr/>
      </dsp:nvSpPr>
      <dsp:spPr>
        <a:xfrm>
          <a:off x="2702089" y="2020100"/>
          <a:ext cx="857716" cy="1346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a:t>Wait Until</a:t>
          </a:r>
        </a:p>
      </dsp:txBody>
      <dsp:txXfrm>
        <a:off x="2702089" y="2020100"/>
        <a:ext cx="857716" cy="1346733"/>
      </dsp:txXfrm>
    </dsp:sp>
    <dsp:sp modelId="{FB5C9AA9-0666-4D96-980C-1F20B7F0E5A6}">
      <dsp:nvSpPr>
        <dsp:cNvPr id="0" name=""/>
        <dsp:cNvSpPr/>
      </dsp:nvSpPr>
      <dsp:spPr>
        <a:xfrm>
          <a:off x="2962606" y="1515075"/>
          <a:ext cx="336683" cy="336683"/>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67F95-C5C3-436C-9A8C-E385A245CFC3}">
      <dsp:nvSpPr>
        <dsp:cNvPr id="0" name=""/>
        <dsp:cNvSpPr/>
      </dsp:nvSpPr>
      <dsp:spPr>
        <a:xfrm>
          <a:off x="3602691" y="0"/>
          <a:ext cx="857716" cy="1346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t>Ensure Summary</a:t>
          </a:r>
        </a:p>
      </dsp:txBody>
      <dsp:txXfrm>
        <a:off x="3602691" y="0"/>
        <a:ext cx="857716" cy="1346733"/>
      </dsp:txXfrm>
    </dsp:sp>
    <dsp:sp modelId="{E869D53C-3E7B-4898-BE62-669571E85D60}">
      <dsp:nvSpPr>
        <dsp:cNvPr id="0" name=""/>
        <dsp:cNvSpPr/>
      </dsp:nvSpPr>
      <dsp:spPr>
        <a:xfrm>
          <a:off x="3863208" y="1515075"/>
          <a:ext cx="336683" cy="336683"/>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6CFE1-87F2-4506-B809-A45FE32E936A}">
      <dsp:nvSpPr>
        <dsp:cNvPr id="0" name=""/>
        <dsp:cNvSpPr/>
      </dsp:nvSpPr>
      <dsp:spPr>
        <a:xfrm>
          <a:off x="4503293" y="2020100"/>
          <a:ext cx="857716" cy="1346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Select Resource</a:t>
          </a:r>
        </a:p>
      </dsp:txBody>
      <dsp:txXfrm>
        <a:off x="4503293" y="2020100"/>
        <a:ext cx="857716" cy="1346733"/>
      </dsp:txXfrm>
    </dsp:sp>
    <dsp:sp modelId="{E0571FD3-EE85-482D-9C77-259DC3C71E80}">
      <dsp:nvSpPr>
        <dsp:cNvPr id="0" name=""/>
        <dsp:cNvSpPr/>
      </dsp:nvSpPr>
      <dsp:spPr>
        <a:xfrm>
          <a:off x="4763810" y="1515075"/>
          <a:ext cx="336683" cy="336683"/>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242AE-5D61-41E9-BD98-867CDBD0198F}">
      <dsp:nvSpPr>
        <dsp:cNvPr id="0" name=""/>
        <dsp:cNvSpPr/>
      </dsp:nvSpPr>
      <dsp:spPr>
        <a:xfrm>
          <a:off x="5403895" y="0"/>
          <a:ext cx="857716" cy="1346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Auto Resolve Resource</a:t>
          </a:r>
        </a:p>
      </dsp:txBody>
      <dsp:txXfrm>
        <a:off x="5403895" y="0"/>
        <a:ext cx="857716" cy="1346733"/>
      </dsp:txXfrm>
    </dsp:sp>
    <dsp:sp modelId="{4439A251-D5D7-424F-ABB8-F9E6F1DBAFD2}">
      <dsp:nvSpPr>
        <dsp:cNvPr id="0" name=""/>
        <dsp:cNvSpPr/>
      </dsp:nvSpPr>
      <dsp:spPr>
        <a:xfrm>
          <a:off x="5664412" y="1515075"/>
          <a:ext cx="336683" cy="336683"/>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AE3FA-E602-4580-B4C1-CF92F95C4FA8}">
      <dsp:nvSpPr>
        <dsp:cNvPr id="0" name=""/>
        <dsp:cNvSpPr/>
      </dsp:nvSpPr>
      <dsp:spPr>
        <a:xfrm>
          <a:off x="6304497" y="2020100"/>
          <a:ext cx="857716" cy="1346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a:t>All Done</a:t>
          </a:r>
        </a:p>
      </dsp:txBody>
      <dsp:txXfrm>
        <a:off x="6304497" y="2020100"/>
        <a:ext cx="857716" cy="1346733"/>
      </dsp:txXfrm>
    </dsp:sp>
    <dsp:sp modelId="{2496FA4D-C644-48CB-B153-3EA72DB2A5E8}">
      <dsp:nvSpPr>
        <dsp:cNvPr id="0" name=""/>
        <dsp:cNvSpPr/>
      </dsp:nvSpPr>
      <dsp:spPr>
        <a:xfrm>
          <a:off x="6565013" y="1515075"/>
          <a:ext cx="336683" cy="336683"/>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6441F-400D-4AB9-A5C0-C3FFBA3691C2}">
      <dsp:nvSpPr>
        <dsp:cNvPr id="0" name=""/>
        <dsp:cNvSpPr/>
      </dsp:nvSpPr>
      <dsp:spPr>
        <a:xfrm>
          <a:off x="0" y="271992"/>
          <a:ext cx="7915667" cy="428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70F4BF-C3A2-4B11-AA75-FC68593D3A1E}">
      <dsp:nvSpPr>
        <dsp:cNvPr id="0" name=""/>
        <dsp:cNvSpPr/>
      </dsp:nvSpPr>
      <dsp:spPr>
        <a:xfrm>
          <a:off x="395783" y="21072"/>
          <a:ext cx="5540966" cy="5018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435" tIns="0" rIns="209435" bIns="0" numCol="1" spcCol="1270" anchor="ctr" anchorCtr="0">
          <a:noAutofit/>
        </a:bodyPr>
        <a:lstStyle/>
        <a:p>
          <a:pPr marL="0" lvl="0" indent="0" algn="l" defTabSz="755650">
            <a:lnSpc>
              <a:spcPct val="100000"/>
            </a:lnSpc>
            <a:spcBef>
              <a:spcPct val="0"/>
            </a:spcBef>
            <a:spcAft>
              <a:spcPct val="35000"/>
            </a:spcAft>
            <a:buNone/>
          </a:pPr>
          <a:r>
            <a:rPr lang="en-US" sz="1700" kern="1200"/>
            <a:t>Related to a Service Request</a:t>
          </a:r>
        </a:p>
      </dsp:txBody>
      <dsp:txXfrm>
        <a:off x="420281" y="45570"/>
        <a:ext cx="5491970" cy="452844"/>
      </dsp:txXfrm>
    </dsp:sp>
    <dsp:sp modelId="{715EA05A-17AA-4E6C-9728-6BED40E939AB}">
      <dsp:nvSpPr>
        <dsp:cNvPr id="0" name=""/>
        <dsp:cNvSpPr/>
      </dsp:nvSpPr>
      <dsp:spPr>
        <a:xfrm>
          <a:off x="0" y="1043112"/>
          <a:ext cx="7915667" cy="230265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4344" tIns="354076" rIns="614344" bIns="120904" numCol="1" spcCol="1270" anchor="t" anchorCtr="0">
          <a:noAutofit/>
        </a:bodyPr>
        <a:lstStyle/>
        <a:p>
          <a:pPr marL="171450" lvl="1" indent="-171450" algn="l" defTabSz="755650">
            <a:lnSpc>
              <a:spcPct val="100000"/>
            </a:lnSpc>
            <a:spcBef>
              <a:spcPct val="0"/>
            </a:spcBef>
            <a:spcAft>
              <a:spcPct val="15000"/>
            </a:spcAft>
            <a:buChar char="•"/>
          </a:pPr>
          <a:r>
            <a:rPr lang="en-US" sz="1700" kern="1200"/>
            <a:t>3862.4.109030545358880.DCEAMRS.DCEAPAC</a:t>
          </a:r>
        </a:p>
        <a:p>
          <a:pPr marL="342900" lvl="2" indent="-171450" algn="l" defTabSz="755650">
            <a:lnSpc>
              <a:spcPct val="90000"/>
            </a:lnSpc>
            <a:spcBef>
              <a:spcPct val="0"/>
            </a:spcBef>
            <a:spcAft>
              <a:spcPct val="15000"/>
            </a:spcAft>
            <a:buChar char="•"/>
          </a:pPr>
          <a:r>
            <a:rPr lang="en-US" sz="1700" kern="1200"/>
            <a:t>3862 = Number of Days Case Is Open When FTS Was Created</a:t>
          </a:r>
        </a:p>
        <a:p>
          <a:pPr marL="342900" lvl="2" indent="-171450" algn="l" defTabSz="755650">
            <a:lnSpc>
              <a:spcPct val="90000"/>
            </a:lnSpc>
            <a:spcBef>
              <a:spcPct val="0"/>
            </a:spcBef>
            <a:spcAft>
              <a:spcPct val="15000"/>
            </a:spcAft>
            <a:buChar char="•"/>
          </a:pPr>
          <a:r>
            <a:rPr lang="en-US" sz="1700" kern="1200"/>
            <a:t>4 = Generation to know how many are in the chain of FTS transfers</a:t>
          </a:r>
        </a:p>
        <a:p>
          <a:pPr marL="342900" lvl="2" indent="-171450" algn="l" defTabSz="755650">
            <a:lnSpc>
              <a:spcPct val="90000"/>
            </a:lnSpc>
            <a:spcBef>
              <a:spcPct val="0"/>
            </a:spcBef>
            <a:spcAft>
              <a:spcPct val="15000"/>
            </a:spcAft>
            <a:buChar char="•"/>
          </a:pPr>
          <a:r>
            <a:rPr lang="en-US" sz="1700" kern="1200"/>
            <a:t>109030545358880 = CaseNumber</a:t>
          </a:r>
        </a:p>
        <a:p>
          <a:pPr marL="342900" lvl="2" indent="-171450" algn="l" defTabSz="755650">
            <a:lnSpc>
              <a:spcPct val="90000"/>
            </a:lnSpc>
            <a:spcBef>
              <a:spcPct val="0"/>
            </a:spcBef>
            <a:spcAft>
              <a:spcPct val="15000"/>
            </a:spcAft>
            <a:buChar char="•"/>
          </a:pPr>
          <a:r>
            <a:rPr lang="en-US" sz="1700" kern="1200"/>
            <a:t>DCEAMRS = Unique Id Of Transfer From Region</a:t>
          </a:r>
        </a:p>
        <a:p>
          <a:pPr marL="342900" lvl="2" indent="-171450" algn="l" defTabSz="755650">
            <a:lnSpc>
              <a:spcPct val="90000"/>
            </a:lnSpc>
            <a:spcBef>
              <a:spcPct val="0"/>
            </a:spcBef>
            <a:spcAft>
              <a:spcPct val="15000"/>
            </a:spcAft>
            <a:buChar char="•"/>
          </a:pPr>
          <a:r>
            <a:rPr lang="en-US" sz="1700" kern="1200"/>
            <a:t>DCEAPAC = Unique Id Of Transfer To Region</a:t>
          </a:r>
        </a:p>
      </dsp:txBody>
      <dsp:txXfrm>
        <a:off x="0" y="1043112"/>
        <a:ext cx="7915667" cy="2302650"/>
      </dsp:txXfrm>
    </dsp:sp>
    <dsp:sp modelId="{A30E2DDA-FD66-49E3-A3F2-43A9BF6A89C9}">
      <dsp:nvSpPr>
        <dsp:cNvPr id="0" name=""/>
        <dsp:cNvSpPr/>
      </dsp:nvSpPr>
      <dsp:spPr>
        <a:xfrm>
          <a:off x="395783" y="792192"/>
          <a:ext cx="5540966" cy="5018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435" tIns="0" rIns="209435" bIns="0" numCol="1" spcCol="1270" anchor="ctr" anchorCtr="0">
          <a:noAutofit/>
        </a:bodyPr>
        <a:lstStyle/>
        <a:p>
          <a:pPr marL="0" lvl="0" indent="0" algn="l" defTabSz="755650">
            <a:lnSpc>
              <a:spcPct val="100000"/>
            </a:lnSpc>
            <a:spcBef>
              <a:spcPct val="0"/>
            </a:spcBef>
            <a:spcAft>
              <a:spcPct val="35000"/>
            </a:spcAft>
            <a:buNone/>
          </a:pPr>
          <a:r>
            <a:rPr lang="en-US" sz="1700" kern="1200"/>
            <a:t>Name is generated</a:t>
          </a:r>
        </a:p>
      </dsp:txBody>
      <dsp:txXfrm>
        <a:off x="420281" y="816690"/>
        <a:ext cx="5491970" cy="452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54B63-6F01-44F5-9A8A-56863E0D90B0}">
      <dsp:nvSpPr>
        <dsp:cNvPr id="0" name=""/>
        <dsp:cNvSpPr/>
      </dsp:nvSpPr>
      <dsp:spPr>
        <a:xfrm>
          <a:off x="572745" y="893596"/>
          <a:ext cx="614988" cy="614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D4AF14-9CD7-404A-8ECF-32ABC2EC2A9C}">
      <dsp:nvSpPr>
        <dsp:cNvPr id="0" name=""/>
        <dsp:cNvSpPr/>
      </dsp:nvSpPr>
      <dsp:spPr>
        <a:xfrm>
          <a:off x="1684" y="166046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Type</a:t>
          </a:r>
        </a:p>
      </dsp:txBody>
      <dsp:txXfrm>
        <a:off x="1684" y="1660462"/>
        <a:ext cx="1757109" cy="263566"/>
      </dsp:txXfrm>
    </dsp:sp>
    <dsp:sp modelId="{548C73C7-75BC-4C45-8D12-5F9524EE65D8}">
      <dsp:nvSpPr>
        <dsp:cNvPr id="0" name=""/>
        <dsp:cNvSpPr/>
      </dsp:nvSpPr>
      <dsp:spPr>
        <a:xfrm>
          <a:off x="1684" y="1994669"/>
          <a:ext cx="1757109" cy="2430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Automatic : Automatically tracked FTS</a:t>
          </a:r>
        </a:p>
        <a:p>
          <a:pPr marL="0" lvl="0" indent="0" algn="ctr" defTabSz="577850">
            <a:lnSpc>
              <a:spcPct val="100000"/>
            </a:lnSpc>
            <a:spcBef>
              <a:spcPct val="0"/>
            </a:spcBef>
            <a:spcAft>
              <a:spcPct val="35000"/>
            </a:spcAft>
            <a:buNone/>
          </a:pPr>
          <a:r>
            <a:rPr lang="en-US" sz="1300" kern="1200"/>
            <a:t>Manual : Exceptional scenario requiring manual FTS</a:t>
          </a:r>
        </a:p>
      </dsp:txBody>
      <dsp:txXfrm>
        <a:off x="1684" y="1994669"/>
        <a:ext cx="1757109" cy="2430974"/>
      </dsp:txXfrm>
    </dsp:sp>
    <dsp:sp modelId="{D99292F8-B0A8-4BDB-90F6-70EF77B0F567}">
      <dsp:nvSpPr>
        <dsp:cNvPr id="0" name=""/>
        <dsp:cNvSpPr/>
      </dsp:nvSpPr>
      <dsp:spPr>
        <a:xfrm>
          <a:off x="2637348" y="893596"/>
          <a:ext cx="614988" cy="614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90CF05-ECBA-4425-9F43-E8BD3E2CCB1B}">
      <dsp:nvSpPr>
        <dsp:cNvPr id="0" name=""/>
        <dsp:cNvSpPr/>
      </dsp:nvSpPr>
      <dsp:spPr>
        <a:xfrm>
          <a:off x="2066288" y="166046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IcM Incident</a:t>
          </a:r>
        </a:p>
      </dsp:txBody>
      <dsp:txXfrm>
        <a:off x="2066288" y="1660462"/>
        <a:ext cx="1757109" cy="263566"/>
      </dsp:txXfrm>
    </dsp:sp>
    <dsp:sp modelId="{72C0996F-1F50-4AE5-8C49-61FE6BB739A9}">
      <dsp:nvSpPr>
        <dsp:cNvPr id="0" name=""/>
        <dsp:cNvSpPr/>
      </dsp:nvSpPr>
      <dsp:spPr>
        <a:xfrm>
          <a:off x="2066288" y="1994669"/>
          <a:ext cx="1757109" cy="2430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Automatically populated from IcM Incident listed on Service Request</a:t>
          </a:r>
        </a:p>
        <a:p>
          <a:pPr marL="0" lvl="0" indent="0" algn="ctr" defTabSz="577850">
            <a:lnSpc>
              <a:spcPct val="100000"/>
            </a:lnSpc>
            <a:spcBef>
              <a:spcPct val="0"/>
            </a:spcBef>
            <a:spcAft>
              <a:spcPct val="35000"/>
            </a:spcAft>
            <a:buNone/>
          </a:pPr>
          <a:r>
            <a:rPr lang="en-US" sz="1300" kern="1200"/>
            <a:t>Manually populated with a default filter of IcM Incidents where the Service Request is listed</a:t>
          </a:r>
        </a:p>
        <a:p>
          <a:pPr marL="0" lvl="0" indent="0" algn="ctr" defTabSz="577850">
            <a:lnSpc>
              <a:spcPct val="100000"/>
            </a:lnSpc>
            <a:spcBef>
              <a:spcPct val="0"/>
            </a:spcBef>
            <a:spcAft>
              <a:spcPct val="35000"/>
            </a:spcAft>
            <a:buNone/>
          </a:pPr>
          <a:r>
            <a:rPr lang="en-US" sz="1300" kern="1200"/>
            <a:t>Remove the filter and change the view if you want to select a different IcM Incident</a:t>
          </a:r>
        </a:p>
      </dsp:txBody>
      <dsp:txXfrm>
        <a:off x="2066288" y="1994669"/>
        <a:ext cx="1757109" cy="2430974"/>
      </dsp:txXfrm>
    </dsp:sp>
    <dsp:sp modelId="{363C1428-493A-42EE-8331-54B05C871DF9}">
      <dsp:nvSpPr>
        <dsp:cNvPr id="0" name=""/>
        <dsp:cNvSpPr/>
      </dsp:nvSpPr>
      <dsp:spPr>
        <a:xfrm>
          <a:off x="4701952" y="893596"/>
          <a:ext cx="614988" cy="614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2BB3CA-BC24-4F52-BBFC-4B6CC96DB9A9}">
      <dsp:nvSpPr>
        <dsp:cNvPr id="0" name=""/>
        <dsp:cNvSpPr/>
      </dsp:nvSpPr>
      <dsp:spPr>
        <a:xfrm>
          <a:off x="4130891" y="166046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Transfer Reason</a:t>
          </a:r>
        </a:p>
      </dsp:txBody>
      <dsp:txXfrm>
        <a:off x="4130891" y="1660462"/>
        <a:ext cx="1757109" cy="263566"/>
      </dsp:txXfrm>
    </dsp:sp>
    <dsp:sp modelId="{A773F79E-CDDA-4CA9-81FC-0CB97A22DC00}">
      <dsp:nvSpPr>
        <dsp:cNvPr id="0" name=""/>
        <dsp:cNvSpPr/>
      </dsp:nvSpPr>
      <dsp:spPr>
        <a:xfrm>
          <a:off x="4130891" y="1994669"/>
          <a:ext cx="1757109" cy="2430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End Of Shift : Current resources end of shift has happened and case must continue in next region</a:t>
          </a:r>
        </a:p>
        <a:p>
          <a:pPr marL="0" lvl="0" indent="0" algn="ctr" defTabSz="577850">
            <a:lnSpc>
              <a:spcPct val="100000"/>
            </a:lnSpc>
            <a:spcBef>
              <a:spcPct val="0"/>
            </a:spcBef>
            <a:spcAft>
              <a:spcPct val="35000"/>
            </a:spcAft>
            <a:buNone/>
          </a:pPr>
          <a:r>
            <a:rPr lang="en-US" sz="1300" kern="1200"/>
            <a:t>Follow-up In Region : Customer requires and is entitled to have their service request followed at a time and date supported by another support region</a:t>
          </a:r>
        </a:p>
      </dsp:txBody>
      <dsp:txXfrm>
        <a:off x="4130891" y="1994669"/>
        <a:ext cx="1757109" cy="24309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6B754-8EE3-41E7-BA12-5DF332890F22}">
      <dsp:nvSpPr>
        <dsp:cNvPr id="0" name=""/>
        <dsp:cNvSpPr/>
      </dsp:nvSpPr>
      <dsp:spPr>
        <a:xfrm>
          <a:off x="234" y="659840"/>
          <a:ext cx="455519" cy="4555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BD93A0-14CE-44EE-ACD9-56AA98C7718B}">
      <dsp:nvSpPr>
        <dsp:cNvPr id="0" name=""/>
        <dsp:cNvSpPr/>
      </dsp:nvSpPr>
      <dsp:spPr>
        <a:xfrm>
          <a:off x="234" y="1287341"/>
          <a:ext cx="1301484" cy="372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Handover Call</a:t>
          </a:r>
        </a:p>
      </dsp:txBody>
      <dsp:txXfrm>
        <a:off x="234" y="1287341"/>
        <a:ext cx="1301484" cy="372143"/>
      </dsp:txXfrm>
    </dsp:sp>
    <dsp:sp modelId="{13B60430-7148-4902-A545-50914ED7711B}">
      <dsp:nvSpPr>
        <dsp:cNvPr id="0" name=""/>
        <dsp:cNvSpPr/>
      </dsp:nvSpPr>
      <dsp:spPr>
        <a:xfrm>
          <a:off x="234" y="1739475"/>
          <a:ext cx="1301484" cy="291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Indicates which handover call should be used to find a new resource in the transfer to region</a:t>
          </a:r>
        </a:p>
        <a:p>
          <a:pPr marL="0" lvl="0" indent="0" algn="l" defTabSz="488950">
            <a:lnSpc>
              <a:spcPct val="90000"/>
            </a:lnSpc>
            <a:spcBef>
              <a:spcPct val="0"/>
            </a:spcBef>
            <a:spcAft>
              <a:spcPct val="35000"/>
            </a:spcAft>
            <a:buNone/>
          </a:pPr>
          <a:r>
            <a:rPr lang="en-US" sz="1100" kern="1200"/>
            <a:t>Filtered to the current handover call for the transfer from region</a:t>
          </a:r>
        </a:p>
      </dsp:txBody>
      <dsp:txXfrm>
        <a:off x="234" y="1739475"/>
        <a:ext cx="1301484" cy="2919925"/>
      </dsp:txXfrm>
    </dsp:sp>
    <dsp:sp modelId="{ED28008A-E629-45FC-BC57-457FBABF5911}">
      <dsp:nvSpPr>
        <dsp:cNvPr id="0" name=""/>
        <dsp:cNvSpPr/>
      </dsp:nvSpPr>
      <dsp:spPr>
        <a:xfrm>
          <a:off x="1529478" y="659840"/>
          <a:ext cx="455519" cy="4555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7C373E-2248-4FAF-B6AB-F782EDF5C008}">
      <dsp:nvSpPr>
        <dsp:cNvPr id="0" name=""/>
        <dsp:cNvSpPr/>
      </dsp:nvSpPr>
      <dsp:spPr>
        <a:xfrm>
          <a:off x="1529478" y="1287341"/>
          <a:ext cx="1301484" cy="372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Current Resource</a:t>
          </a:r>
        </a:p>
      </dsp:txBody>
      <dsp:txXfrm>
        <a:off x="1529478" y="1287341"/>
        <a:ext cx="1301484" cy="372143"/>
      </dsp:txXfrm>
    </dsp:sp>
    <dsp:sp modelId="{0CB0D1AA-2313-43A7-B545-135ACB194B3A}">
      <dsp:nvSpPr>
        <dsp:cNvPr id="0" name=""/>
        <dsp:cNvSpPr/>
      </dsp:nvSpPr>
      <dsp:spPr>
        <a:xfrm>
          <a:off x="1529478" y="1739475"/>
          <a:ext cx="1301484" cy="291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The current Case Owner on the service request</a:t>
          </a:r>
        </a:p>
        <a:p>
          <a:pPr marL="0" lvl="0" indent="0" algn="l" defTabSz="488950">
            <a:lnSpc>
              <a:spcPct val="90000"/>
            </a:lnSpc>
            <a:spcBef>
              <a:spcPct val="0"/>
            </a:spcBef>
            <a:spcAft>
              <a:spcPct val="35000"/>
            </a:spcAft>
            <a:buNone/>
          </a:pPr>
          <a:r>
            <a:rPr lang="en-US" sz="1100" kern="1200"/>
            <a:t>When the Case Owner changes while the FTS Transfer is not yet completed, the current resource will be updated</a:t>
          </a:r>
        </a:p>
        <a:p>
          <a:pPr marL="0" lvl="0" indent="0" algn="l" defTabSz="488950">
            <a:lnSpc>
              <a:spcPct val="90000"/>
            </a:lnSpc>
            <a:spcBef>
              <a:spcPct val="0"/>
            </a:spcBef>
            <a:spcAft>
              <a:spcPct val="35000"/>
            </a:spcAft>
            <a:buNone/>
          </a:pPr>
          <a:r>
            <a:rPr lang="en-US" sz="1100" kern="1200"/>
            <a:t>Each time a resource is introduced a new FTS Resource record is created indicating which support region they are related to drive Chain of Custody</a:t>
          </a:r>
        </a:p>
      </dsp:txBody>
      <dsp:txXfrm>
        <a:off x="1529478" y="1739475"/>
        <a:ext cx="1301484" cy="2919925"/>
      </dsp:txXfrm>
    </dsp:sp>
    <dsp:sp modelId="{24CD027B-D00C-4E9F-AC34-4A8EA906F8F0}">
      <dsp:nvSpPr>
        <dsp:cNvPr id="0" name=""/>
        <dsp:cNvSpPr/>
      </dsp:nvSpPr>
      <dsp:spPr>
        <a:xfrm>
          <a:off x="3058722" y="659840"/>
          <a:ext cx="455519" cy="4555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B9184E-A28D-445F-8C5D-F13632CFCB66}">
      <dsp:nvSpPr>
        <dsp:cNvPr id="0" name=""/>
        <dsp:cNvSpPr/>
      </dsp:nvSpPr>
      <dsp:spPr>
        <a:xfrm>
          <a:off x="3058722" y="1287341"/>
          <a:ext cx="1301484" cy="372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Time Until End Of Shift</a:t>
          </a:r>
        </a:p>
      </dsp:txBody>
      <dsp:txXfrm>
        <a:off x="3058722" y="1287341"/>
        <a:ext cx="1301484" cy="372143"/>
      </dsp:txXfrm>
    </dsp:sp>
    <dsp:sp modelId="{19DF4D35-8867-4557-B1B3-A98854298E9F}">
      <dsp:nvSpPr>
        <dsp:cNvPr id="0" name=""/>
        <dsp:cNvSpPr/>
      </dsp:nvSpPr>
      <dsp:spPr>
        <a:xfrm>
          <a:off x="3058722" y="1739475"/>
          <a:ext cx="1301484" cy="291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Calculated field based upon the number of minutes until the handover call is scheduled to start</a:t>
          </a:r>
        </a:p>
      </dsp:txBody>
      <dsp:txXfrm>
        <a:off x="3058722" y="1739475"/>
        <a:ext cx="1301484" cy="2919925"/>
      </dsp:txXfrm>
    </dsp:sp>
    <dsp:sp modelId="{B470B980-AD7F-4714-9973-116066C82CC9}">
      <dsp:nvSpPr>
        <dsp:cNvPr id="0" name=""/>
        <dsp:cNvSpPr/>
      </dsp:nvSpPr>
      <dsp:spPr>
        <a:xfrm>
          <a:off x="4587967" y="659840"/>
          <a:ext cx="455519" cy="4555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403379-8FE1-40AC-9032-51C80B923D23}">
      <dsp:nvSpPr>
        <dsp:cNvPr id="0" name=""/>
        <dsp:cNvSpPr/>
      </dsp:nvSpPr>
      <dsp:spPr>
        <a:xfrm>
          <a:off x="4587967" y="1287341"/>
          <a:ext cx="1301484" cy="372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End Of Shift</a:t>
          </a:r>
        </a:p>
      </dsp:txBody>
      <dsp:txXfrm>
        <a:off x="4587967" y="1287341"/>
        <a:ext cx="1301484" cy="372143"/>
      </dsp:txXfrm>
    </dsp:sp>
    <dsp:sp modelId="{FCF91A96-85BA-4F02-9E7E-1BE5F2C85034}">
      <dsp:nvSpPr>
        <dsp:cNvPr id="0" name=""/>
        <dsp:cNvSpPr/>
      </dsp:nvSpPr>
      <dsp:spPr>
        <a:xfrm>
          <a:off x="4587967" y="1739475"/>
          <a:ext cx="1301484" cy="291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Automatically captured from the Start Time of the handover call</a:t>
          </a:r>
        </a:p>
      </dsp:txBody>
      <dsp:txXfrm>
        <a:off x="4587967" y="1739475"/>
        <a:ext cx="1301484" cy="29199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1984E-CF27-4F7C-A002-CE27BD36746B}"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B1ADE-50C0-4EE7-93D1-F61AF29E3C01}" type="slidenum">
              <a:rPr lang="en-US" smtClean="0"/>
              <a:t>‹#›</a:t>
            </a:fld>
            <a:endParaRPr lang="en-US"/>
          </a:p>
        </p:txBody>
      </p:sp>
    </p:spTree>
    <p:extLst>
      <p:ext uri="{BB962C8B-B14F-4D97-AF65-F5344CB8AC3E}">
        <p14:creationId xmlns:p14="http://schemas.microsoft.com/office/powerpoint/2010/main" val="2246305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B082A7-9C8D-4F58-9BFF-26433BBCAFBE}" type="slidenum">
              <a:rPr lang="en-US" smtClean="0"/>
              <a:t>2</a:t>
            </a:fld>
            <a:endParaRPr lang="en-US"/>
          </a:p>
        </p:txBody>
      </p:sp>
    </p:spTree>
    <p:extLst>
      <p:ext uri="{BB962C8B-B14F-4D97-AF65-F5344CB8AC3E}">
        <p14:creationId xmlns:p14="http://schemas.microsoft.com/office/powerpoint/2010/main" val="312410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B082A7-9C8D-4F58-9BFF-26433BBCAFBE}" type="slidenum">
              <a:rPr lang="en-US" smtClean="0"/>
              <a:t>3</a:t>
            </a:fld>
            <a:endParaRPr lang="en-US"/>
          </a:p>
        </p:txBody>
      </p:sp>
    </p:spTree>
    <p:extLst>
      <p:ext uri="{BB962C8B-B14F-4D97-AF65-F5344CB8AC3E}">
        <p14:creationId xmlns:p14="http://schemas.microsoft.com/office/powerpoint/2010/main" val="37294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0B1ADE-50C0-4EE7-93D1-F61AF29E3C01}" type="slidenum">
              <a:rPr lang="en-US" smtClean="0"/>
              <a:t>6</a:t>
            </a:fld>
            <a:endParaRPr lang="en-US"/>
          </a:p>
        </p:txBody>
      </p:sp>
    </p:spTree>
    <p:extLst>
      <p:ext uri="{BB962C8B-B14F-4D97-AF65-F5344CB8AC3E}">
        <p14:creationId xmlns:p14="http://schemas.microsoft.com/office/powerpoint/2010/main" val="375745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Ensure you have a line of business for your LOB</a:t>
            </a:r>
          </a:p>
          <a:p>
            <a:endParaRPr lang="en-US"/>
          </a:p>
          <a:p>
            <a:endParaRPr lang="en-US"/>
          </a:p>
          <a:p>
            <a:r>
              <a:rPr lang="en-US"/>
              <a:t>Currently LOBs are available for </a:t>
            </a:r>
          </a:p>
          <a:p>
            <a:r>
              <a:rPr lang="en-US"/>
              <a:t>Azure AKS</a:t>
            </a:r>
          </a:p>
          <a:p>
            <a:r>
              <a:rPr lang="en-US"/>
              <a:t>Business Central</a:t>
            </a:r>
          </a:p>
          <a:p>
            <a:r>
              <a:rPr lang="en-US"/>
              <a:t>Customer Engagement</a:t>
            </a:r>
          </a:p>
          <a:p>
            <a:r>
              <a:rPr lang="en-US"/>
              <a:t>Customer Engagement ACE</a:t>
            </a:r>
          </a:p>
          <a:p>
            <a:r>
              <a:rPr lang="en-US"/>
              <a:t>Customer Engagement Concierge</a:t>
            </a:r>
          </a:p>
          <a:p>
            <a:r>
              <a:rPr lang="en-US"/>
              <a:t>Finance and Operations</a:t>
            </a:r>
          </a:p>
          <a:p>
            <a:r>
              <a:rPr lang="en-US"/>
              <a:t>Finance and Operations ACE</a:t>
            </a:r>
          </a:p>
          <a:p>
            <a:r>
              <a:rPr lang="en-US"/>
              <a:t>Finance and Operations Concierge</a:t>
            </a:r>
          </a:p>
          <a:p>
            <a:r>
              <a:rPr lang="en-US"/>
              <a:t>GP</a:t>
            </a:r>
          </a:p>
          <a:p>
            <a:r>
              <a:rPr lang="en-US"/>
              <a:t>Power Platform</a:t>
            </a:r>
          </a:p>
          <a:p>
            <a:endParaRPr lang="en-US"/>
          </a:p>
          <a:p>
            <a:r>
              <a:rPr lang="en-US"/>
              <a:t>For your line of business you need to define your support regions. By default 3 default support regions will be created</a:t>
            </a:r>
          </a:p>
          <a:p>
            <a:endParaRPr lang="en-US"/>
          </a:p>
        </p:txBody>
      </p:sp>
      <p:sp>
        <p:nvSpPr>
          <p:cNvPr id="4" name="Slide Number Placeholder 3"/>
          <p:cNvSpPr>
            <a:spLocks noGrp="1"/>
          </p:cNvSpPr>
          <p:nvPr>
            <p:ph type="sldNum" sz="quarter" idx="5"/>
          </p:nvPr>
        </p:nvSpPr>
        <p:spPr/>
        <p:txBody>
          <a:bodyPr/>
          <a:lstStyle/>
          <a:p>
            <a:fld id="{D80B1ADE-50C0-4EE7-93D1-F61AF29E3C01}" type="slidenum">
              <a:rPr lang="en-US" smtClean="0"/>
              <a:t>8</a:t>
            </a:fld>
            <a:endParaRPr lang="en-US"/>
          </a:p>
        </p:txBody>
      </p:sp>
    </p:spTree>
    <p:extLst>
      <p:ext uri="{BB962C8B-B14F-4D97-AF65-F5344CB8AC3E}">
        <p14:creationId xmlns:p14="http://schemas.microsoft.com/office/powerpoint/2010/main" val="26657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4/2/2020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4/2/2020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4/2/2020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650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132633"/>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4/2/2020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4/2/2020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4/2/2020</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4/2/2020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4/2/2020</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4/2/2020</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4/2/2020</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4/2/2020</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4/2/2020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642856"/>
      </p:ext>
    </p:extLst>
  </p:cSld>
  <p:clrMap bg1="lt1" tx1="dk1" bg2="lt2" tx2="dk2" accent1="accent1" accent2="accent2" accent3="accent3" accent4="accent4" accent5="accent5" accent6="accent6" hlink="hlink" folHlink="folHlink"/>
  <p:sldLayoutIdLst>
    <p:sldLayoutId id="2147483684" r:id="rId1"/>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D2FA-3B07-4C1C-BF3A-12ECE52031D6}"/>
              </a:ext>
            </a:extLst>
          </p:cNvPr>
          <p:cNvSpPr>
            <a:spLocks noGrp="1"/>
          </p:cNvSpPr>
          <p:nvPr>
            <p:ph type="ctrTitle"/>
          </p:nvPr>
        </p:nvSpPr>
        <p:spPr/>
        <p:txBody>
          <a:bodyPr/>
          <a:lstStyle/>
          <a:p>
            <a:r>
              <a:rPr lang="en-US"/>
              <a:t>CRMGlobal</a:t>
            </a:r>
          </a:p>
        </p:txBody>
      </p:sp>
      <p:sp>
        <p:nvSpPr>
          <p:cNvPr id="3" name="Subtitle 2">
            <a:extLst>
              <a:ext uri="{FF2B5EF4-FFF2-40B4-BE49-F238E27FC236}">
                <a16:creationId xmlns:a16="http://schemas.microsoft.com/office/drawing/2014/main" id="{8F874F88-6266-4172-8306-79FAAB79AD8E}"/>
              </a:ext>
            </a:extLst>
          </p:cNvPr>
          <p:cNvSpPr>
            <a:spLocks noGrp="1"/>
          </p:cNvSpPr>
          <p:nvPr>
            <p:ph type="subTitle" idx="1"/>
          </p:nvPr>
        </p:nvSpPr>
        <p:spPr/>
        <p:txBody>
          <a:bodyPr/>
          <a:lstStyle/>
          <a:p>
            <a:r>
              <a:rPr lang="en-US"/>
              <a:t>Built on Dynamics</a:t>
            </a:r>
          </a:p>
        </p:txBody>
      </p:sp>
      <p:pic>
        <p:nvPicPr>
          <p:cNvPr id="5" name="Graphic 4">
            <a:extLst>
              <a:ext uri="{FF2B5EF4-FFF2-40B4-BE49-F238E27FC236}">
                <a16:creationId xmlns:a16="http://schemas.microsoft.com/office/drawing/2014/main" id="{D8F253E0-7863-4193-8841-AD11519033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19726" y="2230012"/>
            <a:ext cx="2397971" cy="2397971"/>
          </a:xfrm>
          <a:prstGeom prst="rect">
            <a:avLst/>
          </a:prstGeom>
        </p:spPr>
      </p:pic>
    </p:spTree>
    <p:extLst>
      <p:ext uri="{BB962C8B-B14F-4D97-AF65-F5344CB8AC3E}">
        <p14:creationId xmlns:p14="http://schemas.microsoft.com/office/powerpoint/2010/main" val="377930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89814-19F1-44D6-BA88-69AD3E584F20}"/>
              </a:ext>
            </a:extLst>
          </p:cNvPr>
          <p:cNvSpPr>
            <a:spLocks noGrp="1"/>
          </p:cNvSpPr>
          <p:nvPr>
            <p:ph type="title"/>
          </p:nvPr>
        </p:nvSpPr>
        <p:spPr>
          <a:xfrm>
            <a:off x="1969803" y="808056"/>
            <a:ext cx="8608037" cy="1077229"/>
          </a:xfrm>
        </p:spPr>
        <p:txBody>
          <a:bodyPr>
            <a:normAutofit/>
          </a:bodyPr>
          <a:lstStyle/>
          <a:p>
            <a:pPr algn="l"/>
            <a:r>
              <a:rPr lang="en-US"/>
              <a:t>Support Regions</a:t>
            </a:r>
          </a:p>
        </p:txBody>
      </p:sp>
      <p:sp>
        <p:nvSpPr>
          <p:cNvPr id="3" name="Content Placeholder 2">
            <a:extLst>
              <a:ext uri="{FF2B5EF4-FFF2-40B4-BE49-F238E27FC236}">
                <a16:creationId xmlns:a16="http://schemas.microsoft.com/office/drawing/2014/main" id="{E957E22E-B287-4D5D-9EDE-C511CF3255A0}"/>
              </a:ext>
            </a:extLst>
          </p:cNvPr>
          <p:cNvSpPr>
            <a:spLocks noGrp="1"/>
          </p:cNvSpPr>
          <p:nvPr>
            <p:ph idx="1"/>
          </p:nvPr>
        </p:nvSpPr>
        <p:spPr>
          <a:xfrm>
            <a:off x="1975805" y="2052116"/>
            <a:ext cx="5243780" cy="3997828"/>
          </a:xfrm>
        </p:spPr>
        <p:txBody>
          <a:bodyPr>
            <a:normAutofit lnSpcReduction="10000"/>
          </a:bodyPr>
          <a:lstStyle/>
          <a:p>
            <a:r>
              <a:rPr lang="en-US" dirty="0"/>
              <a:t>A LOB has Support Regions</a:t>
            </a:r>
          </a:p>
          <a:p>
            <a:r>
              <a:rPr lang="en-US" dirty="0"/>
              <a:t>Turn on FTS at this Level</a:t>
            </a:r>
          </a:p>
          <a:p>
            <a:pPr lvl="1"/>
            <a:r>
              <a:rPr lang="en-US" dirty="0"/>
              <a:t>If you turn off FTS for a support region you should turn it </a:t>
            </a:r>
            <a:r>
              <a:rPr lang="en-US"/>
              <a:t>off for all regions</a:t>
            </a:r>
            <a:endParaRPr lang="en-US" dirty="0"/>
          </a:p>
          <a:p>
            <a:r>
              <a:rPr lang="en-US" dirty="0"/>
              <a:t>Default Support Regions are created automatically for new LOB</a:t>
            </a:r>
          </a:p>
          <a:p>
            <a:pPr lvl="1"/>
            <a:r>
              <a:rPr lang="en-US" dirty="0"/>
              <a:t>Americas</a:t>
            </a:r>
          </a:p>
          <a:p>
            <a:pPr lvl="1"/>
            <a:r>
              <a:rPr lang="en-US" dirty="0"/>
              <a:t>EMEA</a:t>
            </a:r>
          </a:p>
          <a:p>
            <a:pPr lvl="1"/>
            <a:r>
              <a:rPr lang="en-US" dirty="0"/>
              <a:t>APAC</a:t>
            </a:r>
          </a:p>
        </p:txBody>
      </p:sp>
      <p:pic>
        <p:nvPicPr>
          <p:cNvPr id="7" name="Graphic 6" descr="Storyboard">
            <a:extLst>
              <a:ext uri="{FF2B5EF4-FFF2-40B4-BE49-F238E27FC236}">
                <a16:creationId xmlns:a16="http://schemas.microsoft.com/office/drawing/2014/main" id="{D7A4824D-ACCF-4EBF-A63E-F7CA2C5E7B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29123" y="2924092"/>
            <a:ext cx="2222842" cy="222284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1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34D9-FDB2-4411-B8B9-666AF0A101F5}"/>
              </a:ext>
            </a:extLst>
          </p:cNvPr>
          <p:cNvSpPr>
            <a:spLocks noGrp="1"/>
          </p:cNvSpPr>
          <p:nvPr>
            <p:ph type="title"/>
          </p:nvPr>
        </p:nvSpPr>
        <p:spPr>
          <a:xfrm>
            <a:off x="1969803" y="808056"/>
            <a:ext cx="8608037" cy="1077229"/>
          </a:xfrm>
        </p:spPr>
        <p:txBody>
          <a:bodyPr>
            <a:normAutofit/>
          </a:bodyPr>
          <a:lstStyle/>
          <a:p>
            <a:pPr algn="l"/>
            <a:r>
              <a:rPr lang="en-US"/>
              <a:t>Country Support Regions</a:t>
            </a:r>
          </a:p>
        </p:txBody>
      </p:sp>
      <p:sp>
        <p:nvSpPr>
          <p:cNvPr id="3" name="Content Placeholder 2">
            <a:extLst>
              <a:ext uri="{FF2B5EF4-FFF2-40B4-BE49-F238E27FC236}">
                <a16:creationId xmlns:a16="http://schemas.microsoft.com/office/drawing/2014/main" id="{AA613649-9671-413C-BB91-FEDC72119903}"/>
              </a:ext>
            </a:extLst>
          </p:cNvPr>
          <p:cNvSpPr>
            <a:spLocks noGrp="1"/>
          </p:cNvSpPr>
          <p:nvPr>
            <p:ph idx="1"/>
          </p:nvPr>
        </p:nvSpPr>
        <p:spPr>
          <a:xfrm>
            <a:off x="1975805" y="2052116"/>
            <a:ext cx="5243780" cy="3997828"/>
          </a:xfrm>
        </p:spPr>
        <p:txBody>
          <a:bodyPr>
            <a:normAutofit/>
          </a:bodyPr>
          <a:lstStyle/>
          <a:p>
            <a:r>
              <a:rPr lang="en-US"/>
              <a:t>Country Support Regions</a:t>
            </a:r>
          </a:p>
          <a:p>
            <a:pPr lvl="1"/>
            <a:r>
              <a:rPr lang="en-US"/>
              <a:t>Create them using the CRM UI</a:t>
            </a:r>
          </a:p>
          <a:p>
            <a:pPr lvl="1"/>
            <a:r>
              <a:rPr lang="en-US"/>
              <a:t>Create them using Data Import</a:t>
            </a:r>
          </a:p>
          <a:p>
            <a:pPr lvl="1"/>
            <a:r>
              <a:rPr lang="en-US"/>
              <a:t>They are the relationship between support regions and countries</a:t>
            </a:r>
          </a:p>
          <a:p>
            <a:pPr lvl="1"/>
            <a:r>
              <a:rPr lang="en-US"/>
              <a:t>They are used to find the correct support region based upon a support requests country</a:t>
            </a:r>
          </a:p>
        </p:txBody>
      </p:sp>
      <p:pic>
        <p:nvPicPr>
          <p:cNvPr id="7" name="Graphic 6" descr="CRM Customer Insights App">
            <a:extLst>
              <a:ext uri="{FF2B5EF4-FFF2-40B4-BE49-F238E27FC236}">
                <a16:creationId xmlns:a16="http://schemas.microsoft.com/office/drawing/2014/main" id="{98BDE7B5-C169-4AF1-B69B-E7444A0EA7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29123" y="2924092"/>
            <a:ext cx="2222842" cy="222284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71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9" name="Rectangle 26">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8">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1" name="Picture 30">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2" name="Rectangle 32">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4">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6">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34D9-FDB2-4411-B8B9-666AF0A101F5}"/>
              </a:ext>
            </a:extLst>
          </p:cNvPr>
          <p:cNvSpPr>
            <a:spLocks noGrp="1"/>
          </p:cNvSpPr>
          <p:nvPr>
            <p:ph type="title"/>
          </p:nvPr>
        </p:nvSpPr>
        <p:spPr>
          <a:xfrm>
            <a:off x="1969803" y="808056"/>
            <a:ext cx="8608037" cy="1077229"/>
          </a:xfrm>
        </p:spPr>
        <p:txBody>
          <a:bodyPr>
            <a:normAutofit/>
          </a:bodyPr>
          <a:lstStyle/>
          <a:p>
            <a:pPr algn="l"/>
            <a:r>
              <a:rPr lang="en-US"/>
              <a:t>Country Support Regions</a:t>
            </a:r>
          </a:p>
        </p:txBody>
      </p:sp>
      <p:sp>
        <p:nvSpPr>
          <p:cNvPr id="3" name="Content Placeholder 2">
            <a:extLst>
              <a:ext uri="{FF2B5EF4-FFF2-40B4-BE49-F238E27FC236}">
                <a16:creationId xmlns:a16="http://schemas.microsoft.com/office/drawing/2014/main" id="{AA613649-9671-413C-BB91-FEDC72119903}"/>
              </a:ext>
            </a:extLst>
          </p:cNvPr>
          <p:cNvSpPr>
            <a:spLocks noGrp="1"/>
          </p:cNvSpPr>
          <p:nvPr>
            <p:ph idx="1"/>
          </p:nvPr>
        </p:nvSpPr>
        <p:spPr>
          <a:xfrm>
            <a:off x="1975805" y="2052116"/>
            <a:ext cx="5243780" cy="3997828"/>
          </a:xfrm>
        </p:spPr>
        <p:txBody>
          <a:bodyPr>
            <a:normAutofit/>
          </a:bodyPr>
          <a:lstStyle/>
          <a:p>
            <a:r>
              <a:rPr lang="en-US"/>
              <a:t>Resources need to be correctly classified</a:t>
            </a:r>
          </a:p>
          <a:p>
            <a:pPr lvl="1"/>
            <a:r>
              <a:rPr lang="en-US"/>
              <a:t>Line of Business</a:t>
            </a:r>
          </a:p>
          <a:p>
            <a:pPr lvl="1"/>
            <a:r>
              <a:rPr lang="en-US"/>
              <a:t>Support Pod</a:t>
            </a:r>
          </a:p>
          <a:p>
            <a:pPr lvl="1"/>
            <a:r>
              <a:rPr lang="en-US"/>
              <a:t>Support Region</a:t>
            </a:r>
          </a:p>
          <a:p>
            <a:pPr lvl="1"/>
            <a:r>
              <a:rPr lang="en-US"/>
              <a:t>Correct classification helps understand to where a resources cases belong</a:t>
            </a:r>
          </a:p>
        </p:txBody>
      </p:sp>
      <p:pic>
        <p:nvPicPr>
          <p:cNvPr id="7" name="Graphic 6" descr="Cycle with people">
            <a:extLst>
              <a:ext uri="{FF2B5EF4-FFF2-40B4-BE49-F238E27FC236}">
                <a16:creationId xmlns:a16="http://schemas.microsoft.com/office/drawing/2014/main" id="{98BDE7B5-C169-4AF1-B69B-E7444A0EA7F4}"/>
              </a:ext>
            </a:extLst>
          </p:cNvPr>
          <p:cNvPicPr>
            <a:picLocks noChangeAspect="1"/>
          </p:cNvPicPr>
          <p:nvPr/>
        </p:nvPicPr>
        <p:blipFill>
          <a:blip r:embed="rId5">
            <a:extLst>
              <a:ext uri="{96DAC541-7B7A-43D3-8B79-37D633B846F1}">
                <asvg:svgBlip xmlns:asvg="http://schemas.microsoft.com/office/drawing/2016/SVG/main" r:embed="rId6"/>
              </a:ext>
            </a:extLst>
          </a:blip>
          <a:stretch/>
        </p:blipFill>
        <p:spPr>
          <a:xfrm>
            <a:off x="8029123" y="2924092"/>
            <a:ext cx="2222842" cy="222284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5" name="Rectangle 38">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91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9" name="Rectangle 26">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8">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1" name="Picture 30">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2" name="Rectangle 32">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4">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6">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34D9-FDB2-4411-B8B9-666AF0A101F5}"/>
              </a:ext>
            </a:extLst>
          </p:cNvPr>
          <p:cNvSpPr>
            <a:spLocks noGrp="1"/>
          </p:cNvSpPr>
          <p:nvPr>
            <p:ph type="title"/>
          </p:nvPr>
        </p:nvSpPr>
        <p:spPr>
          <a:xfrm>
            <a:off x="1969803" y="808056"/>
            <a:ext cx="8608037" cy="1077229"/>
          </a:xfrm>
        </p:spPr>
        <p:txBody>
          <a:bodyPr>
            <a:normAutofit/>
          </a:bodyPr>
          <a:lstStyle/>
          <a:p>
            <a:pPr algn="l"/>
            <a:r>
              <a:rPr lang="en-US" dirty="0"/>
              <a:t>Handover Calls</a:t>
            </a:r>
          </a:p>
        </p:txBody>
      </p:sp>
      <p:sp>
        <p:nvSpPr>
          <p:cNvPr id="3" name="Content Placeholder 2">
            <a:extLst>
              <a:ext uri="{FF2B5EF4-FFF2-40B4-BE49-F238E27FC236}">
                <a16:creationId xmlns:a16="http://schemas.microsoft.com/office/drawing/2014/main" id="{AA613649-9671-413C-BB91-FEDC72119903}"/>
              </a:ext>
            </a:extLst>
          </p:cNvPr>
          <p:cNvSpPr>
            <a:spLocks noGrp="1"/>
          </p:cNvSpPr>
          <p:nvPr>
            <p:ph idx="1"/>
          </p:nvPr>
        </p:nvSpPr>
        <p:spPr>
          <a:xfrm>
            <a:off x="1975805" y="2052116"/>
            <a:ext cx="5243780" cy="3997828"/>
          </a:xfrm>
        </p:spPr>
        <p:txBody>
          <a:bodyPr>
            <a:normAutofit fontScale="92500" lnSpcReduction="10000"/>
          </a:bodyPr>
          <a:lstStyle/>
          <a:p>
            <a:r>
              <a:rPr lang="en-US" dirty="0"/>
              <a:t>Organize the view of FTS Transfers</a:t>
            </a:r>
          </a:p>
          <a:p>
            <a:r>
              <a:rPr lang="en-US" dirty="0"/>
              <a:t>Handover calls contain Teams Meeting link</a:t>
            </a:r>
          </a:p>
          <a:p>
            <a:r>
              <a:rPr lang="en-US" dirty="0"/>
              <a:t>Automatically created from time to time</a:t>
            </a:r>
          </a:p>
          <a:p>
            <a:r>
              <a:rPr lang="en-US" dirty="0"/>
              <a:t>Linked from previous, to current, to next handover call</a:t>
            </a:r>
          </a:p>
          <a:p>
            <a:r>
              <a:rPr lang="en-US" dirty="0"/>
              <a:t>Automatically change to in progress at specified start time</a:t>
            </a:r>
          </a:p>
          <a:p>
            <a:r>
              <a:rPr lang="en-US" dirty="0"/>
              <a:t>Handover call owner should change status to completed when done.</a:t>
            </a:r>
          </a:p>
        </p:txBody>
      </p:sp>
      <p:pic>
        <p:nvPicPr>
          <p:cNvPr id="7" name="Graphic 6" descr="Cycle with people">
            <a:extLst>
              <a:ext uri="{FF2B5EF4-FFF2-40B4-BE49-F238E27FC236}">
                <a16:creationId xmlns:a16="http://schemas.microsoft.com/office/drawing/2014/main" id="{98BDE7B5-C169-4AF1-B69B-E7444A0EA7F4}"/>
              </a:ext>
            </a:extLst>
          </p:cNvPr>
          <p:cNvPicPr>
            <a:picLocks noChangeAspect="1"/>
          </p:cNvPicPr>
          <p:nvPr/>
        </p:nvPicPr>
        <p:blipFill>
          <a:blip r:embed="rId5">
            <a:extLst>
              <a:ext uri="{96DAC541-7B7A-43D3-8B79-37D633B846F1}">
                <asvg:svgBlip xmlns:asvg="http://schemas.microsoft.com/office/drawing/2016/SVG/main" r:embed="rId6"/>
              </a:ext>
            </a:extLst>
          </a:blip>
          <a:stretch/>
        </p:blipFill>
        <p:spPr>
          <a:xfrm>
            <a:off x="8029123" y="2924092"/>
            <a:ext cx="2222842" cy="222284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5" name="Rectangle 38">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30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07533A-3143-438D-A21D-B3D59B7AB368}"/>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FTS For Support Engineers</a:t>
            </a:r>
          </a:p>
        </p:txBody>
      </p:sp>
      <p:sp>
        <p:nvSpPr>
          <p:cNvPr id="23" name="Rectangle 22">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3CE0925-B792-47B9-B3E6-7D05903F547E}"/>
              </a:ext>
            </a:extLst>
          </p:cNvPr>
          <p:cNvGraphicFramePr>
            <a:graphicFrameLocks noGrp="1"/>
          </p:cNvGraphicFramePr>
          <p:nvPr>
            <p:ph idx="1"/>
            <p:extLst>
              <p:ext uri="{D42A27DB-BD31-4B8C-83A1-F6EECF244321}">
                <p14:modId xmlns:p14="http://schemas.microsoft.com/office/powerpoint/2010/main" val="3773176101"/>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84549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5DE11-B8CA-46A9-8D09-26263444E852}"/>
              </a:ext>
            </a:extLst>
          </p:cNvPr>
          <p:cNvSpPr>
            <a:spLocks noGrp="1"/>
          </p:cNvSpPr>
          <p:nvPr>
            <p:ph type="title"/>
          </p:nvPr>
        </p:nvSpPr>
        <p:spPr>
          <a:xfrm>
            <a:off x="2611808" y="808056"/>
            <a:ext cx="7958331" cy="1530542"/>
          </a:xfrm>
        </p:spPr>
        <p:txBody>
          <a:bodyPr>
            <a:normAutofit/>
          </a:bodyPr>
          <a:lstStyle/>
          <a:p>
            <a:pPr algn="l"/>
            <a:r>
              <a:rPr lang="en-US" sz="4800"/>
              <a:t>FTS Alerts</a:t>
            </a:r>
          </a:p>
        </p:txBody>
      </p:sp>
      <p:sp>
        <p:nvSpPr>
          <p:cNvPr id="3" name="Content Placeholder 2">
            <a:extLst>
              <a:ext uri="{FF2B5EF4-FFF2-40B4-BE49-F238E27FC236}">
                <a16:creationId xmlns:a16="http://schemas.microsoft.com/office/drawing/2014/main" id="{2A2EDAFF-FA82-4A96-92CE-AAB1B333AAE6}"/>
              </a:ext>
            </a:extLst>
          </p:cNvPr>
          <p:cNvSpPr>
            <a:spLocks noGrp="1"/>
          </p:cNvSpPr>
          <p:nvPr>
            <p:ph idx="1"/>
          </p:nvPr>
        </p:nvSpPr>
        <p:spPr>
          <a:xfrm>
            <a:off x="2362874" y="2662280"/>
            <a:ext cx="8207265" cy="3387664"/>
          </a:xfrm>
        </p:spPr>
        <p:txBody>
          <a:bodyPr anchor="t">
            <a:normAutofit/>
          </a:bodyPr>
          <a:lstStyle/>
          <a:p>
            <a:r>
              <a:rPr lang="en-US" dirty="0"/>
              <a:t>FTS eligible cases will result in alerts sent to the case owners</a:t>
            </a:r>
          </a:p>
          <a:p>
            <a:pPr lvl="1"/>
            <a:r>
              <a:rPr lang="en-US" dirty="0"/>
              <a:t>New case owner is identified, and an email is sent</a:t>
            </a:r>
          </a:p>
          <a:p>
            <a:pPr lvl="1"/>
            <a:r>
              <a:rPr lang="en-US" dirty="0"/>
              <a:t>3 hours before and 1 hour before the handover meeting another email is sent to ensure that the case requires FTS and a summary has been provided</a:t>
            </a:r>
          </a:p>
          <a:p>
            <a:pPr lvl="1"/>
            <a:r>
              <a:rPr lang="en-US" dirty="0"/>
              <a:t>When the handover meeting starts a final email will be sent asking you to join the handover meeting</a:t>
            </a:r>
          </a:p>
        </p:txBody>
      </p:sp>
    </p:spTree>
    <p:extLst>
      <p:ext uri="{BB962C8B-B14F-4D97-AF65-F5344CB8AC3E}">
        <p14:creationId xmlns:p14="http://schemas.microsoft.com/office/powerpoint/2010/main" val="2820265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1D6B-3AFB-472F-A380-B108DB03D69A}"/>
              </a:ext>
            </a:extLst>
          </p:cNvPr>
          <p:cNvSpPr>
            <a:spLocks noGrp="1"/>
          </p:cNvSpPr>
          <p:nvPr>
            <p:ph type="title"/>
          </p:nvPr>
        </p:nvSpPr>
        <p:spPr/>
        <p:txBody>
          <a:bodyPr/>
          <a:lstStyle/>
          <a:p>
            <a:r>
              <a:rPr lang="en-US"/>
              <a:t>FTS For Handover Call Owners</a:t>
            </a:r>
          </a:p>
        </p:txBody>
      </p:sp>
      <p:sp>
        <p:nvSpPr>
          <p:cNvPr id="3" name="Content Placeholder 2">
            <a:extLst>
              <a:ext uri="{FF2B5EF4-FFF2-40B4-BE49-F238E27FC236}">
                <a16:creationId xmlns:a16="http://schemas.microsoft.com/office/drawing/2014/main" id="{7984EFAC-77A7-4DE7-A47E-C0F68BD27324}"/>
              </a:ext>
            </a:extLst>
          </p:cNvPr>
          <p:cNvSpPr>
            <a:spLocks noGrp="1"/>
          </p:cNvSpPr>
          <p:nvPr>
            <p:ph idx="1"/>
          </p:nvPr>
        </p:nvSpPr>
        <p:spPr/>
        <p:txBody>
          <a:bodyPr>
            <a:normAutofit fontScale="92500" lnSpcReduction="10000"/>
          </a:bodyPr>
          <a:lstStyle/>
          <a:p>
            <a:r>
              <a:rPr lang="en-US"/>
              <a:t>Use CRMGlobal to manage your handover meetings</a:t>
            </a:r>
          </a:p>
          <a:p>
            <a:pPr lvl="1"/>
            <a:r>
              <a:rPr lang="en-US"/>
              <a:t>Collaboration &gt; Follow The Sun &gt; Handover Calls</a:t>
            </a:r>
          </a:p>
          <a:p>
            <a:pPr lvl="1"/>
            <a:r>
              <a:rPr lang="en-US"/>
              <a:t>Use The View Current Handover Calls</a:t>
            </a:r>
          </a:p>
          <a:p>
            <a:r>
              <a:rPr lang="en-US"/>
              <a:t>The handover call entity will store the URL to the Microsoft Teams meeting as well as the start and end time</a:t>
            </a:r>
          </a:p>
          <a:p>
            <a:r>
              <a:rPr lang="en-US"/>
              <a:t>When the handover meeting is to start VDM will change the status to In Progress</a:t>
            </a:r>
          </a:p>
          <a:p>
            <a:r>
              <a:rPr lang="en-US"/>
              <a:t>When the handover meeting is completed, change the status to Complete</a:t>
            </a:r>
          </a:p>
        </p:txBody>
      </p:sp>
    </p:spTree>
    <p:extLst>
      <p:ext uri="{BB962C8B-B14F-4D97-AF65-F5344CB8AC3E}">
        <p14:creationId xmlns:p14="http://schemas.microsoft.com/office/powerpoint/2010/main" val="244240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A043-9443-4001-8553-57B1CD480328}"/>
              </a:ext>
            </a:extLst>
          </p:cNvPr>
          <p:cNvSpPr>
            <a:spLocks noGrp="1"/>
          </p:cNvSpPr>
          <p:nvPr>
            <p:ph type="title"/>
          </p:nvPr>
        </p:nvSpPr>
        <p:spPr/>
        <p:txBody>
          <a:bodyPr/>
          <a:lstStyle/>
          <a:p>
            <a:r>
              <a:rPr lang="en-US" dirty="0"/>
              <a:t>How To Use Handover Call During Call</a:t>
            </a:r>
          </a:p>
        </p:txBody>
      </p:sp>
      <p:sp>
        <p:nvSpPr>
          <p:cNvPr id="3" name="Content Placeholder 2">
            <a:extLst>
              <a:ext uri="{FF2B5EF4-FFF2-40B4-BE49-F238E27FC236}">
                <a16:creationId xmlns:a16="http://schemas.microsoft.com/office/drawing/2014/main" id="{0BBA5885-2842-4674-8516-AAC67373E700}"/>
              </a:ext>
            </a:extLst>
          </p:cNvPr>
          <p:cNvSpPr>
            <a:spLocks noGrp="1"/>
          </p:cNvSpPr>
          <p:nvPr>
            <p:ph idx="1"/>
          </p:nvPr>
        </p:nvSpPr>
        <p:spPr/>
        <p:txBody>
          <a:bodyPr/>
          <a:lstStyle/>
          <a:p>
            <a:r>
              <a:rPr lang="en-US" dirty="0"/>
              <a:t>Go to CRMGlobal</a:t>
            </a:r>
          </a:p>
          <a:p>
            <a:r>
              <a:rPr lang="en-US" dirty="0"/>
              <a:t>Open the Current Handover Call</a:t>
            </a:r>
          </a:p>
          <a:p>
            <a:r>
              <a:rPr lang="en-US" dirty="0"/>
              <a:t>View the Active FTS Transfers</a:t>
            </a:r>
          </a:p>
          <a:p>
            <a:r>
              <a:rPr lang="en-US" dirty="0"/>
              <a:t>Open the first transfer</a:t>
            </a:r>
          </a:p>
          <a:p>
            <a:r>
              <a:rPr lang="en-US" dirty="0"/>
              <a:t>Walk through the BPF to handle the transfer</a:t>
            </a:r>
          </a:p>
        </p:txBody>
      </p:sp>
    </p:spTree>
    <p:extLst>
      <p:ext uri="{BB962C8B-B14F-4D97-AF65-F5344CB8AC3E}">
        <p14:creationId xmlns:p14="http://schemas.microsoft.com/office/powerpoint/2010/main" val="97470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CC2530-5191-4C44-9E6F-3494BCBD8DAB}"/>
              </a:ext>
            </a:extLst>
          </p:cNvPr>
          <p:cNvSpPr>
            <a:spLocks noGrp="1"/>
          </p:cNvSpPr>
          <p:nvPr>
            <p:ph type="title"/>
          </p:nvPr>
        </p:nvSpPr>
        <p:spPr>
          <a:xfrm>
            <a:off x="2611808" y="808056"/>
            <a:ext cx="7958331" cy="1077229"/>
          </a:xfrm>
        </p:spPr>
        <p:txBody>
          <a:bodyPr>
            <a:normAutofit/>
          </a:bodyPr>
          <a:lstStyle/>
          <a:p>
            <a:pPr algn="l"/>
            <a:r>
              <a:rPr lang="en-US" dirty="0"/>
              <a:t>FTS Business Process Flow</a:t>
            </a:r>
            <a:endParaRPr lang="en-US"/>
          </a:p>
        </p:txBody>
      </p:sp>
      <p:graphicFrame>
        <p:nvGraphicFramePr>
          <p:cNvPr id="4" name="Content Placeholder 3">
            <a:extLst>
              <a:ext uri="{FF2B5EF4-FFF2-40B4-BE49-F238E27FC236}">
                <a16:creationId xmlns:a16="http://schemas.microsoft.com/office/drawing/2014/main" id="{53336C7E-80DD-4DFF-B6D9-AD41991DD10A}"/>
              </a:ext>
            </a:extLst>
          </p:cNvPr>
          <p:cNvGraphicFramePr>
            <a:graphicFrameLocks noGrp="1"/>
          </p:cNvGraphicFramePr>
          <p:nvPr>
            <p:ph idx="1"/>
            <p:extLst>
              <p:ext uri="{D42A27DB-BD31-4B8C-83A1-F6EECF244321}">
                <p14:modId xmlns:p14="http://schemas.microsoft.com/office/powerpoint/2010/main" val="3034601875"/>
              </p:ext>
            </p:extLst>
          </p:nvPr>
        </p:nvGraphicFramePr>
        <p:xfrm>
          <a:off x="2611807" y="2367883"/>
          <a:ext cx="7958331" cy="3366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03616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3C50-18CF-4500-9203-D4EB4FF41FD6}"/>
              </a:ext>
            </a:extLst>
          </p:cNvPr>
          <p:cNvSpPr>
            <a:spLocks noGrp="1"/>
          </p:cNvSpPr>
          <p:nvPr>
            <p:ph type="title"/>
          </p:nvPr>
        </p:nvSpPr>
        <p:spPr/>
        <p:txBody>
          <a:bodyPr/>
          <a:lstStyle/>
          <a:p>
            <a:r>
              <a:rPr lang="en-US" dirty="0"/>
              <a:t>First Stage</a:t>
            </a:r>
          </a:p>
        </p:txBody>
      </p:sp>
      <p:sp>
        <p:nvSpPr>
          <p:cNvPr id="3" name="Content Placeholder 2">
            <a:extLst>
              <a:ext uri="{FF2B5EF4-FFF2-40B4-BE49-F238E27FC236}">
                <a16:creationId xmlns:a16="http://schemas.microsoft.com/office/drawing/2014/main" id="{0FD5FD5E-5C78-4ED9-81C1-44A6DB7B90F0}"/>
              </a:ext>
            </a:extLst>
          </p:cNvPr>
          <p:cNvSpPr>
            <a:spLocks noGrp="1"/>
          </p:cNvSpPr>
          <p:nvPr>
            <p:ph idx="1"/>
          </p:nvPr>
        </p:nvSpPr>
        <p:spPr/>
        <p:txBody>
          <a:bodyPr/>
          <a:lstStyle/>
          <a:p>
            <a:r>
              <a:rPr lang="en-US" dirty="0"/>
              <a:t>The following is provided automatically for automatic FTS</a:t>
            </a:r>
          </a:p>
          <a:p>
            <a:pPr lvl="1"/>
            <a:r>
              <a:rPr lang="en-US" dirty="0"/>
              <a:t>Service Request</a:t>
            </a:r>
          </a:p>
          <a:p>
            <a:pPr lvl="1"/>
            <a:r>
              <a:rPr lang="en-US" dirty="0"/>
              <a:t>Originating Region</a:t>
            </a:r>
          </a:p>
          <a:p>
            <a:pPr lvl="1"/>
            <a:r>
              <a:rPr lang="en-US" dirty="0"/>
              <a:t>Transfer From Region</a:t>
            </a:r>
          </a:p>
          <a:p>
            <a:pPr lvl="1"/>
            <a:r>
              <a:rPr lang="en-US" dirty="0"/>
              <a:t>Transfer To Region</a:t>
            </a:r>
          </a:p>
          <a:p>
            <a:pPr lvl="1"/>
            <a:r>
              <a:rPr lang="en-US" dirty="0"/>
              <a:t>Current Resource (Current Owner)</a:t>
            </a:r>
          </a:p>
          <a:p>
            <a:r>
              <a:rPr lang="en-US" dirty="0"/>
              <a:t>The following is to be provided by the current owner</a:t>
            </a:r>
          </a:p>
          <a:p>
            <a:pPr lvl="1"/>
            <a:r>
              <a:rPr lang="en-US" dirty="0"/>
              <a:t>Why the transfer is needed</a:t>
            </a:r>
          </a:p>
        </p:txBody>
      </p:sp>
    </p:spTree>
    <p:extLst>
      <p:ext uri="{BB962C8B-B14F-4D97-AF65-F5344CB8AC3E}">
        <p14:creationId xmlns:p14="http://schemas.microsoft.com/office/powerpoint/2010/main" val="154863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EF131B20-5F22-4BBC-8FF1-82373445481C}"/>
              </a:ext>
            </a:extLst>
          </p:cNvPr>
          <p:cNvGrpSpPr/>
          <p:nvPr/>
        </p:nvGrpSpPr>
        <p:grpSpPr>
          <a:xfrm>
            <a:off x="3635860" y="-69918"/>
            <a:ext cx="5268555" cy="4888511"/>
            <a:chOff x="3463930" y="-85548"/>
            <a:chExt cx="5268555" cy="4888511"/>
          </a:xfrm>
        </p:grpSpPr>
        <p:pic>
          <p:nvPicPr>
            <p:cNvPr id="53" name="Picture 52" descr="A close up of a logo&#10;&#10;Description automatically generated">
              <a:extLst>
                <a:ext uri="{FF2B5EF4-FFF2-40B4-BE49-F238E27FC236}">
                  <a16:creationId xmlns:a16="http://schemas.microsoft.com/office/drawing/2014/main" id="{EF4E6F00-AD5C-4908-8E02-64DD7D1E8443}"/>
                </a:ext>
              </a:extLst>
            </p:cNvPr>
            <p:cNvPicPr>
              <a:picLocks noChangeAspect="1"/>
            </p:cNvPicPr>
            <p:nvPr/>
          </p:nvPicPr>
          <p:blipFill>
            <a:blip r:embed="rId3"/>
            <a:stretch>
              <a:fillRect/>
            </a:stretch>
          </p:blipFill>
          <p:spPr>
            <a:xfrm>
              <a:off x="3568830" y="-85548"/>
              <a:ext cx="5047926" cy="4743099"/>
            </a:xfrm>
            <a:prstGeom prst="rect">
              <a:avLst/>
            </a:prstGeom>
          </p:spPr>
        </p:pic>
        <p:pic>
          <p:nvPicPr>
            <p:cNvPr id="55" name="Graphic 54">
              <a:extLst>
                <a:ext uri="{FF2B5EF4-FFF2-40B4-BE49-F238E27FC236}">
                  <a16:creationId xmlns:a16="http://schemas.microsoft.com/office/drawing/2014/main" id="{39F68037-FF9C-4D15-9226-E22EB2439D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38725" y="963946"/>
              <a:ext cx="345525" cy="345525"/>
            </a:xfrm>
            <a:prstGeom prst="rect">
              <a:avLst/>
            </a:prstGeom>
          </p:spPr>
        </p:pic>
        <p:pic>
          <p:nvPicPr>
            <p:cNvPr id="58" name="Graphic 57">
              <a:extLst>
                <a:ext uri="{FF2B5EF4-FFF2-40B4-BE49-F238E27FC236}">
                  <a16:creationId xmlns:a16="http://schemas.microsoft.com/office/drawing/2014/main" id="{CCB5028B-7ABA-457E-AC42-FF212FEE1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63930" y="2534701"/>
              <a:ext cx="345525" cy="345525"/>
            </a:xfrm>
            <a:prstGeom prst="rect">
              <a:avLst/>
            </a:prstGeom>
          </p:spPr>
        </p:pic>
        <p:pic>
          <p:nvPicPr>
            <p:cNvPr id="59" name="Graphic 58">
              <a:extLst>
                <a:ext uri="{FF2B5EF4-FFF2-40B4-BE49-F238E27FC236}">
                  <a16:creationId xmlns:a16="http://schemas.microsoft.com/office/drawing/2014/main" id="{BB1DBE62-9C57-4243-AAA0-6BCF324807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0903" y="3884448"/>
              <a:ext cx="345525" cy="345525"/>
            </a:xfrm>
            <a:prstGeom prst="rect">
              <a:avLst/>
            </a:prstGeom>
          </p:spPr>
        </p:pic>
        <p:pic>
          <p:nvPicPr>
            <p:cNvPr id="60" name="Graphic 59">
              <a:extLst>
                <a:ext uri="{FF2B5EF4-FFF2-40B4-BE49-F238E27FC236}">
                  <a16:creationId xmlns:a16="http://schemas.microsoft.com/office/drawing/2014/main" id="{08BC422D-F31C-4820-B547-46CC66DAF4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15618" y="4457438"/>
              <a:ext cx="345525" cy="345525"/>
            </a:xfrm>
            <a:prstGeom prst="rect">
              <a:avLst/>
            </a:prstGeom>
          </p:spPr>
        </p:pic>
        <p:pic>
          <p:nvPicPr>
            <p:cNvPr id="61" name="Graphic 60">
              <a:extLst>
                <a:ext uri="{FF2B5EF4-FFF2-40B4-BE49-F238E27FC236}">
                  <a16:creationId xmlns:a16="http://schemas.microsoft.com/office/drawing/2014/main" id="{0BFE0576-93F4-4CCD-ADD8-94077121E5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1744" y="963946"/>
              <a:ext cx="345525" cy="345525"/>
            </a:xfrm>
            <a:prstGeom prst="rect">
              <a:avLst/>
            </a:prstGeom>
          </p:spPr>
        </p:pic>
        <p:pic>
          <p:nvPicPr>
            <p:cNvPr id="62" name="Graphic 61">
              <a:extLst>
                <a:ext uri="{FF2B5EF4-FFF2-40B4-BE49-F238E27FC236}">
                  <a16:creationId xmlns:a16="http://schemas.microsoft.com/office/drawing/2014/main" id="{3E413A02-0258-4DDF-89E2-FCCD02624C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6960" y="2534700"/>
              <a:ext cx="345525" cy="345525"/>
            </a:xfrm>
            <a:prstGeom prst="rect">
              <a:avLst/>
            </a:prstGeom>
          </p:spPr>
        </p:pic>
        <p:pic>
          <p:nvPicPr>
            <p:cNvPr id="63" name="Graphic 62">
              <a:extLst>
                <a:ext uri="{FF2B5EF4-FFF2-40B4-BE49-F238E27FC236}">
                  <a16:creationId xmlns:a16="http://schemas.microsoft.com/office/drawing/2014/main" id="{9FE07D8C-1F7E-4CC7-AE67-DCB589C37D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0472" y="3876213"/>
              <a:ext cx="345525" cy="345525"/>
            </a:xfrm>
            <a:prstGeom prst="rect">
              <a:avLst/>
            </a:prstGeom>
          </p:spPr>
        </p:pic>
      </p:grpSp>
      <p:grpSp>
        <p:nvGrpSpPr>
          <p:cNvPr id="75" name="Group 74">
            <a:extLst>
              <a:ext uri="{FF2B5EF4-FFF2-40B4-BE49-F238E27FC236}">
                <a16:creationId xmlns:a16="http://schemas.microsoft.com/office/drawing/2014/main" id="{3D6CD32F-D6DD-44B0-9AA0-49538F5DAFB1}"/>
              </a:ext>
            </a:extLst>
          </p:cNvPr>
          <p:cNvGrpSpPr/>
          <p:nvPr/>
        </p:nvGrpSpPr>
        <p:grpSpPr>
          <a:xfrm>
            <a:off x="1398183" y="1008601"/>
            <a:ext cx="2553607" cy="872335"/>
            <a:chOff x="1088669" y="998208"/>
            <a:chExt cx="2553607" cy="872335"/>
          </a:xfrm>
        </p:grpSpPr>
        <p:pic>
          <p:nvPicPr>
            <p:cNvPr id="51" name="Graphic 50">
              <a:extLst>
                <a:ext uri="{FF2B5EF4-FFF2-40B4-BE49-F238E27FC236}">
                  <a16:creationId xmlns:a16="http://schemas.microsoft.com/office/drawing/2014/main" id="{D6372998-AA1C-4067-A48F-EB2407A78A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7230" y="1214060"/>
              <a:ext cx="656483" cy="656483"/>
            </a:xfrm>
            <a:prstGeom prst="rect">
              <a:avLst/>
            </a:prstGeom>
          </p:spPr>
        </p:pic>
        <p:sp>
          <p:nvSpPr>
            <p:cNvPr id="6" name="TextBox 5">
              <a:extLst>
                <a:ext uri="{FF2B5EF4-FFF2-40B4-BE49-F238E27FC236}">
                  <a16:creationId xmlns:a16="http://schemas.microsoft.com/office/drawing/2014/main" id="{391B427F-3180-4724-B9A3-239B22AF3FC8}"/>
                </a:ext>
              </a:extLst>
            </p:cNvPr>
            <p:cNvSpPr txBox="1"/>
            <p:nvPr/>
          </p:nvSpPr>
          <p:spPr>
            <a:xfrm>
              <a:off x="1088669" y="998208"/>
              <a:ext cx="2553607" cy="276999"/>
            </a:xfrm>
            <a:prstGeom prst="rect">
              <a:avLst/>
            </a:prstGeom>
            <a:noFill/>
          </p:spPr>
          <p:txBody>
            <a:bodyPr wrap="square" lIns="0" tIns="0" rIns="0" bIns="0" rtlCol="0" anchor="t" anchorCtr="0">
              <a:spAutoFit/>
            </a:bodyPr>
            <a:lstStyle/>
            <a:p>
              <a:pPr algn="ctr"/>
              <a:r>
                <a:rPr lang="en-US" b="1">
                  <a:latin typeface="+mj-lt"/>
                </a:rPr>
                <a:t>Community Forums</a:t>
              </a:r>
            </a:p>
          </p:txBody>
        </p:sp>
      </p:grpSp>
      <p:grpSp>
        <p:nvGrpSpPr>
          <p:cNvPr id="82" name="Group 81">
            <a:extLst>
              <a:ext uri="{FF2B5EF4-FFF2-40B4-BE49-F238E27FC236}">
                <a16:creationId xmlns:a16="http://schemas.microsoft.com/office/drawing/2014/main" id="{0F6F261C-5ADA-4C53-BC22-BDCC343566A4}"/>
              </a:ext>
            </a:extLst>
          </p:cNvPr>
          <p:cNvGrpSpPr/>
          <p:nvPr/>
        </p:nvGrpSpPr>
        <p:grpSpPr>
          <a:xfrm>
            <a:off x="2415746" y="3926882"/>
            <a:ext cx="2440228" cy="917940"/>
            <a:chOff x="2243816" y="3911252"/>
            <a:chExt cx="2440228" cy="917940"/>
          </a:xfrm>
        </p:grpSpPr>
        <p:pic>
          <p:nvPicPr>
            <p:cNvPr id="45" name="Graphic 44">
              <a:extLst>
                <a:ext uri="{FF2B5EF4-FFF2-40B4-BE49-F238E27FC236}">
                  <a16:creationId xmlns:a16="http://schemas.microsoft.com/office/drawing/2014/main" id="{59058D71-6099-45DF-AB08-984FC5DB89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688" y="4172709"/>
              <a:ext cx="656483" cy="656483"/>
            </a:xfrm>
            <a:prstGeom prst="rect">
              <a:avLst/>
            </a:prstGeom>
          </p:spPr>
        </p:pic>
        <p:sp>
          <p:nvSpPr>
            <p:cNvPr id="12" name="TextBox 11">
              <a:extLst>
                <a:ext uri="{FF2B5EF4-FFF2-40B4-BE49-F238E27FC236}">
                  <a16:creationId xmlns:a16="http://schemas.microsoft.com/office/drawing/2014/main" id="{A8D5EF03-446B-4313-9D1F-E2AA54371128}"/>
                </a:ext>
              </a:extLst>
            </p:cNvPr>
            <p:cNvSpPr txBox="1"/>
            <p:nvPr/>
          </p:nvSpPr>
          <p:spPr>
            <a:xfrm>
              <a:off x="2243816" y="3911252"/>
              <a:ext cx="2440228" cy="276999"/>
            </a:xfrm>
            <a:prstGeom prst="rect">
              <a:avLst/>
            </a:prstGeom>
            <a:noFill/>
          </p:spPr>
          <p:txBody>
            <a:bodyPr wrap="square" lIns="0" tIns="0" rIns="0" bIns="0" rtlCol="0" anchor="t" anchorCtr="0">
              <a:spAutoFit/>
            </a:bodyPr>
            <a:lstStyle/>
            <a:p>
              <a:pPr algn="ctr"/>
              <a:r>
                <a:rPr lang="en-US" b="1">
                  <a:latin typeface="+mj-lt"/>
                </a:rPr>
                <a:t>Swarming</a:t>
              </a:r>
            </a:p>
          </p:txBody>
        </p:sp>
      </p:grpSp>
      <p:grpSp>
        <p:nvGrpSpPr>
          <p:cNvPr id="78" name="Group 77">
            <a:extLst>
              <a:ext uri="{FF2B5EF4-FFF2-40B4-BE49-F238E27FC236}">
                <a16:creationId xmlns:a16="http://schemas.microsoft.com/office/drawing/2014/main" id="{36A666EA-27DF-4291-AFD5-9D0EFB95C173}"/>
              </a:ext>
            </a:extLst>
          </p:cNvPr>
          <p:cNvGrpSpPr/>
          <p:nvPr/>
        </p:nvGrpSpPr>
        <p:grpSpPr>
          <a:xfrm>
            <a:off x="8681719" y="1013838"/>
            <a:ext cx="2553609" cy="874131"/>
            <a:chOff x="8509789" y="998208"/>
            <a:chExt cx="2553609" cy="874131"/>
          </a:xfrm>
        </p:grpSpPr>
        <p:pic>
          <p:nvPicPr>
            <p:cNvPr id="43" name="Graphic 42">
              <a:extLst>
                <a:ext uri="{FF2B5EF4-FFF2-40B4-BE49-F238E27FC236}">
                  <a16:creationId xmlns:a16="http://schemas.microsoft.com/office/drawing/2014/main" id="{A501C390-3A94-472F-8174-7A9BC5F0E2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84556" y="1262155"/>
              <a:ext cx="610184" cy="610184"/>
            </a:xfrm>
            <a:prstGeom prst="rect">
              <a:avLst/>
            </a:prstGeom>
          </p:spPr>
        </p:pic>
        <p:sp>
          <p:nvSpPr>
            <p:cNvPr id="13" name="TextBox 12">
              <a:extLst>
                <a:ext uri="{FF2B5EF4-FFF2-40B4-BE49-F238E27FC236}">
                  <a16:creationId xmlns:a16="http://schemas.microsoft.com/office/drawing/2014/main" id="{4B1BED76-7330-4FF1-8C60-3CD94FB88A8C}"/>
                </a:ext>
              </a:extLst>
            </p:cNvPr>
            <p:cNvSpPr txBox="1"/>
            <p:nvPr/>
          </p:nvSpPr>
          <p:spPr>
            <a:xfrm>
              <a:off x="8509789" y="998208"/>
              <a:ext cx="2553609" cy="276999"/>
            </a:xfrm>
            <a:prstGeom prst="rect">
              <a:avLst/>
            </a:prstGeom>
            <a:noFill/>
          </p:spPr>
          <p:txBody>
            <a:bodyPr wrap="square" lIns="0" tIns="0" rIns="0" bIns="0" rtlCol="0" anchor="t" anchorCtr="0">
              <a:spAutoFit/>
            </a:bodyPr>
            <a:lstStyle/>
            <a:p>
              <a:pPr algn="ctr"/>
              <a:r>
                <a:rPr lang="en-US" b="1">
                  <a:latin typeface="+mj-lt"/>
                </a:rPr>
                <a:t>Case Health/Wellness</a:t>
              </a:r>
            </a:p>
          </p:txBody>
        </p:sp>
      </p:grpSp>
      <p:grpSp>
        <p:nvGrpSpPr>
          <p:cNvPr id="73" name="Group 72">
            <a:extLst>
              <a:ext uri="{FF2B5EF4-FFF2-40B4-BE49-F238E27FC236}">
                <a16:creationId xmlns:a16="http://schemas.microsoft.com/office/drawing/2014/main" id="{319D21ED-BAF2-43A6-BB65-28A0D1F4640D}"/>
              </a:ext>
            </a:extLst>
          </p:cNvPr>
          <p:cNvGrpSpPr/>
          <p:nvPr/>
        </p:nvGrpSpPr>
        <p:grpSpPr>
          <a:xfrm>
            <a:off x="4597010" y="577657"/>
            <a:ext cx="3342807" cy="3156637"/>
            <a:chOff x="4425080" y="562027"/>
            <a:chExt cx="3342807" cy="3156637"/>
          </a:xfrm>
        </p:grpSpPr>
        <p:sp>
          <p:nvSpPr>
            <p:cNvPr id="5" name="Oval 4">
              <a:extLst>
                <a:ext uri="{FF2B5EF4-FFF2-40B4-BE49-F238E27FC236}">
                  <a16:creationId xmlns:a16="http://schemas.microsoft.com/office/drawing/2014/main" id="{D01AE2F7-DF36-4F0C-82CF-8D76AA4DC9BF}"/>
                </a:ext>
              </a:extLst>
            </p:cNvPr>
            <p:cNvSpPr/>
            <p:nvPr/>
          </p:nvSpPr>
          <p:spPr>
            <a:xfrm>
              <a:off x="4436630" y="562027"/>
              <a:ext cx="3316605" cy="3156637"/>
            </a:xfrm>
            <a:prstGeom prst="ellipse">
              <a:avLst/>
            </a:prstGeom>
            <a:solidFill>
              <a:srgbClr val="EEEEEE"/>
            </a:solidFill>
            <a:ln w="2857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pic>
          <p:nvPicPr>
            <p:cNvPr id="65" name="Graphic 64">
              <a:extLst>
                <a:ext uri="{FF2B5EF4-FFF2-40B4-BE49-F238E27FC236}">
                  <a16:creationId xmlns:a16="http://schemas.microsoft.com/office/drawing/2014/main" id="{FDA73FED-4FB0-4833-89B4-6FDA1004EA2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3375" y="1262626"/>
              <a:ext cx="1590572" cy="1590572"/>
            </a:xfrm>
            <a:prstGeom prst="rect">
              <a:avLst/>
            </a:prstGeom>
          </p:spPr>
        </p:pic>
        <p:sp>
          <p:nvSpPr>
            <p:cNvPr id="16" name="TextBox 15">
              <a:extLst>
                <a:ext uri="{FF2B5EF4-FFF2-40B4-BE49-F238E27FC236}">
                  <a16:creationId xmlns:a16="http://schemas.microsoft.com/office/drawing/2014/main" id="{52C2070C-67B9-49B2-8ED3-192AB50A7935}"/>
                </a:ext>
              </a:extLst>
            </p:cNvPr>
            <p:cNvSpPr txBox="1"/>
            <p:nvPr/>
          </p:nvSpPr>
          <p:spPr>
            <a:xfrm>
              <a:off x="4425080" y="2003292"/>
              <a:ext cx="3342807" cy="307777"/>
            </a:xfrm>
            <a:prstGeom prst="rect">
              <a:avLst/>
            </a:prstGeom>
            <a:noFill/>
          </p:spPr>
          <p:txBody>
            <a:bodyPr wrap="square" lIns="0" tIns="0" rIns="0" bIns="0" rtlCol="0" anchor="t" anchorCtr="0">
              <a:spAutoFit/>
            </a:bodyPr>
            <a:lstStyle/>
            <a:p>
              <a:pPr algn="ctr"/>
              <a:r>
                <a:rPr lang="en-US" sz="2000" b="1">
                  <a:ln w="6350">
                    <a:noFill/>
                  </a:ln>
                  <a:solidFill>
                    <a:schemeClr val="bg1"/>
                  </a:solidFill>
                  <a:latin typeface="Segoe UI Black" panose="020B0A02040204020203" pitchFamily="34" charset="0"/>
                  <a:ea typeface="Segoe UI Black" panose="020B0A02040204020203" pitchFamily="34" charset="0"/>
                  <a:cs typeface="Segoe UI" panose="020B0502040204020203" pitchFamily="34" charset="0"/>
                </a:rPr>
                <a:t>Microsoft Dynamics 365</a:t>
              </a:r>
            </a:p>
          </p:txBody>
        </p:sp>
      </p:grpSp>
      <p:grpSp>
        <p:nvGrpSpPr>
          <p:cNvPr id="76" name="Group 75">
            <a:extLst>
              <a:ext uri="{FF2B5EF4-FFF2-40B4-BE49-F238E27FC236}">
                <a16:creationId xmlns:a16="http://schemas.microsoft.com/office/drawing/2014/main" id="{17BF7098-5C3D-4579-99F0-0A836E6ADB60}"/>
              </a:ext>
            </a:extLst>
          </p:cNvPr>
          <p:cNvGrpSpPr/>
          <p:nvPr/>
        </p:nvGrpSpPr>
        <p:grpSpPr>
          <a:xfrm>
            <a:off x="1085371" y="2585392"/>
            <a:ext cx="2553607" cy="879562"/>
            <a:chOff x="913441" y="2569762"/>
            <a:chExt cx="2553607" cy="879562"/>
          </a:xfrm>
        </p:grpSpPr>
        <p:sp>
          <p:nvSpPr>
            <p:cNvPr id="8" name="TextBox 7">
              <a:extLst>
                <a:ext uri="{FF2B5EF4-FFF2-40B4-BE49-F238E27FC236}">
                  <a16:creationId xmlns:a16="http://schemas.microsoft.com/office/drawing/2014/main" id="{BBF45F53-4933-46F3-9976-55499400A09A}"/>
                </a:ext>
              </a:extLst>
            </p:cNvPr>
            <p:cNvSpPr txBox="1"/>
            <p:nvPr/>
          </p:nvSpPr>
          <p:spPr>
            <a:xfrm>
              <a:off x="913441" y="2569762"/>
              <a:ext cx="2553607" cy="276999"/>
            </a:xfrm>
            <a:prstGeom prst="rect">
              <a:avLst/>
            </a:prstGeom>
            <a:noFill/>
          </p:spPr>
          <p:txBody>
            <a:bodyPr wrap="square" lIns="0" tIns="0" rIns="0" bIns="0" rtlCol="0" anchor="t" anchorCtr="0">
              <a:spAutoFit/>
            </a:bodyPr>
            <a:lstStyle/>
            <a:p>
              <a:pPr algn="ctr"/>
              <a:r>
                <a:rPr lang="en-US" b="1">
                  <a:latin typeface="+mj-lt"/>
                </a:rPr>
                <a:t>Knowledge and </a:t>
              </a:r>
              <a:r>
                <a:rPr lang="en-US" b="1" err="1">
                  <a:latin typeface="+mj-lt"/>
                </a:rPr>
                <a:t>QnA</a:t>
              </a:r>
              <a:endParaRPr lang="en-US" b="1">
                <a:latin typeface="+mj-lt"/>
              </a:endParaRPr>
            </a:p>
          </p:txBody>
        </p:sp>
        <p:pic>
          <p:nvPicPr>
            <p:cNvPr id="37" name="Graphic 36">
              <a:extLst>
                <a:ext uri="{FF2B5EF4-FFF2-40B4-BE49-F238E27FC236}">
                  <a16:creationId xmlns:a16="http://schemas.microsoft.com/office/drawing/2014/main" id="{B3C564CE-EB4A-4459-8B11-10A6711332C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960700" y="2792841"/>
              <a:ext cx="656483" cy="656483"/>
            </a:xfrm>
            <a:prstGeom prst="rect">
              <a:avLst/>
            </a:prstGeom>
          </p:spPr>
        </p:pic>
      </p:grpSp>
      <p:grpSp>
        <p:nvGrpSpPr>
          <p:cNvPr id="79" name="Group 78">
            <a:extLst>
              <a:ext uri="{FF2B5EF4-FFF2-40B4-BE49-F238E27FC236}">
                <a16:creationId xmlns:a16="http://schemas.microsoft.com/office/drawing/2014/main" id="{ABBC6FF4-9A4D-42B6-805E-4B5644C78C14}"/>
              </a:ext>
            </a:extLst>
          </p:cNvPr>
          <p:cNvGrpSpPr/>
          <p:nvPr/>
        </p:nvGrpSpPr>
        <p:grpSpPr>
          <a:xfrm>
            <a:off x="7849297" y="3920925"/>
            <a:ext cx="2553607" cy="959774"/>
            <a:chOff x="7677367" y="3905295"/>
            <a:chExt cx="2553607" cy="959774"/>
          </a:xfrm>
        </p:grpSpPr>
        <p:sp>
          <p:nvSpPr>
            <p:cNvPr id="7" name="TextBox 6">
              <a:extLst>
                <a:ext uri="{FF2B5EF4-FFF2-40B4-BE49-F238E27FC236}">
                  <a16:creationId xmlns:a16="http://schemas.microsoft.com/office/drawing/2014/main" id="{7641AAEE-F3A3-4B00-9BA5-75918BC680BF}"/>
                </a:ext>
              </a:extLst>
            </p:cNvPr>
            <p:cNvSpPr txBox="1"/>
            <p:nvPr/>
          </p:nvSpPr>
          <p:spPr>
            <a:xfrm>
              <a:off x="7677367" y="3905295"/>
              <a:ext cx="2553607" cy="276999"/>
            </a:xfrm>
            <a:prstGeom prst="rect">
              <a:avLst/>
            </a:prstGeom>
            <a:noFill/>
          </p:spPr>
          <p:txBody>
            <a:bodyPr wrap="square" lIns="0" tIns="0" rIns="0" bIns="0" rtlCol="0" anchor="t" anchorCtr="0">
              <a:spAutoFit/>
            </a:bodyPr>
            <a:lstStyle/>
            <a:p>
              <a:pPr algn="ctr"/>
              <a:r>
                <a:rPr lang="en-US" b="1">
                  <a:latin typeface="+mj-lt"/>
                </a:rPr>
                <a:t>Follow the Sun</a:t>
              </a:r>
            </a:p>
          </p:txBody>
        </p:sp>
        <p:pic>
          <p:nvPicPr>
            <p:cNvPr id="39" name="Graphic 38">
              <a:extLst>
                <a:ext uri="{FF2B5EF4-FFF2-40B4-BE49-F238E27FC236}">
                  <a16:creationId xmlns:a16="http://schemas.microsoft.com/office/drawing/2014/main" id="{3CBFDED2-4808-408F-AFF7-34284ECF9A1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547571" y="4051872"/>
              <a:ext cx="813197" cy="813197"/>
            </a:xfrm>
            <a:prstGeom prst="rect">
              <a:avLst/>
            </a:prstGeom>
          </p:spPr>
        </p:pic>
      </p:grpSp>
      <p:grpSp>
        <p:nvGrpSpPr>
          <p:cNvPr id="77" name="Group 76">
            <a:extLst>
              <a:ext uri="{FF2B5EF4-FFF2-40B4-BE49-F238E27FC236}">
                <a16:creationId xmlns:a16="http://schemas.microsoft.com/office/drawing/2014/main" id="{91186B1C-C212-4DE2-AE3F-D6DF960F9A63}"/>
              </a:ext>
            </a:extLst>
          </p:cNvPr>
          <p:cNvGrpSpPr/>
          <p:nvPr/>
        </p:nvGrpSpPr>
        <p:grpSpPr>
          <a:xfrm>
            <a:off x="8706328" y="2590422"/>
            <a:ext cx="2553606" cy="936105"/>
            <a:chOff x="8534398" y="2574792"/>
            <a:chExt cx="2553606" cy="936105"/>
          </a:xfrm>
        </p:grpSpPr>
        <p:sp>
          <p:nvSpPr>
            <p:cNvPr id="10" name="TextBox 9">
              <a:extLst>
                <a:ext uri="{FF2B5EF4-FFF2-40B4-BE49-F238E27FC236}">
                  <a16:creationId xmlns:a16="http://schemas.microsoft.com/office/drawing/2014/main" id="{BD41FA2C-C851-4829-A9C4-D716150328FA}"/>
                </a:ext>
              </a:extLst>
            </p:cNvPr>
            <p:cNvSpPr txBox="1"/>
            <p:nvPr/>
          </p:nvSpPr>
          <p:spPr>
            <a:xfrm>
              <a:off x="8534398" y="2574792"/>
              <a:ext cx="2553606" cy="276999"/>
            </a:xfrm>
            <a:prstGeom prst="rect">
              <a:avLst/>
            </a:prstGeom>
            <a:noFill/>
          </p:spPr>
          <p:txBody>
            <a:bodyPr wrap="square" lIns="0" tIns="0" rIns="0" bIns="0" rtlCol="0" anchor="t" anchorCtr="0">
              <a:spAutoFit/>
            </a:bodyPr>
            <a:lstStyle/>
            <a:p>
              <a:pPr algn="ctr"/>
              <a:r>
                <a:rPr lang="en-US" b="1">
                  <a:latin typeface="+mj-lt"/>
                </a:rPr>
                <a:t>IcM Management</a:t>
              </a:r>
            </a:p>
          </p:txBody>
        </p:sp>
        <p:pic>
          <p:nvPicPr>
            <p:cNvPr id="47" name="Graphic 46">
              <a:extLst>
                <a:ext uri="{FF2B5EF4-FFF2-40B4-BE49-F238E27FC236}">
                  <a16:creationId xmlns:a16="http://schemas.microsoft.com/office/drawing/2014/main" id="{359C8B43-6165-4653-8CA2-9C6D6E75185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463503" y="2815501"/>
              <a:ext cx="695396" cy="695396"/>
            </a:xfrm>
            <a:prstGeom prst="rect">
              <a:avLst/>
            </a:prstGeom>
          </p:spPr>
        </p:pic>
      </p:grpSp>
      <p:grpSp>
        <p:nvGrpSpPr>
          <p:cNvPr id="80" name="Group 79">
            <a:extLst>
              <a:ext uri="{FF2B5EF4-FFF2-40B4-BE49-F238E27FC236}">
                <a16:creationId xmlns:a16="http://schemas.microsoft.com/office/drawing/2014/main" id="{16A1B9D4-B879-4D5D-BDEB-A8C59EA06AB9}"/>
              </a:ext>
            </a:extLst>
          </p:cNvPr>
          <p:cNvGrpSpPr/>
          <p:nvPr/>
        </p:nvGrpSpPr>
        <p:grpSpPr>
          <a:xfrm>
            <a:off x="4990058" y="4860715"/>
            <a:ext cx="2553607" cy="945909"/>
            <a:chOff x="4818128" y="4829455"/>
            <a:chExt cx="2553607" cy="945909"/>
          </a:xfrm>
        </p:grpSpPr>
        <p:sp>
          <p:nvSpPr>
            <p:cNvPr id="11" name="TextBox 10">
              <a:extLst>
                <a:ext uri="{FF2B5EF4-FFF2-40B4-BE49-F238E27FC236}">
                  <a16:creationId xmlns:a16="http://schemas.microsoft.com/office/drawing/2014/main" id="{A5DBEC70-B281-402E-83E0-8E3CF9AE9C4F}"/>
                </a:ext>
              </a:extLst>
            </p:cNvPr>
            <p:cNvSpPr txBox="1"/>
            <p:nvPr/>
          </p:nvSpPr>
          <p:spPr>
            <a:xfrm>
              <a:off x="4818128" y="4829455"/>
              <a:ext cx="2553607" cy="276999"/>
            </a:xfrm>
            <a:prstGeom prst="rect">
              <a:avLst/>
            </a:prstGeom>
            <a:noFill/>
          </p:spPr>
          <p:txBody>
            <a:bodyPr wrap="square" lIns="0" tIns="0" rIns="0" bIns="0" rtlCol="0" anchor="t" anchorCtr="0">
              <a:spAutoFit/>
            </a:bodyPr>
            <a:lstStyle/>
            <a:p>
              <a:pPr algn="ctr"/>
              <a:r>
                <a:rPr lang="en-US" b="1">
                  <a:latin typeface="+mj-lt"/>
                </a:rPr>
                <a:t>Case Assignment</a:t>
              </a:r>
            </a:p>
          </p:txBody>
        </p:sp>
        <p:pic>
          <p:nvPicPr>
            <p:cNvPr id="49" name="Graphic 48">
              <a:extLst>
                <a:ext uri="{FF2B5EF4-FFF2-40B4-BE49-F238E27FC236}">
                  <a16:creationId xmlns:a16="http://schemas.microsoft.com/office/drawing/2014/main" id="{D0B4C224-0671-4933-8699-9397EA2C8B4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760138" y="5118881"/>
              <a:ext cx="656483" cy="656483"/>
            </a:xfrm>
            <a:prstGeom prst="rect">
              <a:avLst/>
            </a:prstGeom>
          </p:spPr>
        </p:pic>
      </p:grpSp>
    </p:spTree>
    <p:extLst>
      <p:ext uri="{BB962C8B-B14F-4D97-AF65-F5344CB8AC3E}">
        <p14:creationId xmlns:p14="http://schemas.microsoft.com/office/powerpoint/2010/main" val="2200682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0EAF-255E-4149-AB1A-1D1B087C6F80}"/>
              </a:ext>
            </a:extLst>
          </p:cNvPr>
          <p:cNvSpPr>
            <a:spLocks noGrp="1"/>
          </p:cNvSpPr>
          <p:nvPr>
            <p:ph type="title"/>
          </p:nvPr>
        </p:nvSpPr>
        <p:spPr/>
        <p:txBody>
          <a:bodyPr/>
          <a:lstStyle/>
          <a:p>
            <a:r>
              <a:rPr lang="en-US" dirty="0"/>
              <a:t>Customer Validation</a:t>
            </a:r>
          </a:p>
        </p:txBody>
      </p:sp>
      <p:sp>
        <p:nvSpPr>
          <p:cNvPr id="3" name="Content Placeholder 2">
            <a:extLst>
              <a:ext uri="{FF2B5EF4-FFF2-40B4-BE49-F238E27FC236}">
                <a16:creationId xmlns:a16="http://schemas.microsoft.com/office/drawing/2014/main" id="{C84FC41C-5A64-4020-8672-202123B19FCD}"/>
              </a:ext>
            </a:extLst>
          </p:cNvPr>
          <p:cNvSpPr>
            <a:spLocks noGrp="1"/>
          </p:cNvSpPr>
          <p:nvPr>
            <p:ph idx="1"/>
          </p:nvPr>
        </p:nvSpPr>
        <p:spPr/>
        <p:txBody>
          <a:bodyPr>
            <a:normAutofit fontScale="85000" lnSpcReduction="20000"/>
          </a:bodyPr>
          <a:lstStyle/>
          <a:p>
            <a:r>
              <a:rPr lang="en-US" dirty="0"/>
              <a:t>Is Customer Available</a:t>
            </a:r>
          </a:p>
          <a:p>
            <a:pPr lvl="1"/>
            <a:r>
              <a:rPr lang="en-US" dirty="0"/>
              <a:t>Indicate if the customer is available (Yes or No)</a:t>
            </a:r>
          </a:p>
          <a:p>
            <a:r>
              <a:rPr lang="en-US" dirty="0"/>
              <a:t>Indicate the type of FTS transfer</a:t>
            </a:r>
          </a:p>
          <a:p>
            <a:pPr lvl="1"/>
            <a:r>
              <a:rPr lang="en-US" dirty="0"/>
              <a:t>Automatic (common)</a:t>
            </a:r>
          </a:p>
          <a:p>
            <a:pPr lvl="1"/>
            <a:r>
              <a:rPr lang="en-US" dirty="0"/>
              <a:t>Manual (uncommon)</a:t>
            </a:r>
          </a:p>
          <a:p>
            <a:r>
              <a:rPr lang="en-US" dirty="0"/>
              <a:t>Next stage is determined by these values</a:t>
            </a:r>
          </a:p>
          <a:p>
            <a:pPr lvl="1"/>
            <a:r>
              <a:rPr lang="en-US" dirty="0"/>
              <a:t>Customer is available and it is automatic: Customer Callback</a:t>
            </a:r>
          </a:p>
          <a:p>
            <a:pPr lvl="1"/>
            <a:r>
              <a:rPr lang="en-US" dirty="0"/>
              <a:t>Customer is not available and is automatic: Not Valid</a:t>
            </a:r>
          </a:p>
          <a:p>
            <a:pPr lvl="1"/>
            <a:r>
              <a:rPr lang="en-US" dirty="0"/>
              <a:t>Customer is available and is manual: Customer Callback</a:t>
            </a:r>
          </a:p>
          <a:p>
            <a:pPr lvl="1"/>
            <a:r>
              <a:rPr lang="en-US" dirty="0"/>
              <a:t>Customer is not available and is manual: Action On</a:t>
            </a:r>
          </a:p>
        </p:txBody>
      </p:sp>
    </p:spTree>
    <p:extLst>
      <p:ext uri="{BB962C8B-B14F-4D97-AF65-F5344CB8AC3E}">
        <p14:creationId xmlns:p14="http://schemas.microsoft.com/office/powerpoint/2010/main" val="3653839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3F34-FD48-4ECC-80D2-2EB1BE520569}"/>
              </a:ext>
            </a:extLst>
          </p:cNvPr>
          <p:cNvSpPr>
            <a:spLocks noGrp="1"/>
          </p:cNvSpPr>
          <p:nvPr>
            <p:ph type="title"/>
          </p:nvPr>
        </p:nvSpPr>
        <p:spPr/>
        <p:txBody>
          <a:bodyPr/>
          <a:lstStyle/>
          <a:p>
            <a:r>
              <a:rPr lang="en-US" dirty="0"/>
              <a:t>Customer Callback</a:t>
            </a:r>
          </a:p>
        </p:txBody>
      </p:sp>
      <p:sp>
        <p:nvSpPr>
          <p:cNvPr id="3" name="Content Placeholder 2">
            <a:extLst>
              <a:ext uri="{FF2B5EF4-FFF2-40B4-BE49-F238E27FC236}">
                <a16:creationId xmlns:a16="http://schemas.microsoft.com/office/drawing/2014/main" id="{C18D1C27-3ABF-40C2-8B1F-8492C82477FD}"/>
              </a:ext>
            </a:extLst>
          </p:cNvPr>
          <p:cNvSpPr>
            <a:spLocks noGrp="1"/>
          </p:cNvSpPr>
          <p:nvPr>
            <p:ph idx="1"/>
          </p:nvPr>
        </p:nvSpPr>
        <p:spPr/>
        <p:txBody>
          <a:bodyPr/>
          <a:lstStyle/>
          <a:p>
            <a:r>
              <a:rPr lang="en-US" dirty="0"/>
              <a:t>Customer is available</a:t>
            </a:r>
          </a:p>
          <a:p>
            <a:r>
              <a:rPr lang="en-US" dirty="0"/>
              <a:t>FTS is Manual or Automatic</a:t>
            </a:r>
          </a:p>
          <a:p>
            <a:r>
              <a:rPr lang="en-US" dirty="0"/>
              <a:t>Engineer Must Provide</a:t>
            </a:r>
          </a:p>
          <a:p>
            <a:pPr lvl="1"/>
            <a:r>
              <a:rPr lang="en-US" dirty="0"/>
              <a:t>Call Back Required: Yes | No</a:t>
            </a:r>
          </a:p>
          <a:p>
            <a:pPr lvl="1"/>
            <a:r>
              <a:rPr lang="en-US" dirty="0"/>
              <a:t>Action on: Customer | Support | Product Group</a:t>
            </a:r>
          </a:p>
          <a:p>
            <a:pPr lvl="1"/>
            <a:r>
              <a:rPr lang="en-US" dirty="0"/>
              <a:t>If Call Back Required, Then Call Back Time UTC Required</a:t>
            </a:r>
          </a:p>
          <a:p>
            <a:pPr lvl="2"/>
            <a:r>
              <a:rPr lang="en-US" dirty="0"/>
              <a:t>Provide the callback time in UTC time zone to avoid any misunderstanding of time to call back customer</a:t>
            </a:r>
          </a:p>
        </p:txBody>
      </p:sp>
    </p:spTree>
    <p:extLst>
      <p:ext uri="{BB962C8B-B14F-4D97-AF65-F5344CB8AC3E}">
        <p14:creationId xmlns:p14="http://schemas.microsoft.com/office/powerpoint/2010/main" val="381445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3F34-FD48-4ECC-80D2-2EB1BE520569}"/>
              </a:ext>
            </a:extLst>
          </p:cNvPr>
          <p:cNvSpPr>
            <a:spLocks noGrp="1"/>
          </p:cNvSpPr>
          <p:nvPr>
            <p:ph type="title"/>
          </p:nvPr>
        </p:nvSpPr>
        <p:spPr/>
        <p:txBody>
          <a:bodyPr/>
          <a:lstStyle/>
          <a:p>
            <a:r>
              <a:rPr lang="en-US" dirty="0"/>
              <a:t>Wait Until</a:t>
            </a:r>
          </a:p>
        </p:txBody>
      </p:sp>
      <p:sp>
        <p:nvSpPr>
          <p:cNvPr id="3" name="Content Placeholder 2">
            <a:extLst>
              <a:ext uri="{FF2B5EF4-FFF2-40B4-BE49-F238E27FC236}">
                <a16:creationId xmlns:a16="http://schemas.microsoft.com/office/drawing/2014/main" id="{C18D1C27-3ABF-40C2-8B1F-8492C82477FD}"/>
              </a:ext>
            </a:extLst>
          </p:cNvPr>
          <p:cNvSpPr>
            <a:spLocks noGrp="1"/>
          </p:cNvSpPr>
          <p:nvPr>
            <p:ph idx="1"/>
          </p:nvPr>
        </p:nvSpPr>
        <p:spPr/>
        <p:txBody>
          <a:bodyPr>
            <a:normAutofit/>
          </a:bodyPr>
          <a:lstStyle/>
          <a:p>
            <a:r>
              <a:rPr lang="en-US" dirty="0"/>
              <a:t>This stage blocks the FTS until the handover call start time arrives</a:t>
            </a:r>
          </a:p>
          <a:p>
            <a:r>
              <a:rPr lang="en-US" dirty="0"/>
              <a:t>Engineer Must Wait</a:t>
            </a:r>
          </a:p>
          <a:p>
            <a:pPr lvl="1"/>
            <a:r>
              <a:rPr lang="en-US" dirty="0"/>
              <a:t>Until the handover call start time to continue BPF</a:t>
            </a:r>
          </a:p>
          <a:p>
            <a:pPr lvl="1"/>
            <a:r>
              <a:rPr lang="en-US" dirty="0"/>
              <a:t>This is a good time to provide a summary</a:t>
            </a:r>
          </a:p>
        </p:txBody>
      </p:sp>
    </p:spTree>
    <p:extLst>
      <p:ext uri="{BB962C8B-B14F-4D97-AF65-F5344CB8AC3E}">
        <p14:creationId xmlns:p14="http://schemas.microsoft.com/office/powerpoint/2010/main" val="2018485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3F34-FD48-4ECC-80D2-2EB1BE520569}"/>
              </a:ext>
            </a:extLst>
          </p:cNvPr>
          <p:cNvSpPr>
            <a:spLocks noGrp="1"/>
          </p:cNvSpPr>
          <p:nvPr>
            <p:ph type="title"/>
          </p:nvPr>
        </p:nvSpPr>
        <p:spPr/>
        <p:txBody>
          <a:bodyPr/>
          <a:lstStyle/>
          <a:p>
            <a:r>
              <a:rPr lang="en-US" dirty="0"/>
              <a:t>Ensure Summary</a:t>
            </a:r>
          </a:p>
        </p:txBody>
      </p:sp>
      <p:sp>
        <p:nvSpPr>
          <p:cNvPr id="3" name="Content Placeholder 2">
            <a:extLst>
              <a:ext uri="{FF2B5EF4-FFF2-40B4-BE49-F238E27FC236}">
                <a16:creationId xmlns:a16="http://schemas.microsoft.com/office/drawing/2014/main" id="{C18D1C27-3ABF-40C2-8B1F-8492C82477FD}"/>
              </a:ext>
            </a:extLst>
          </p:cNvPr>
          <p:cNvSpPr>
            <a:spLocks noGrp="1"/>
          </p:cNvSpPr>
          <p:nvPr>
            <p:ph idx="1"/>
          </p:nvPr>
        </p:nvSpPr>
        <p:spPr/>
        <p:txBody>
          <a:bodyPr>
            <a:normAutofit/>
          </a:bodyPr>
          <a:lstStyle/>
          <a:p>
            <a:r>
              <a:rPr lang="en-US" dirty="0"/>
              <a:t>A summary must be provided in this stage</a:t>
            </a:r>
          </a:p>
          <a:p>
            <a:r>
              <a:rPr lang="en-US" dirty="0"/>
              <a:t>Once the BPF is finished this summary will be sent to Service Desk or Dynamics (depending upon cases Active System)</a:t>
            </a:r>
          </a:p>
        </p:txBody>
      </p:sp>
    </p:spTree>
    <p:extLst>
      <p:ext uri="{BB962C8B-B14F-4D97-AF65-F5344CB8AC3E}">
        <p14:creationId xmlns:p14="http://schemas.microsoft.com/office/powerpoint/2010/main" val="203884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3F34-FD48-4ECC-80D2-2EB1BE520569}"/>
              </a:ext>
            </a:extLst>
          </p:cNvPr>
          <p:cNvSpPr>
            <a:spLocks noGrp="1"/>
          </p:cNvSpPr>
          <p:nvPr>
            <p:ph type="title"/>
          </p:nvPr>
        </p:nvSpPr>
        <p:spPr/>
        <p:txBody>
          <a:bodyPr/>
          <a:lstStyle/>
          <a:p>
            <a:r>
              <a:rPr lang="en-US" dirty="0"/>
              <a:t>Select Resource</a:t>
            </a:r>
          </a:p>
        </p:txBody>
      </p:sp>
      <p:sp>
        <p:nvSpPr>
          <p:cNvPr id="3" name="Content Placeholder 2">
            <a:extLst>
              <a:ext uri="{FF2B5EF4-FFF2-40B4-BE49-F238E27FC236}">
                <a16:creationId xmlns:a16="http://schemas.microsoft.com/office/drawing/2014/main" id="{C18D1C27-3ABF-40C2-8B1F-8492C82477FD}"/>
              </a:ext>
            </a:extLst>
          </p:cNvPr>
          <p:cNvSpPr>
            <a:spLocks noGrp="1"/>
          </p:cNvSpPr>
          <p:nvPr>
            <p:ph idx="1"/>
          </p:nvPr>
        </p:nvSpPr>
        <p:spPr/>
        <p:txBody>
          <a:bodyPr>
            <a:normAutofit lnSpcReduction="10000"/>
          </a:bodyPr>
          <a:lstStyle/>
          <a:p>
            <a:r>
              <a:rPr lang="en-US" dirty="0"/>
              <a:t>In this stage you must select how you want to locate a new resource</a:t>
            </a:r>
          </a:p>
          <a:p>
            <a:pPr lvl="1"/>
            <a:r>
              <a:rPr lang="en-US" dirty="0"/>
              <a:t>Automatic: Allow VDM to find someone</a:t>
            </a:r>
          </a:p>
          <a:p>
            <a:pPr lvl="1"/>
            <a:r>
              <a:rPr lang="en-US" dirty="0"/>
              <a:t>Manual: Person running the BPF will select someone to take the case.</a:t>
            </a:r>
          </a:p>
          <a:p>
            <a:r>
              <a:rPr lang="en-US" dirty="0"/>
              <a:t>The next stage is either</a:t>
            </a:r>
          </a:p>
          <a:p>
            <a:pPr lvl="1"/>
            <a:r>
              <a:rPr lang="en-US" dirty="0"/>
              <a:t>Auto Resolve Resource: If you want to allow VDM to select someone</a:t>
            </a:r>
          </a:p>
          <a:p>
            <a:pPr lvl="1"/>
            <a:r>
              <a:rPr lang="en-US" dirty="0"/>
              <a:t>Select Resource Manually: If you want to pick a specific person to take the case transfer</a:t>
            </a:r>
          </a:p>
        </p:txBody>
      </p:sp>
    </p:spTree>
    <p:extLst>
      <p:ext uri="{BB962C8B-B14F-4D97-AF65-F5344CB8AC3E}">
        <p14:creationId xmlns:p14="http://schemas.microsoft.com/office/powerpoint/2010/main" val="4228641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3F34-FD48-4ECC-80D2-2EB1BE520569}"/>
              </a:ext>
            </a:extLst>
          </p:cNvPr>
          <p:cNvSpPr>
            <a:spLocks noGrp="1"/>
          </p:cNvSpPr>
          <p:nvPr>
            <p:ph type="title"/>
          </p:nvPr>
        </p:nvSpPr>
        <p:spPr/>
        <p:txBody>
          <a:bodyPr/>
          <a:lstStyle/>
          <a:p>
            <a:r>
              <a:rPr lang="en-US" dirty="0"/>
              <a:t>Auto Resolve Resource</a:t>
            </a:r>
          </a:p>
        </p:txBody>
      </p:sp>
      <p:sp>
        <p:nvSpPr>
          <p:cNvPr id="3" name="Content Placeholder 2">
            <a:extLst>
              <a:ext uri="{FF2B5EF4-FFF2-40B4-BE49-F238E27FC236}">
                <a16:creationId xmlns:a16="http://schemas.microsoft.com/office/drawing/2014/main" id="{C18D1C27-3ABF-40C2-8B1F-8492C82477FD}"/>
              </a:ext>
            </a:extLst>
          </p:cNvPr>
          <p:cNvSpPr>
            <a:spLocks noGrp="1"/>
          </p:cNvSpPr>
          <p:nvPr>
            <p:ph idx="1"/>
          </p:nvPr>
        </p:nvSpPr>
        <p:spPr/>
        <p:txBody>
          <a:bodyPr>
            <a:normAutofit/>
          </a:bodyPr>
          <a:lstStyle/>
          <a:p>
            <a:r>
              <a:rPr lang="en-US" dirty="0"/>
              <a:t>As you leave this stage VDM will attempt to locate a case owner and transfer the case to the automatically selected resource</a:t>
            </a:r>
          </a:p>
          <a:p>
            <a:r>
              <a:rPr lang="en-US" dirty="0"/>
              <a:t>If VDM is not able to locate a case owner you will be given the option to change to manual mode</a:t>
            </a:r>
          </a:p>
        </p:txBody>
      </p:sp>
    </p:spTree>
    <p:extLst>
      <p:ext uri="{BB962C8B-B14F-4D97-AF65-F5344CB8AC3E}">
        <p14:creationId xmlns:p14="http://schemas.microsoft.com/office/powerpoint/2010/main" val="2347102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D846-289D-4E99-B555-5B7EC0BE6E55}"/>
              </a:ext>
            </a:extLst>
          </p:cNvPr>
          <p:cNvSpPr>
            <a:spLocks noGrp="1"/>
          </p:cNvSpPr>
          <p:nvPr>
            <p:ph type="title"/>
          </p:nvPr>
        </p:nvSpPr>
        <p:spPr/>
        <p:txBody>
          <a:bodyPr/>
          <a:lstStyle/>
          <a:p>
            <a:r>
              <a:rPr lang="en-US" dirty="0"/>
              <a:t>Select Resource Manually</a:t>
            </a:r>
          </a:p>
        </p:txBody>
      </p:sp>
      <p:sp>
        <p:nvSpPr>
          <p:cNvPr id="3" name="Content Placeholder 2">
            <a:extLst>
              <a:ext uri="{FF2B5EF4-FFF2-40B4-BE49-F238E27FC236}">
                <a16:creationId xmlns:a16="http://schemas.microsoft.com/office/drawing/2014/main" id="{2909EAD0-1313-425E-AD4C-04CE7D7AC1C9}"/>
              </a:ext>
            </a:extLst>
          </p:cNvPr>
          <p:cNvSpPr>
            <a:spLocks noGrp="1"/>
          </p:cNvSpPr>
          <p:nvPr>
            <p:ph idx="1"/>
          </p:nvPr>
        </p:nvSpPr>
        <p:spPr/>
        <p:txBody>
          <a:bodyPr/>
          <a:lstStyle/>
          <a:p>
            <a:r>
              <a:rPr lang="en-US" dirty="0"/>
              <a:t>In this stage you must populate the Transfer to Resource lookup with the resource you want to take the case</a:t>
            </a:r>
          </a:p>
          <a:p>
            <a:r>
              <a:rPr lang="en-US" dirty="0"/>
              <a:t>When you leave this stage VDM will transfer the case to the manually selected resource</a:t>
            </a:r>
          </a:p>
        </p:txBody>
      </p:sp>
    </p:spTree>
    <p:extLst>
      <p:ext uri="{BB962C8B-B14F-4D97-AF65-F5344CB8AC3E}">
        <p14:creationId xmlns:p14="http://schemas.microsoft.com/office/powerpoint/2010/main" val="838193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8359-5EFC-491A-88B1-C482FFB394E6}"/>
              </a:ext>
            </a:extLst>
          </p:cNvPr>
          <p:cNvSpPr>
            <a:spLocks noGrp="1"/>
          </p:cNvSpPr>
          <p:nvPr>
            <p:ph type="title"/>
          </p:nvPr>
        </p:nvSpPr>
        <p:spPr/>
        <p:txBody>
          <a:bodyPr/>
          <a:lstStyle/>
          <a:p>
            <a:r>
              <a:rPr lang="en-US" dirty="0"/>
              <a:t>All Done</a:t>
            </a:r>
          </a:p>
        </p:txBody>
      </p:sp>
      <p:sp>
        <p:nvSpPr>
          <p:cNvPr id="3" name="Content Placeholder 2">
            <a:extLst>
              <a:ext uri="{FF2B5EF4-FFF2-40B4-BE49-F238E27FC236}">
                <a16:creationId xmlns:a16="http://schemas.microsoft.com/office/drawing/2014/main" id="{054F9BD0-E403-4CCA-B938-ED9A408DEF1E}"/>
              </a:ext>
            </a:extLst>
          </p:cNvPr>
          <p:cNvSpPr>
            <a:spLocks noGrp="1"/>
          </p:cNvSpPr>
          <p:nvPr>
            <p:ph idx="1"/>
          </p:nvPr>
        </p:nvSpPr>
        <p:spPr/>
        <p:txBody>
          <a:bodyPr/>
          <a:lstStyle/>
          <a:p>
            <a:r>
              <a:rPr lang="en-US" dirty="0"/>
              <a:t>If a transfer is needed in this stage the next FTS transfer will be produced</a:t>
            </a:r>
          </a:p>
          <a:p>
            <a:r>
              <a:rPr lang="en-US" dirty="0"/>
              <a:t>The current FTS will be completed</a:t>
            </a:r>
          </a:p>
          <a:p>
            <a:r>
              <a:rPr lang="en-US" dirty="0"/>
              <a:t>The next FTS will be set on the current completed FTS</a:t>
            </a:r>
          </a:p>
          <a:p>
            <a:r>
              <a:rPr lang="en-US" dirty="0"/>
              <a:t>The summary will be posted to Service Desk or Dynamics</a:t>
            </a:r>
          </a:p>
          <a:p>
            <a:r>
              <a:rPr lang="en-US" dirty="0"/>
              <a:t>The handover call owner should proceed to the next FTS in the handover call</a:t>
            </a:r>
          </a:p>
        </p:txBody>
      </p:sp>
    </p:spTree>
    <p:extLst>
      <p:ext uri="{BB962C8B-B14F-4D97-AF65-F5344CB8AC3E}">
        <p14:creationId xmlns:p14="http://schemas.microsoft.com/office/powerpoint/2010/main" val="855102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2F7A-1357-41F9-9127-6E77C14C5ACC}"/>
              </a:ext>
            </a:extLst>
          </p:cNvPr>
          <p:cNvSpPr>
            <a:spLocks noGrp="1"/>
          </p:cNvSpPr>
          <p:nvPr>
            <p:ph type="title"/>
          </p:nvPr>
        </p:nvSpPr>
        <p:spPr/>
        <p:txBody>
          <a:bodyPr/>
          <a:lstStyle/>
          <a:p>
            <a:r>
              <a:rPr lang="en-US"/>
              <a:t>Automatic Service Request Tracking</a:t>
            </a:r>
          </a:p>
        </p:txBody>
      </p:sp>
      <p:sp>
        <p:nvSpPr>
          <p:cNvPr id="3" name="Content Placeholder 2">
            <a:extLst>
              <a:ext uri="{FF2B5EF4-FFF2-40B4-BE49-F238E27FC236}">
                <a16:creationId xmlns:a16="http://schemas.microsoft.com/office/drawing/2014/main" id="{E88D2934-C0B2-454C-8CC2-15E5CED712B7}"/>
              </a:ext>
            </a:extLst>
          </p:cNvPr>
          <p:cNvSpPr>
            <a:spLocks noGrp="1"/>
          </p:cNvSpPr>
          <p:nvPr>
            <p:ph idx="1"/>
          </p:nvPr>
        </p:nvSpPr>
        <p:spPr/>
        <p:txBody>
          <a:bodyPr/>
          <a:lstStyle/>
          <a:p>
            <a:r>
              <a:rPr lang="en-US"/>
              <a:t>Service Requests are automatically tracked for follow the sun under these conditions</a:t>
            </a:r>
          </a:p>
          <a:p>
            <a:pPr lvl="1"/>
            <a:r>
              <a:rPr lang="en-US"/>
              <a:t>The service request is currently 24x7 and it does not reference an </a:t>
            </a:r>
            <a:r>
              <a:rPr lang="en-US" err="1"/>
              <a:t>icm</a:t>
            </a:r>
            <a:r>
              <a:rPr lang="en-US"/>
              <a:t> incident</a:t>
            </a:r>
          </a:p>
          <a:p>
            <a:pPr lvl="1"/>
            <a:r>
              <a:rPr lang="en-US"/>
              <a:t>The service request is currently 24x7 and it does reference an </a:t>
            </a:r>
            <a:r>
              <a:rPr lang="en-US" err="1"/>
              <a:t>icm</a:t>
            </a:r>
            <a:r>
              <a:rPr lang="en-US"/>
              <a:t> incident and the incident is </a:t>
            </a:r>
            <a:r>
              <a:rPr lang="en-US" err="1"/>
              <a:t>sev</a:t>
            </a:r>
            <a:r>
              <a:rPr lang="en-US"/>
              <a:t> 0, 1, or 2 and the </a:t>
            </a:r>
            <a:r>
              <a:rPr lang="en-US" err="1"/>
              <a:t>icm</a:t>
            </a:r>
            <a:r>
              <a:rPr lang="en-US"/>
              <a:t> status is active</a:t>
            </a:r>
          </a:p>
          <a:p>
            <a:r>
              <a:rPr lang="en-US"/>
              <a:t>Service Requests that are automatically tracked will have a FTS Transfer record created</a:t>
            </a:r>
          </a:p>
        </p:txBody>
      </p:sp>
    </p:spTree>
    <p:extLst>
      <p:ext uri="{BB962C8B-B14F-4D97-AF65-F5344CB8AC3E}">
        <p14:creationId xmlns:p14="http://schemas.microsoft.com/office/powerpoint/2010/main" val="3062155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0B00-7548-4B8B-96CD-2EAD35B2BED4}"/>
              </a:ext>
            </a:extLst>
          </p:cNvPr>
          <p:cNvSpPr>
            <a:spLocks noGrp="1"/>
          </p:cNvSpPr>
          <p:nvPr>
            <p:ph type="title"/>
          </p:nvPr>
        </p:nvSpPr>
        <p:spPr/>
        <p:txBody>
          <a:bodyPr/>
          <a:lstStyle/>
          <a:p>
            <a:r>
              <a:rPr lang="en-US"/>
              <a:t>Manual Service Request Tracking</a:t>
            </a:r>
          </a:p>
        </p:txBody>
      </p:sp>
      <p:sp>
        <p:nvSpPr>
          <p:cNvPr id="3" name="Content Placeholder 2">
            <a:extLst>
              <a:ext uri="{FF2B5EF4-FFF2-40B4-BE49-F238E27FC236}">
                <a16:creationId xmlns:a16="http://schemas.microsoft.com/office/drawing/2014/main" id="{F47267AD-CB07-45F4-A5CC-470F74734D02}"/>
              </a:ext>
            </a:extLst>
          </p:cNvPr>
          <p:cNvSpPr>
            <a:spLocks noGrp="1"/>
          </p:cNvSpPr>
          <p:nvPr>
            <p:ph idx="1"/>
          </p:nvPr>
        </p:nvSpPr>
        <p:spPr/>
        <p:txBody>
          <a:bodyPr/>
          <a:lstStyle/>
          <a:p>
            <a:r>
              <a:rPr lang="en-US"/>
              <a:t>Exceptional scenarios allow for an FTS Transfer to be created manually using the CRMGlobal FTS Transfer form</a:t>
            </a:r>
          </a:p>
          <a:p>
            <a:r>
              <a:rPr lang="en-US"/>
              <a:t>This should only be used in exceptional scenarios</a:t>
            </a:r>
          </a:p>
          <a:p>
            <a:r>
              <a:rPr lang="en-US"/>
              <a:t>Manual FTS Transfers must have a Type of Manual</a:t>
            </a:r>
          </a:p>
        </p:txBody>
      </p:sp>
    </p:spTree>
    <p:extLst>
      <p:ext uri="{BB962C8B-B14F-4D97-AF65-F5344CB8AC3E}">
        <p14:creationId xmlns:p14="http://schemas.microsoft.com/office/powerpoint/2010/main" val="173910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EF131B20-5F22-4BBC-8FF1-82373445481C}"/>
              </a:ext>
            </a:extLst>
          </p:cNvPr>
          <p:cNvGrpSpPr/>
          <p:nvPr/>
        </p:nvGrpSpPr>
        <p:grpSpPr>
          <a:xfrm>
            <a:off x="3635860" y="-69918"/>
            <a:ext cx="5268555" cy="4888511"/>
            <a:chOff x="3463930" y="-85548"/>
            <a:chExt cx="5268555" cy="4888511"/>
          </a:xfrm>
        </p:grpSpPr>
        <p:pic>
          <p:nvPicPr>
            <p:cNvPr id="53" name="Picture 52" descr="A close up of a logo&#10;&#10;Description automatically generated">
              <a:extLst>
                <a:ext uri="{FF2B5EF4-FFF2-40B4-BE49-F238E27FC236}">
                  <a16:creationId xmlns:a16="http://schemas.microsoft.com/office/drawing/2014/main" id="{EF4E6F00-AD5C-4908-8E02-64DD7D1E8443}"/>
                </a:ext>
              </a:extLst>
            </p:cNvPr>
            <p:cNvPicPr>
              <a:picLocks noChangeAspect="1"/>
            </p:cNvPicPr>
            <p:nvPr/>
          </p:nvPicPr>
          <p:blipFill>
            <a:blip r:embed="rId3"/>
            <a:stretch>
              <a:fillRect/>
            </a:stretch>
          </p:blipFill>
          <p:spPr>
            <a:xfrm>
              <a:off x="3568830" y="-85548"/>
              <a:ext cx="5047926" cy="4743099"/>
            </a:xfrm>
            <a:prstGeom prst="rect">
              <a:avLst/>
            </a:prstGeom>
          </p:spPr>
        </p:pic>
        <p:pic>
          <p:nvPicPr>
            <p:cNvPr id="55" name="Graphic 54">
              <a:extLst>
                <a:ext uri="{FF2B5EF4-FFF2-40B4-BE49-F238E27FC236}">
                  <a16:creationId xmlns:a16="http://schemas.microsoft.com/office/drawing/2014/main" id="{39F68037-FF9C-4D15-9226-E22EB2439D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38725" y="963946"/>
              <a:ext cx="345525" cy="345525"/>
            </a:xfrm>
            <a:prstGeom prst="rect">
              <a:avLst/>
            </a:prstGeom>
          </p:spPr>
        </p:pic>
        <p:pic>
          <p:nvPicPr>
            <p:cNvPr id="58" name="Graphic 57">
              <a:extLst>
                <a:ext uri="{FF2B5EF4-FFF2-40B4-BE49-F238E27FC236}">
                  <a16:creationId xmlns:a16="http://schemas.microsoft.com/office/drawing/2014/main" id="{CCB5028B-7ABA-457E-AC42-FF212FEE1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63930" y="2534701"/>
              <a:ext cx="345525" cy="345525"/>
            </a:xfrm>
            <a:prstGeom prst="rect">
              <a:avLst/>
            </a:prstGeom>
          </p:spPr>
        </p:pic>
        <p:pic>
          <p:nvPicPr>
            <p:cNvPr id="59" name="Graphic 58">
              <a:extLst>
                <a:ext uri="{FF2B5EF4-FFF2-40B4-BE49-F238E27FC236}">
                  <a16:creationId xmlns:a16="http://schemas.microsoft.com/office/drawing/2014/main" id="{BB1DBE62-9C57-4243-AAA0-6BCF324807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0903" y="3884448"/>
              <a:ext cx="345525" cy="345525"/>
            </a:xfrm>
            <a:prstGeom prst="rect">
              <a:avLst/>
            </a:prstGeom>
          </p:spPr>
        </p:pic>
        <p:pic>
          <p:nvPicPr>
            <p:cNvPr id="60" name="Graphic 59">
              <a:extLst>
                <a:ext uri="{FF2B5EF4-FFF2-40B4-BE49-F238E27FC236}">
                  <a16:creationId xmlns:a16="http://schemas.microsoft.com/office/drawing/2014/main" id="{08BC422D-F31C-4820-B547-46CC66DAF4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15618" y="4457438"/>
              <a:ext cx="345525" cy="345525"/>
            </a:xfrm>
            <a:prstGeom prst="rect">
              <a:avLst/>
            </a:prstGeom>
          </p:spPr>
        </p:pic>
        <p:pic>
          <p:nvPicPr>
            <p:cNvPr id="61" name="Graphic 60">
              <a:extLst>
                <a:ext uri="{FF2B5EF4-FFF2-40B4-BE49-F238E27FC236}">
                  <a16:creationId xmlns:a16="http://schemas.microsoft.com/office/drawing/2014/main" id="{0BFE0576-93F4-4CCD-ADD8-94077121E5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1744" y="963946"/>
              <a:ext cx="345525" cy="345525"/>
            </a:xfrm>
            <a:prstGeom prst="rect">
              <a:avLst/>
            </a:prstGeom>
          </p:spPr>
        </p:pic>
        <p:pic>
          <p:nvPicPr>
            <p:cNvPr id="62" name="Graphic 61">
              <a:extLst>
                <a:ext uri="{FF2B5EF4-FFF2-40B4-BE49-F238E27FC236}">
                  <a16:creationId xmlns:a16="http://schemas.microsoft.com/office/drawing/2014/main" id="{3E413A02-0258-4DDF-89E2-FCCD02624C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6960" y="2534700"/>
              <a:ext cx="345525" cy="345525"/>
            </a:xfrm>
            <a:prstGeom prst="rect">
              <a:avLst/>
            </a:prstGeom>
          </p:spPr>
        </p:pic>
        <p:pic>
          <p:nvPicPr>
            <p:cNvPr id="63" name="Graphic 62">
              <a:extLst>
                <a:ext uri="{FF2B5EF4-FFF2-40B4-BE49-F238E27FC236}">
                  <a16:creationId xmlns:a16="http://schemas.microsoft.com/office/drawing/2014/main" id="{9FE07D8C-1F7E-4CC7-AE67-DCB589C37D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0472" y="3876213"/>
              <a:ext cx="345525" cy="345525"/>
            </a:xfrm>
            <a:prstGeom prst="rect">
              <a:avLst/>
            </a:prstGeom>
          </p:spPr>
        </p:pic>
      </p:grpSp>
      <p:grpSp>
        <p:nvGrpSpPr>
          <p:cNvPr id="75" name="Group 74">
            <a:extLst>
              <a:ext uri="{FF2B5EF4-FFF2-40B4-BE49-F238E27FC236}">
                <a16:creationId xmlns:a16="http://schemas.microsoft.com/office/drawing/2014/main" id="{3D6CD32F-D6DD-44B0-9AA0-49538F5DAFB1}"/>
              </a:ext>
            </a:extLst>
          </p:cNvPr>
          <p:cNvGrpSpPr/>
          <p:nvPr/>
        </p:nvGrpSpPr>
        <p:grpSpPr>
          <a:xfrm>
            <a:off x="1398183" y="1008601"/>
            <a:ext cx="2553607" cy="872335"/>
            <a:chOff x="1088669" y="998208"/>
            <a:chExt cx="2553607" cy="872335"/>
          </a:xfrm>
        </p:grpSpPr>
        <p:pic>
          <p:nvPicPr>
            <p:cNvPr id="51" name="Graphic 50">
              <a:extLst>
                <a:ext uri="{FF2B5EF4-FFF2-40B4-BE49-F238E27FC236}">
                  <a16:creationId xmlns:a16="http://schemas.microsoft.com/office/drawing/2014/main" id="{D6372998-AA1C-4067-A48F-EB2407A78A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7230" y="1214060"/>
              <a:ext cx="656483" cy="656483"/>
            </a:xfrm>
            <a:prstGeom prst="rect">
              <a:avLst/>
            </a:prstGeom>
          </p:spPr>
        </p:pic>
        <p:sp>
          <p:nvSpPr>
            <p:cNvPr id="6" name="TextBox 5">
              <a:extLst>
                <a:ext uri="{FF2B5EF4-FFF2-40B4-BE49-F238E27FC236}">
                  <a16:creationId xmlns:a16="http://schemas.microsoft.com/office/drawing/2014/main" id="{391B427F-3180-4724-B9A3-239B22AF3FC8}"/>
                </a:ext>
              </a:extLst>
            </p:cNvPr>
            <p:cNvSpPr txBox="1"/>
            <p:nvPr/>
          </p:nvSpPr>
          <p:spPr>
            <a:xfrm>
              <a:off x="1088669" y="998208"/>
              <a:ext cx="2553607" cy="276999"/>
            </a:xfrm>
            <a:prstGeom prst="rect">
              <a:avLst/>
            </a:prstGeom>
            <a:noFill/>
          </p:spPr>
          <p:txBody>
            <a:bodyPr wrap="square" lIns="0" tIns="0" rIns="0" bIns="0" rtlCol="0" anchor="t" anchorCtr="0">
              <a:spAutoFit/>
            </a:bodyPr>
            <a:lstStyle/>
            <a:p>
              <a:pPr algn="ctr"/>
              <a:r>
                <a:rPr lang="en-US" b="1">
                  <a:latin typeface="+mj-lt"/>
                </a:rPr>
                <a:t>Community Forums</a:t>
              </a:r>
            </a:p>
          </p:txBody>
        </p:sp>
      </p:grpSp>
      <p:grpSp>
        <p:nvGrpSpPr>
          <p:cNvPr id="82" name="Group 81">
            <a:extLst>
              <a:ext uri="{FF2B5EF4-FFF2-40B4-BE49-F238E27FC236}">
                <a16:creationId xmlns:a16="http://schemas.microsoft.com/office/drawing/2014/main" id="{0F6F261C-5ADA-4C53-BC22-BDCC343566A4}"/>
              </a:ext>
            </a:extLst>
          </p:cNvPr>
          <p:cNvGrpSpPr/>
          <p:nvPr/>
        </p:nvGrpSpPr>
        <p:grpSpPr>
          <a:xfrm>
            <a:off x="2415746" y="3926882"/>
            <a:ext cx="2440228" cy="917940"/>
            <a:chOff x="2243816" y="3911252"/>
            <a:chExt cx="2440228" cy="917940"/>
          </a:xfrm>
        </p:grpSpPr>
        <p:pic>
          <p:nvPicPr>
            <p:cNvPr id="45" name="Graphic 44">
              <a:extLst>
                <a:ext uri="{FF2B5EF4-FFF2-40B4-BE49-F238E27FC236}">
                  <a16:creationId xmlns:a16="http://schemas.microsoft.com/office/drawing/2014/main" id="{59058D71-6099-45DF-AB08-984FC5DB89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688" y="4172709"/>
              <a:ext cx="656483" cy="656483"/>
            </a:xfrm>
            <a:prstGeom prst="rect">
              <a:avLst/>
            </a:prstGeom>
          </p:spPr>
        </p:pic>
        <p:sp>
          <p:nvSpPr>
            <p:cNvPr id="12" name="TextBox 11">
              <a:extLst>
                <a:ext uri="{FF2B5EF4-FFF2-40B4-BE49-F238E27FC236}">
                  <a16:creationId xmlns:a16="http://schemas.microsoft.com/office/drawing/2014/main" id="{A8D5EF03-446B-4313-9D1F-E2AA54371128}"/>
                </a:ext>
              </a:extLst>
            </p:cNvPr>
            <p:cNvSpPr txBox="1"/>
            <p:nvPr/>
          </p:nvSpPr>
          <p:spPr>
            <a:xfrm>
              <a:off x="2243816" y="3911252"/>
              <a:ext cx="2440228" cy="276999"/>
            </a:xfrm>
            <a:prstGeom prst="rect">
              <a:avLst/>
            </a:prstGeom>
            <a:noFill/>
          </p:spPr>
          <p:txBody>
            <a:bodyPr wrap="square" lIns="0" tIns="0" rIns="0" bIns="0" rtlCol="0" anchor="t" anchorCtr="0">
              <a:spAutoFit/>
            </a:bodyPr>
            <a:lstStyle/>
            <a:p>
              <a:pPr algn="ctr"/>
              <a:r>
                <a:rPr lang="en-US" b="1">
                  <a:latin typeface="+mj-lt"/>
                </a:rPr>
                <a:t>Swarming</a:t>
              </a:r>
            </a:p>
          </p:txBody>
        </p:sp>
      </p:grpSp>
      <p:grpSp>
        <p:nvGrpSpPr>
          <p:cNvPr id="78" name="Group 77">
            <a:extLst>
              <a:ext uri="{FF2B5EF4-FFF2-40B4-BE49-F238E27FC236}">
                <a16:creationId xmlns:a16="http://schemas.microsoft.com/office/drawing/2014/main" id="{36A666EA-27DF-4291-AFD5-9D0EFB95C173}"/>
              </a:ext>
            </a:extLst>
          </p:cNvPr>
          <p:cNvGrpSpPr/>
          <p:nvPr/>
        </p:nvGrpSpPr>
        <p:grpSpPr>
          <a:xfrm>
            <a:off x="8681719" y="1013838"/>
            <a:ext cx="2553609" cy="874131"/>
            <a:chOff x="8509789" y="998208"/>
            <a:chExt cx="2553609" cy="874131"/>
          </a:xfrm>
        </p:grpSpPr>
        <p:pic>
          <p:nvPicPr>
            <p:cNvPr id="43" name="Graphic 42">
              <a:extLst>
                <a:ext uri="{FF2B5EF4-FFF2-40B4-BE49-F238E27FC236}">
                  <a16:creationId xmlns:a16="http://schemas.microsoft.com/office/drawing/2014/main" id="{A501C390-3A94-472F-8174-7A9BC5F0E2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84556" y="1262155"/>
              <a:ext cx="610184" cy="610184"/>
            </a:xfrm>
            <a:prstGeom prst="rect">
              <a:avLst/>
            </a:prstGeom>
          </p:spPr>
        </p:pic>
        <p:sp>
          <p:nvSpPr>
            <p:cNvPr id="13" name="TextBox 12">
              <a:extLst>
                <a:ext uri="{FF2B5EF4-FFF2-40B4-BE49-F238E27FC236}">
                  <a16:creationId xmlns:a16="http://schemas.microsoft.com/office/drawing/2014/main" id="{4B1BED76-7330-4FF1-8C60-3CD94FB88A8C}"/>
                </a:ext>
              </a:extLst>
            </p:cNvPr>
            <p:cNvSpPr txBox="1"/>
            <p:nvPr/>
          </p:nvSpPr>
          <p:spPr>
            <a:xfrm>
              <a:off x="8509789" y="998208"/>
              <a:ext cx="2553609" cy="276999"/>
            </a:xfrm>
            <a:prstGeom prst="rect">
              <a:avLst/>
            </a:prstGeom>
            <a:noFill/>
          </p:spPr>
          <p:txBody>
            <a:bodyPr wrap="square" lIns="0" tIns="0" rIns="0" bIns="0" rtlCol="0" anchor="t" anchorCtr="0">
              <a:spAutoFit/>
            </a:bodyPr>
            <a:lstStyle/>
            <a:p>
              <a:pPr algn="ctr"/>
              <a:r>
                <a:rPr lang="en-US" b="1">
                  <a:latin typeface="+mj-lt"/>
                </a:rPr>
                <a:t>Case Health/Wellness</a:t>
              </a:r>
            </a:p>
          </p:txBody>
        </p:sp>
      </p:grpSp>
      <p:grpSp>
        <p:nvGrpSpPr>
          <p:cNvPr id="73" name="Group 72">
            <a:extLst>
              <a:ext uri="{FF2B5EF4-FFF2-40B4-BE49-F238E27FC236}">
                <a16:creationId xmlns:a16="http://schemas.microsoft.com/office/drawing/2014/main" id="{319D21ED-BAF2-43A6-BB65-28A0D1F4640D}"/>
              </a:ext>
            </a:extLst>
          </p:cNvPr>
          <p:cNvGrpSpPr/>
          <p:nvPr/>
        </p:nvGrpSpPr>
        <p:grpSpPr>
          <a:xfrm>
            <a:off x="4597010" y="577657"/>
            <a:ext cx="3342807" cy="3156637"/>
            <a:chOff x="4425080" y="562027"/>
            <a:chExt cx="3342807" cy="3156637"/>
          </a:xfrm>
        </p:grpSpPr>
        <p:sp>
          <p:nvSpPr>
            <p:cNvPr id="5" name="Oval 4">
              <a:extLst>
                <a:ext uri="{FF2B5EF4-FFF2-40B4-BE49-F238E27FC236}">
                  <a16:creationId xmlns:a16="http://schemas.microsoft.com/office/drawing/2014/main" id="{D01AE2F7-DF36-4F0C-82CF-8D76AA4DC9BF}"/>
                </a:ext>
              </a:extLst>
            </p:cNvPr>
            <p:cNvSpPr/>
            <p:nvPr/>
          </p:nvSpPr>
          <p:spPr>
            <a:xfrm>
              <a:off x="4436630" y="562027"/>
              <a:ext cx="3316605" cy="3156637"/>
            </a:xfrm>
            <a:prstGeom prst="ellipse">
              <a:avLst/>
            </a:prstGeom>
            <a:solidFill>
              <a:srgbClr val="EEEEEE"/>
            </a:solidFill>
            <a:ln w="2857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pic>
          <p:nvPicPr>
            <p:cNvPr id="65" name="Graphic 64">
              <a:extLst>
                <a:ext uri="{FF2B5EF4-FFF2-40B4-BE49-F238E27FC236}">
                  <a16:creationId xmlns:a16="http://schemas.microsoft.com/office/drawing/2014/main" id="{FDA73FED-4FB0-4833-89B4-6FDA1004EA2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53375" y="1262626"/>
              <a:ext cx="1590572" cy="1590572"/>
            </a:xfrm>
            <a:prstGeom prst="rect">
              <a:avLst/>
            </a:prstGeom>
          </p:spPr>
        </p:pic>
        <p:sp>
          <p:nvSpPr>
            <p:cNvPr id="16" name="TextBox 15">
              <a:extLst>
                <a:ext uri="{FF2B5EF4-FFF2-40B4-BE49-F238E27FC236}">
                  <a16:creationId xmlns:a16="http://schemas.microsoft.com/office/drawing/2014/main" id="{52C2070C-67B9-49B2-8ED3-192AB50A7935}"/>
                </a:ext>
              </a:extLst>
            </p:cNvPr>
            <p:cNvSpPr txBox="1"/>
            <p:nvPr/>
          </p:nvSpPr>
          <p:spPr>
            <a:xfrm>
              <a:off x="4425080" y="2003292"/>
              <a:ext cx="3342807" cy="307777"/>
            </a:xfrm>
            <a:prstGeom prst="rect">
              <a:avLst/>
            </a:prstGeom>
            <a:noFill/>
          </p:spPr>
          <p:txBody>
            <a:bodyPr wrap="square" lIns="0" tIns="0" rIns="0" bIns="0" rtlCol="0" anchor="t" anchorCtr="0">
              <a:spAutoFit/>
            </a:bodyPr>
            <a:lstStyle/>
            <a:p>
              <a:pPr algn="ctr"/>
              <a:r>
                <a:rPr lang="en-US" sz="2000" b="1">
                  <a:ln w="6350">
                    <a:noFill/>
                  </a:ln>
                  <a:solidFill>
                    <a:schemeClr val="bg1"/>
                  </a:solidFill>
                  <a:latin typeface="Segoe UI Black" panose="020B0A02040204020203" pitchFamily="34" charset="0"/>
                  <a:ea typeface="Segoe UI Black" panose="020B0A02040204020203" pitchFamily="34" charset="0"/>
                  <a:cs typeface="Segoe UI" panose="020B0502040204020203" pitchFamily="34" charset="0"/>
                </a:rPr>
                <a:t>Microsoft Dynamics 365</a:t>
              </a:r>
            </a:p>
          </p:txBody>
        </p:sp>
      </p:grpSp>
      <p:grpSp>
        <p:nvGrpSpPr>
          <p:cNvPr id="76" name="Group 75">
            <a:extLst>
              <a:ext uri="{FF2B5EF4-FFF2-40B4-BE49-F238E27FC236}">
                <a16:creationId xmlns:a16="http://schemas.microsoft.com/office/drawing/2014/main" id="{17BF7098-5C3D-4579-99F0-0A836E6ADB60}"/>
              </a:ext>
            </a:extLst>
          </p:cNvPr>
          <p:cNvGrpSpPr/>
          <p:nvPr/>
        </p:nvGrpSpPr>
        <p:grpSpPr>
          <a:xfrm>
            <a:off x="1085371" y="2585392"/>
            <a:ext cx="2553607" cy="879562"/>
            <a:chOff x="913441" y="2569762"/>
            <a:chExt cx="2553607" cy="879562"/>
          </a:xfrm>
        </p:grpSpPr>
        <p:sp>
          <p:nvSpPr>
            <p:cNvPr id="8" name="TextBox 7">
              <a:extLst>
                <a:ext uri="{FF2B5EF4-FFF2-40B4-BE49-F238E27FC236}">
                  <a16:creationId xmlns:a16="http://schemas.microsoft.com/office/drawing/2014/main" id="{BBF45F53-4933-46F3-9976-55499400A09A}"/>
                </a:ext>
              </a:extLst>
            </p:cNvPr>
            <p:cNvSpPr txBox="1"/>
            <p:nvPr/>
          </p:nvSpPr>
          <p:spPr>
            <a:xfrm>
              <a:off x="913441" y="2569762"/>
              <a:ext cx="2553607" cy="276999"/>
            </a:xfrm>
            <a:prstGeom prst="rect">
              <a:avLst/>
            </a:prstGeom>
            <a:noFill/>
          </p:spPr>
          <p:txBody>
            <a:bodyPr wrap="square" lIns="0" tIns="0" rIns="0" bIns="0" rtlCol="0" anchor="t" anchorCtr="0">
              <a:spAutoFit/>
            </a:bodyPr>
            <a:lstStyle/>
            <a:p>
              <a:pPr algn="ctr"/>
              <a:r>
                <a:rPr lang="en-US" b="1">
                  <a:latin typeface="+mj-lt"/>
                </a:rPr>
                <a:t>Knowledge and </a:t>
              </a:r>
              <a:r>
                <a:rPr lang="en-US" b="1" err="1">
                  <a:latin typeface="+mj-lt"/>
                </a:rPr>
                <a:t>QnA</a:t>
              </a:r>
              <a:endParaRPr lang="en-US" b="1">
                <a:latin typeface="+mj-lt"/>
              </a:endParaRPr>
            </a:p>
          </p:txBody>
        </p:sp>
        <p:pic>
          <p:nvPicPr>
            <p:cNvPr id="37" name="Graphic 36">
              <a:extLst>
                <a:ext uri="{FF2B5EF4-FFF2-40B4-BE49-F238E27FC236}">
                  <a16:creationId xmlns:a16="http://schemas.microsoft.com/office/drawing/2014/main" id="{B3C564CE-EB4A-4459-8B11-10A6711332C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960700" y="2792841"/>
              <a:ext cx="656483" cy="656483"/>
            </a:xfrm>
            <a:prstGeom prst="rect">
              <a:avLst/>
            </a:prstGeom>
          </p:spPr>
        </p:pic>
      </p:grpSp>
      <p:grpSp>
        <p:nvGrpSpPr>
          <p:cNvPr id="79" name="Group 78">
            <a:extLst>
              <a:ext uri="{FF2B5EF4-FFF2-40B4-BE49-F238E27FC236}">
                <a16:creationId xmlns:a16="http://schemas.microsoft.com/office/drawing/2014/main" id="{ABBC6FF4-9A4D-42B6-805E-4B5644C78C14}"/>
              </a:ext>
            </a:extLst>
          </p:cNvPr>
          <p:cNvGrpSpPr/>
          <p:nvPr/>
        </p:nvGrpSpPr>
        <p:grpSpPr>
          <a:xfrm>
            <a:off x="7849297" y="3920925"/>
            <a:ext cx="2553607" cy="959774"/>
            <a:chOff x="7677367" y="3905295"/>
            <a:chExt cx="2553607" cy="959774"/>
          </a:xfrm>
        </p:grpSpPr>
        <p:sp>
          <p:nvSpPr>
            <p:cNvPr id="7" name="TextBox 6">
              <a:extLst>
                <a:ext uri="{FF2B5EF4-FFF2-40B4-BE49-F238E27FC236}">
                  <a16:creationId xmlns:a16="http://schemas.microsoft.com/office/drawing/2014/main" id="{7641AAEE-F3A3-4B00-9BA5-75918BC680BF}"/>
                </a:ext>
              </a:extLst>
            </p:cNvPr>
            <p:cNvSpPr txBox="1"/>
            <p:nvPr/>
          </p:nvSpPr>
          <p:spPr>
            <a:xfrm>
              <a:off x="7677367" y="3905295"/>
              <a:ext cx="2553607" cy="276999"/>
            </a:xfrm>
            <a:prstGeom prst="rect">
              <a:avLst/>
            </a:prstGeom>
            <a:noFill/>
          </p:spPr>
          <p:txBody>
            <a:bodyPr wrap="square" lIns="0" tIns="0" rIns="0" bIns="0" rtlCol="0" anchor="t" anchorCtr="0">
              <a:spAutoFit/>
            </a:bodyPr>
            <a:lstStyle/>
            <a:p>
              <a:pPr algn="ctr"/>
              <a:r>
                <a:rPr lang="en-US" b="1">
                  <a:effectLst>
                    <a:glow rad="228600">
                      <a:schemeClr val="accent4">
                        <a:satMod val="175000"/>
                        <a:alpha val="40000"/>
                      </a:schemeClr>
                    </a:glow>
                  </a:effectLst>
                  <a:latin typeface="+mj-lt"/>
                </a:rPr>
                <a:t>Follow the Sun</a:t>
              </a:r>
            </a:p>
          </p:txBody>
        </p:sp>
        <p:pic>
          <p:nvPicPr>
            <p:cNvPr id="39" name="Graphic 38">
              <a:extLst>
                <a:ext uri="{FF2B5EF4-FFF2-40B4-BE49-F238E27FC236}">
                  <a16:creationId xmlns:a16="http://schemas.microsoft.com/office/drawing/2014/main" id="{3CBFDED2-4808-408F-AFF7-34284ECF9A1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547571" y="4051872"/>
              <a:ext cx="813197" cy="813197"/>
            </a:xfrm>
            <a:prstGeom prst="rect">
              <a:avLst/>
            </a:prstGeom>
            <a:effectLst>
              <a:glow rad="228600">
                <a:schemeClr val="accent4">
                  <a:satMod val="175000"/>
                  <a:alpha val="40000"/>
                </a:schemeClr>
              </a:glow>
            </a:effectLst>
          </p:spPr>
        </p:pic>
      </p:grpSp>
      <p:grpSp>
        <p:nvGrpSpPr>
          <p:cNvPr id="77" name="Group 76">
            <a:extLst>
              <a:ext uri="{FF2B5EF4-FFF2-40B4-BE49-F238E27FC236}">
                <a16:creationId xmlns:a16="http://schemas.microsoft.com/office/drawing/2014/main" id="{91186B1C-C212-4DE2-AE3F-D6DF960F9A63}"/>
              </a:ext>
            </a:extLst>
          </p:cNvPr>
          <p:cNvGrpSpPr/>
          <p:nvPr/>
        </p:nvGrpSpPr>
        <p:grpSpPr>
          <a:xfrm>
            <a:off x="8706328" y="2590422"/>
            <a:ext cx="2553606" cy="936105"/>
            <a:chOff x="8534398" y="2574792"/>
            <a:chExt cx="2553606" cy="936105"/>
          </a:xfrm>
        </p:grpSpPr>
        <p:sp>
          <p:nvSpPr>
            <p:cNvPr id="10" name="TextBox 9">
              <a:extLst>
                <a:ext uri="{FF2B5EF4-FFF2-40B4-BE49-F238E27FC236}">
                  <a16:creationId xmlns:a16="http://schemas.microsoft.com/office/drawing/2014/main" id="{BD41FA2C-C851-4829-A9C4-D716150328FA}"/>
                </a:ext>
              </a:extLst>
            </p:cNvPr>
            <p:cNvSpPr txBox="1"/>
            <p:nvPr/>
          </p:nvSpPr>
          <p:spPr>
            <a:xfrm>
              <a:off x="8534398" y="2574792"/>
              <a:ext cx="2553606" cy="276999"/>
            </a:xfrm>
            <a:prstGeom prst="rect">
              <a:avLst/>
            </a:prstGeom>
            <a:noFill/>
          </p:spPr>
          <p:txBody>
            <a:bodyPr wrap="square" lIns="0" tIns="0" rIns="0" bIns="0" rtlCol="0" anchor="t" anchorCtr="0">
              <a:spAutoFit/>
            </a:bodyPr>
            <a:lstStyle/>
            <a:p>
              <a:pPr algn="ctr"/>
              <a:r>
                <a:rPr lang="en-US" b="1">
                  <a:latin typeface="+mj-lt"/>
                </a:rPr>
                <a:t>IcM Management</a:t>
              </a:r>
            </a:p>
          </p:txBody>
        </p:sp>
        <p:pic>
          <p:nvPicPr>
            <p:cNvPr id="47" name="Graphic 46">
              <a:extLst>
                <a:ext uri="{FF2B5EF4-FFF2-40B4-BE49-F238E27FC236}">
                  <a16:creationId xmlns:a16="http://schemas.microsoft.com/office/drawing/2014/main" id="{359C8B43-6165-4653-8CA2-9C6D6E75185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463503" y="2815501"/>
              <a:ext cx="695396" cy="695396"/>
            </a:xfrm>
            <a:prstGeom prst="rect">
              <a:avLst/>
            </a:prstGeom>
          </p:spPr>
        </p:pic>
      </p:grpSp>
      <p:grpSp>
        <p:nvGrpSpPr>
          <p:cNvPr id="80" name="Group 79">
            <a:extLst>
              <a:ext uri="{FF2B5EF4-FFF2-40B4-BE49-F238E27FC236}">
                <a16:creationId xmlns:a16="http://schemas.microsoft.com/office/drawing/2014/main" id="{16A1B9D4-B879-4D5D-BDEB-A8C59EA06AB9}"/>
              </a:ext>
            </a:extLst>
          </p:cNvPr>
          <p:cNvGrpSpPr/>
          <p:nvPr/>
        </p:nvGrpSpPr>
        <p:grpSpPr>
          <a:xfrm>
            <a:off x="4990058" y="4860715"/>
            <a:ext cx="2553607" cy="945909"/>
            <a:chOff x="4818128" y="4829455"/>
            <a:chExt cx="2553607" cy="945909"/>
          </a:xfrm>
        </p:grpSpPr>
        <p:sp>
          <p:nvSpPr>
            <p:cNvPr id="11" name="TextBox 10">
              <a:extLst>
                <a:ext uri="{FF2B5EF4-FFF2-40B4-BE49-F238E27FC236}">
                  <a16:creationId xmlns:a16="http://schemas.microsoft.com/office/drawing/2014/main" id="{A5DBEC70-B281-402E-83E0-8E3CF9AE9C4F}"/>
                </a:ext>
              </a:extLst>
            </p:cNvPr>
            <p:cNvSpPr txBox="1"/>
            <p:nvPr/>
          </p:nvSpPr>
          <p:spPr>
            <a:xfrm>
              <a:off x="4818128" y="4829455"/>
              <a:ext cx="2553607" cy="276999"/>
            </a:xfrm>
            <a:prstGeom prst="rect">
              <a:avLst/>
            </a:prstGeom>
            <a:noFill/>
          </p:spPr>
          <p:txBody>
            <a:bodyPr wrap="square" lIns="0" tIns="0" rIns="0" bIns="0" rtlCol="0" anchor="t" anchorCtr="0">
              <a:spAutoFit/>
            </a:bodyPr>
            <a:lstStyle/>
            <a:p>
              <a:pPr algn="ctr"/>
              <a:r>
                <a:rPr lang="en-US" b="1">
                  <a:latin typeface="+mj-lt"/>
                </a:rPr>
                <a:t>Case Assignment</a:t>
              </a:r>
            </a:p>
          </p:txBody>
        </p:sp>
        <p:pic>
          <p:nvPicPr>
            <p:cNvPr id="49" name="Graphic 48">
              <a:extLst>
                <a:ext uri="{FF2B5EF4-FFF2-40B4-BE49-F238E27FC236}">
                  <a16:creationId xmlns:a16="http://schemas.microsoft.com/office/drawing/2014/main" id="{D0B4C224-0671-4933-8699-9397EA2C8B4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760138" y="5118881"/>
              <a:ext cx="656483" cy="656483"/>
            </a:xfrm>
            <a:prstGeom prst="rect">
              <a:avLst/>
            </a:prstGeom>
          </p:spPr>
        </p:pic>
      </p:grpSp>
    </p:spTree>
    <p:extLst>
      <p:ext uri="{BB962C8B-B14F-4D97-AF65-F5344CB8AC3E}">
        <p14:creationId xmlns:p14="http://schemas.microsoft.com/office/powerpoint/2010/main" val="3539299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40" name="Rectangle 26">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8">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2611808" y="808056"/>
            <a:ext cx="7958331" cy="1077229"/>
          </a:xfrm>
        </p:spPr>
        <p:txBody>
          <a:bodyPr>
            <a:normAutofit/>
          </a:bodyPr>
          <a:lstStyle/>
          <a:p>
            <a:pPr algn="l"/>
            <a:r>
              <a:rPr lang="en-US"/>
              <a:t>Understanding the FTS Transfer Entity</a:t>
            </a:r>
          </a:p>
        </p:txBody>
      </p:sp>
      <p:graphicFrame>
        <p:nvGraphicFramePr>
          <p:cNvPr id="22" name="Content Placeholder 2">
            <a:extLst>
              <a:ext uri="{FF2B5EF4-FFF2-40B4-BE49-F238E27FC236}">
                <a16:creationId xmlns:a16="http://schemas.microsoft.com/office/drawing/2014/main" id="{A9E20DB5-87B2-45D6-ADC4-3ACF20C77F37}"/>
              </a:ext>
            </a:extLst>
          </p:cNvPr>
          <p:cNvGraphicFramePr>
            <a:graphicFrameLocks noGrp="1"/>
          </p:cNvGraphicFramePr>
          <p:nvPr>
            <p:ph idx="1"/>
            <p:extLst>
              <p:ext uri="{D42A27DB-BD31-4B8C-83A1-F6EECF244321}">
                <p14:modId xmlns:p14="http://schemas.microsoft.com/office/powerpoint/2010/main" val="2067546867"/>
              </p:ext>
            </p:extLst>
          </p:nvPr>
        </p:nvGraphicFramePr>
        <p:xfrm>
          <a:off x="2611807" y="2367883"/>
          <a:ext cx="7915667" cy="3366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6076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1337191" y="1064365"/>
            <a:ext cx="2856582" cy="3313671"/>
          </a:xfrm>
        </p:spPr>
        <p:txBody>
          <a:bodyPr>
            <a:normAutofit/>
          </a:bodyPr>
          <a:lstStyle/>
          <a:p>
            <a:pPr algn="l"/>
            <a:r>
              <a:rPr lang="en-US" sz="3100">
                <a:solidFill>
                  <a:schemeClr val="bg1"/>
                </a:solidFill>
              </a:rPr>
              <a:t>Understanding the FTS Transfer Entity</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0497429-349B-4787-B5D1-39C04385DCB2}"/>
              </a:ext>
            </a:extLst>
          </p:cNvPr>
          <p:cNvGraphicFramePr>
            <a:graphicFrameLocks noGrp="1"/>
          </p:cNvGraphicFramePr>
          <p:nvPr>
            <p:ph idx="1"/>
            <p:extLst>
              <p:ext uri="{D42A27DB-BD31-4B8C-83A1-F6EECF244321}">
                <p14:modId xmlns:p14="http://schemas.microsoft.com/office/powerpoint/2010/main" val="2055929303"/>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672355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1337191" y="1064365"/>
            <a:ext cx="2856582" cy="3313671"/>
          </a:xfrm>
        </p:spPr>
        <p:txBody>
          <a:bodyPr>
            <a:normAutofit/>
          </a:bodyPr>
          <a:lstStyle/>
          <a:p>
            <a:pPr algn="l"/>
            <a:r>
              <a:rPr lang="en-US" sz="3100">
                <a:solidFill>
                  <a:schemeClr val="bg1"/>
                </a:solidFill>
              </a:rPr>
              <a:t>Understanding the FTS Transfer Entity</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15498AC-8B9B-4289-8631-F0E264673B82}"/>
              </a:ext>
            </a:extLst>
          </p:cNvPr>
          <p:cNvGraphicFramePr>
            <a:graphicFrameLocks noGrp="1"/>
          </p:cNvGraphicFramePr>
          <p:nvPr>
            <p:ph idx="1"/>
            <p:extLst>
              <p:ext uri="{D42A27DB-BD31-4B8C-83A1-F6EECF244321}">
                <p14:modId xmlns:p14="http://schemas.microsoft.com/office/powerpoint/2010/main" val="1279255985"/>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235675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1337191" y="1064365"/>
            <a:ext cx="2856582" cy="3313671"/>
          </a:xfrm>
        </p:spPr>
        <p:txBody>
          <a:bodyPr>
            <a:normAutofit/>
          </a:bodyPr>
          <a:lstStyle/>
          <a:p>
            <a:pPr algn="l"/>
            <a:r>
              <a:rPr lang="en-US" sz="3100">
                <a:solidFill>
                  <a:schemeClr val="bg1"/>
                </a:solidFill>
              </a:rPr>
              <a:t>Understanding the FTS Transfer Entity</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6335DBA-55C1-47F3-8D10-06FA596C95EF}"/>
              </a:ext>
            </a:extLst>
          </p:cNvPr>
          <p:cNvGraphicFramePr>
            <a:graphicFrameLocks noGrp="1"/>
          </p:cNvGraphicFramePr>
          <p:nvPr>
            <p:ph idx="1"/>
            <p:extLst>
              <p:ext uri="{D42A27DB-BD31-4B8C-83A1-F6EECF244321}">
                <p14:modId xmlns:p14="http://schemas.microsoft.com/office/powerpoint/2010/main" val="1120123723"/>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71826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1337191" y="1064365"/>
            <a:ext cx="2856582" cy="3313671"/>
          </a:xfrm>
        </p:spPr>
        <p:txBody>
          <a:bodyPr>
            <a:normAutofit/>
          </a:bodyPr>
          <a:lstStyle/>
          <a:p>
            <a:pPr algn="l"/>
            <a:r>
              <a:rPr lang="en-US" sz="3100">
                <a:solidFill>
                  <a:schemeClr val="bg1"/>
                </a:solidFill>
              </a:rPr>
              <a:t>Understanding the FTS Transfer Entity</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E4420E5-E53D-4175-B1EE-EA7986CFAE93}"/>
              </a:ext>
            </a:extLst>
          </p:cNvPr>
          <p:cNvGraphicFramePr>
            <a:graphicFrameLocks noGrp="1"/>
          </p:cNvGraphicFramePr>
          <p:nvPr>
            <p:ph idx="1"/>
            <p:extLst>
              <p:ext uri="{D42A27DB-BD31-4B8C-83A1-F6EECF244321}">
                <p14:modId xmlns:p14="http://schemas.microsoft.com/office/powerpoint/2010/main" val="1769648653"/>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8901156"/>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1337191" y="1064365"/>
            <a:ext cx="2856582" cy="3313671"/>
          </a:xfrm>
        </p:spPr>
        <p:txBody>
          <a:bodyPr>
            <a:normAutofit/>
          </a:bodyPr>
          <a:lstStyle/>
          <a:p>
            <a:pPr algn="l"/>
            <a:r>
              <a:rPr lang="en-US" sz="3100">
                <a:solidFill>
                  <a:schemeClr val="bg1"/>
                </a:solidFill>
              </a:rPr>
              <a:t>Understanding the FTS Transfer Entity</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E4420E5-E53D-4175-B1EE-EA7986CFAE93}"/>
              </a:ext>
            </a:extLst>
          </p:cNvPr>
          <p:cNvGraphicFramePr>
            <a:graphicFrameLocks noGrp="1"/>
          </p:cNvGraphicFramePr>
          <p:nvPr>
            <p:ph idx="1"/>
            <p:extLst>
              <p:ext uri="{D42A27DB-BD31-4B8C-83A1-F6EECF244321}">
                <p14:modId xmlns:p14="http://schemas.microsoft.com/office/powerpoint/2010/main" val="1638371420"/>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490803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3700"/>
              <a:t>Understanding the FTS Transfer Entity</a:t>
            </a:r>
          </a:p>
        </p:txBody>
      </p:sp>
      <p:sp>
        <p:nvSpPr>
          <p:cNvPr id="37" name="Rectangle 36">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604C41C-00D7-47F6-B52C-B51AD7A8069C}"/>
              </a:ext>
            </a:extLst>
          </p:cNvPr>
          <p:cNvPicPr>
            <a:picLocks noGrp="1" noChangeAspect="1"/>
          </p:cNvPicPr>
          <p:nvPr>
            <p:ph idx="1"/>
          </p:nvPr>
        </p:nvPicPr>
        <p:blipFill>
          <a:blip r:embed="rId5"/>
          <a:stretch>
            <a:fillRect/>
          </a:stretch>
        </p:blipFill>
        <p:spPr>
          <a:xfrm>
            <a:off x="3074508" y="972646"/>
            <a:ext cx="6231489" cy="2648383"/>
          </a:xfrm>
          <a:prstGeom prst="rect">
            <a:avLst/>
          </a:prstGeom>
          <a:ln>
            <a:noFill/>
          </a:ln>
        </p:spPr>
      </p:pic>
      <p:sp>
        <p:nvSpPr>
          <p:cNvPr id="39" name="Rectangle 38">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152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3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3"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DDC7E-F20C-40C1-8B4C-102195D65321}"/>
              </a:ext>
            </a:extLst>
          </p:cNvPr>
          <p:cNvSpPr>
            <a:spLocks noGrp="1"/>
          </p:cNvSpPr>
          <p:nvPr>
            <p:ph type="title"/>
          </p:nvPr>
        </p:nvSpPr>
        <p:spPr>
          <a:xfrm>
            <a:off x="2611808" y="808056"/>
            <a:ext cx="7958331" cy="1530542"/>
          </a:xfrm>
        </p:spPr>
        <p:txBody>
          <a:bodyPr>
            <a:normAutofit/>
          </a:bodyPr>
          <a:lstStyle/>
          <a:p>
            <a:pPr algn="l"/>
            <a:r>
              <a:rPr lang="en-US" sz="4800"/>
              <a:t>FTS Business Process Flow</a:t>
            </a:r>
          </a:p>
        </p:txBody>
      </p:sp>
      <p:sp>
        <p:nvSpPr>
          <p:cNvPr id="36" name="Content Placeholder 2">
            <a:extLst>
              <a:ext uri="{FF2B5EF4-FFF2-40B4-BE49-F238E27FC236}">
                <a16:creationId xmlns:a16="http://schemas.microsoft.com/office/drawing/2014/main" id="{4005EF42-60AC-4BDB-B70E-EE597059D7C0}"/>
              </a:ext>
            </a:extLst>
          </p:cNvPr>
          <p:cNvSpPr>
            <a:spLocks noGrp="1"/>
          </p:cNvSpPr>
          <p:nvPr>
            <p:ph idx="1"/>
          </p:nvPr>
        </p:nvSpPr>
        <p:spPr>
          <a:xfrm>
            <a:off x="2362874" y="2662280"/>
            <a:ext cx="8207265" cy="3387664"/>
          </a:xfrm>
        </p:spPr>
        <p:txBody>
          <a:bodyPr anchor="t">
            <a:normAutofit/>
          </a:bodyPr>
          <a:lstStyle/>
          <a:p>
            <a:r>
              <a:rPr lang="en-US"/>
              <a:t>FTS can take several paths</a:t>
            </a:r>
          </a:p>
          <a:p>
            <a:r>
              <a:rPr lang="en-US"/>
              <a:t>Path depends upon type and input from current resource and handover call owner</a:t>
            </a:r>
          </a:p>
          <a:p>
            <a:r>
              <a:rPr lang="en-US"/>
              <a:t>Business Process Flow is generally walked through by the Handover Call Owner</a:t>
            </a:r>
          </a:p>
          <a:p>
            <a:r>
              <a:rPr lang="en-US"/>
              <a:t>Using the Business Process Flow will help ensure an orderly handover call</a:t>
            </a:r>
          </a:p>
        </p:txBody>
      </p:sp>
    </p:spTree>
    <p:extLst>
      <p:ext uri="{BB962C8B-B14F-4D97-AF65-F5344CB8AC3E}">
        <p14:creationId xmlns:p14="http://schemas.microsoft.com/office/powerpoint/2010/main" val="488417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1337191" y="1064365"/>
            <a:ext cx="2856582" cy="3313671"/>
          </a:xfrm>
        </p:spPr>
        <p:txBody>
          <a:bodyPr>
            <a:normAutofit/>
          </a:bodyPr>
          <a:lstStyle/>
          <a:p>
            <a:pPr algn="l"/>
            <a:r>
              <a:rPr lang="en-US" sz="3100" dirty="0">
                <a:solidFill>
                  <a:schemeClr val="bg1"/>
                </a:solidFill>
              </a:rPr>
              <a:t>Understanding the Handover Call Entity</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E4420E5-E53D-4175-B1EE-EA7986CFAE93}"/>
              </a:ext>
            </a:extLst>
          </p:cNvPr>
          <p:cNvGraphicFramePr>
            <a:graphicFrameLocks noGrp="1"/>
          </p:cNvGraphicFramePr>
          <p:nvPr>
            <p:ph idx="1"/>
            <p:extLst>
              <p:ext uri="{D42A27DB-BD31-4B8C-83A1-F6EECF244321}">
                <p14:modId xmlns:p14="http://schemas.microsoft.com/office/powerpoint/2010/main" val="3366866846"/>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532469"/>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1337191" y="1064365"/>
            <a:ext cx="2856582" cy="3313671"/>
          </a:xfrm>
        </p:spPr>
        <p:txBody>
          <a:bodyPr>
            <a:normAutofit/>
          </a:bodyPr>
          <a:lstStyle/>
          <a:p>
            <a:pPr algn="l"/>
            <a:r>
              <a:rPr lang="en-US" sz="3100" dirty="0">
                <a:solidFill>
                  <a:schemeClr val="bg1"/>
                </a:solidFill>
              </a:rPr>
              <a:t>Understanding the Handover Call Entity</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E4420E5-E53D-4175-B1EE-EA7986CFAE93}"/>
              </a:ext>
            </a:extLst>
          </p:cNvPr>
          <p:cNvGraphicFramePr>
            <a:graphicFrameLocks noGrp="1"/>
          </p:cNvGraphicFramePr>
          <p:nvPr>
            <p:ph idx="1"/>
            <p:extLst>
              <p:ext uri="{D42A27DB-BD31-4B8C-83A1-F6EECF244321}">
                <p14:modId xmlns:p14="http://schemas.microsoft.com/office/powerpoint/2010/main" val="2277854228"/>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349031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934C-768A-40C7-92DE-8E4757FDF835}"/>
              </a:ext>
            </a:extLst>
          </p:cNvPr>
          <p:cNvSpPr>
            <a:spLocks noGrp="1"/>
          </p:cNvSpPr>
          <p:nvPr>
            <p:ph type="ctrTitle"/>
          </p:nvPr>
        </p:nvSpPr>
        <p:spPr>
          <a:xfrm>
            <a:off x="2611808" y="3428998"/>
            <a:ext cx="5518066" cy="2268559"/>
          </a:xfrm>
        </p:spPr>
        <p:txBody>
          <a:bodyPr/>
          <a:lstStyle/>
          <a:p>
            <a:r>
              <a:rPr lang="en-US"/>
              <a:t>Dynamics FTS</a:t>
            </a:r>
          </a:p>
        </p:txBody>
      </p:sp>
      <p:sp>
        <p:nvSpPr>
          <p:cNvPr id="3" name="Subtitle 2">
            <a:extLst>
              <a:ext uri="{FF2B5EF4-FFF2-40B4-BE49-F238E27FC236}">
                <a16:creationId xmlns:a16="http://schemas.microsoft.com/office/drawing/2014/main" id="{E99491EC-B629-4CEC-8417-0BFB171A3C98}"/>
              </a:ext>
            </a:extLst>
          </p:cNvPr>
          <p:cNvSpPr>
            <a:spLocks noGrp="1"/>
          </p:cNvSpPr>
          <p:nvPr>
            <p:ph type="subTitle" idx="1"/>
          </p:nvPr>
        </p:nvSpPr>
        <p:spPr>
          <a:xfrm>
            <a:off x="2772274" y="2268786"/>
            <a:ext cx="5357600" cy="1160213"/>
          </a:xfrm>
        </p:spPr>
        <p:txBody>
          <a:bodyPr/>
          <a:lstStyle/>
          <a:p>
            <a:r>
              <a:rPr lang="en-US" sz="2400"/>
              <a:t>Dynamics</a:t>
            </a:r>
            <a:r>
              <a:rPr lang="en-US"/>
              <a:t> </a:t>
            </a:r>
            <a:r>
              <a:rPr lang="en-US" sz="2400" b="1"/>
              <a:t>F</a:t>
            </a:r>
            <a:r>
              <a:rPr lang="en-US" sz="2400"/>
              <a:t>ollow </a:t>
            </a:r>
            <a:r>
              <a:rPr lang="en-US" sz="2400" b="1"/>
              <a:t>T</a:t>
            </a:r>
            <a:r>
              <a:rPr lang="en-US" sz="2400"/>
              <a:t>he </a:t>
            </a:r>
            <a:r>
              <a:rPr lang="en-US" sz="2400" b="1"/>
              <a:t>S</a:t>
            </a:r>
            <a:r>
              <a:rPr lang="en-US" sz="2400"/>
              <a:t>un</a:t>
            </a:r>
            <a:endParaRPr lang="en-US"/>
          </a:p>
        </p:txBody>
      </p:sp>
      <p:pic>
        <p:nvPicPr>
          <p:cNvPr id="4" name="Graphic 3">
            <a:extLst>
              <a:ext uri="{FF2B5EF4-FFF2-40B4-BE49-F238E27FC236}">
                <a16:creationId xmlns:a16="http://schemas.microsoft.com/office/drawing/2014/main" id="{54AD73A5-EB3D-4D47-A7D9-4C7FBB57EE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19726" y="2230012"/>
            <a:ext cx="2397971" cy="2397971"/>
          </a:xfrm>
          <a:prstGeom prst="rect">
            <a:avLst/>
          </a:prstGeom>
        </p:spPr>
      </p:pic>
    </p:spTree>
    <p:extLst>
      <p:ext uri="{BB962C8B-B14F-4D97-AF65-F5344CB8AC3E}">
        <p14:creationId xmlns:p14="http://schemas.microsoft.com/office/powerpoint/2010/main" val="3524242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7D9C24-59E4-476E-8B02-4B4E6202124D}"/>
              </a:ext>
            </a:extLst>
          </p:cNvPr>
          <p:cNvSpPr>
            <a:spLocks noGrp="1"/>
          </p:cNvSpPr>
          <p:nvPr>
            <p:ph type="title"/>
          </p:nvPr>
        </p:nvSpPr>
        <p:spPr>
          <a:xfrm>
            <a:off x="1337191" y="1064365"/>
            <a:ext cx="2856582" cy="3313671"/>
          </a:xfrm>
        </p:spPr>
        <p:txBody>
          <a:bodyPr>
            <a:normAutofit/>
          </a:bodyPr>
          <a:lstStyle/>
          <a:p>
            <a:pPr algn="l"/>
            <a:r>
              <a:rPr lang="en-US" sz="3100" dirty="0">
                <a:solidFill>
                  <a:schemeClr val="bg1"/>
                </a:solidFill>
              </a:rPr>
              <a:t>Understanding the Handover Call Entity</a:t>
            </a: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E4420E5-E53D-4175-B1EE-EA7986CFAE93}"/>
              </a:ext>
            </a:extLst>
          </p:cNvPr>
          <p:cNvGraphicFramePr>
            <a:graphicFrameLocks noGrp="1"/>
          </p:cNvGraphicFramePr>
          <p:nvPr>
            <p:ph idx="1"/>
            <p:extLst>
              <p:ext uri="{D42A27DB-BD31-4B8C-83A1-F6EECF244321}">
                <p14:modId xmlns:p14="http://schemas.microsoft.com/office/powerpoint/2010/main" val="3917423605"/>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569574"/>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2B95-8D7E-4C6F-8F52-564EEAA73F63}"/>
              </a:ext>
            </a:extLst>
          </p:cNvPr>
          <p:cNvSpPr>
            <a:spLocks noGrp="1"/>
          </p:cNvSpPr>
          <p:nvPr>
            <p:ph type="title"/>
          </p:nvPr>
        </p:nvSpPr>
        <p:spPr>
          <a:xfrm>
            <a:off x="2611808" y="808056"/>
            <a:ext cx="7958331" cy="1077229"/>
          </a:xfrm>
        </p:spPr>
        <p:txBody>
          <a:bodyPr>
            <a:normAutofit/>
          </a:bodyPr>
          <a:lstStyle/>
          <a:p>
            <a:pPr algn="l"/>
            <a:r>
              <a:rPr lang="en-US"/>
              <a:t>Proposed Timeline</a:t>
            </a:r>
          </a:p>
        </p:txBody>
      </p:sp>
      <p:graphicFrame>
        <p:nvGraphicFramePr>
          <p:cNvPr id="5" name="Content Placeholder 2">
            <a:extLst>
              <a:ext uri="{FF2B5EF4-FFF2-40B4-BE49-F238E27FC236}">
                <a16:creationId xmlns:a16="http://schemas.microsoft.com/office/drawing/2014/main" id="{24C0810F-A6E3-40D1-8F15-8C4DD6E759D6}"/>
              </a:ext>
            </a:extLst>
          </p:cNvPr>
          <p:cNvGraphicFramePr>
            <a:graphicFrameLocks noGrp="1"/>
          </p:cNvGraphicFramePr>
          <p:nvPr>
            <p:ph idx="1"/>
            <p:extLst>
              <p:ext uri="{D42A27DB-BD31-4B8C-83A1-F6EECF244321}">
                <p14:modId xmlns:p14="http://schemas.microsoft.com/office/powerpoint/2010/main" val="3819338825"/>
              </p:ext>
            </p:extLst>
          </p:nvPr>
        </p:nvGraphicFramePr>
        <p:xfrm>
          <a:off x="2611808" y="2367883"/>
          <a:ext cx="7958330" cy="3366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299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6DEE9F62-343B-4EED-B6C8-026533C049AF}"/>
              </a:ext>
            </a:extLst>
          </p:cNvPr>
          <p:cNvSpPr txBox="1">
            <a:spLocks/>
          </p:cNvSpPr>
          <p:nvPr/>
        </p:nvSpPr>
        <p:spPr>
          <a:xfrm>
            <a:off x="1808936" y="2811270"/>
            <a:ext cx="3473753" cy="177004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spcAft>
                <a:spcPts val="600"/>
              </a:spcAft>
            </a:pPr>
            <a:r>
              <a:rPr lang="en-US"/>
              <a:t>Challenges to Solve</a:t>
            </a:r>
          </a:p>
        </p:txBody>
      </p:sp>
      <p:graphicFrame>
        <p:nvGraphicFramePr>
          <p:cNvPr id="5" name="Content Placeholder 2">
            <a:extLst>
              <a:ext uri="{FF2B5EF4-FFF2-40B4-BE49-F238E27FC236}">
                <a16:creationId xmlns:a16="http://schemas.microsoft.com/office/drawing/2014/main" id="{6230FA19-F6EE-4118-B9A3-42D62F18DA1D}"/>
              </a:ext>
            </a:extLst>
          </p:cNvPr>
          <p:cNvGraphicFramePr>
            <a:graphicFrameLocks noGrp="1"/>
          </p:cNvGraphicFramePr>
          <p:nvPr>
            <p:ph idx="1"/>
            <p:extLst>
              <p:ext uri="{D42A27DB-BD31-4B8C-83A1-F6EECF244321}">
                <p14:modId xmlns:p14="http://schemas.microsoft.com/office/powerpoint/2010/main" val="1215130879"/>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1192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FBF2896-3331-4446-903B-F1D81007AA56}"/>
              </a:ext>
            </a:extLst>
          </p:cNvPr>
          <p:cNvSpPr txBox="1">
            <a:spLocks/>
          </p:cNvSpPr>
          <p:nvPr/>
        </p:nvSpPr>
        <p:spPr>
          <a:xfrm>
            <a:off x="2611808" y="808056"/>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spcAft>
                <a:spcPts val="600"/>
              </a:spcAft>
            </a:pPr>
            <a:r>
              <a:rPr lang="en-US"/>
              <a:t>The Solution</a:t>
            </a:r>
          </a:p>
        </p:txBody>
      </p:sp>
      <p:graphicFrame>
        <p:nvGraphicFramePr>
          <p:cNvPr id="5" name="Content Placeholder 2">
            <a:extLst>
              <a:ext uri="{FF2B5EF4-FFF2-40B4-BE49-F238E27FC236}">
                <a16:creationId xmlns:a16="http://schemas.microsoft.com/office/drawing/2014/main" id="{EF9AA2A9-2B3B-4794-8AFE-D3489DD6784E}"/>
              </a:ext>
            </a:extLst>
          </p:cNvPr>
          <p:cNvGraphicFramePr>
            <a:graphicFrameLocks noGrp="1"/>
          </p:cNvGraphicFramePr>
          <p:nvPr>
            <p:ph idx="1"/>
            <p:extLst>
              <p:ext uri="{D42A27DB-BD31-4B8C-83A1-F6EECF244321}">
                <p14:modId xmlns:p14="http://schemas.microsoft.com/office/powerpoint/2010/main" val="133441782"/>
              </p:ext>
            </p:extLst>
          </p:nvPr>
        </p:nvGraphicFramePr>
        <p:xfrm>
          <a:off x="2611808" y="2367883"/>
          <a:ext cx="7958330" cy="3366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118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077818E9-A169-4C3C-AD50-BFE12195A1B6}"/>
              </a:ext>
            </a:extLst>
          </p:cNvPr>
          <p:cNvSpPr>
            <a:spLocks noGrp="1"/>
          </p:cNvSpPr>
          <p:nvPr>
            <p:ph type="title"/>
          </p:nvPr>
        </p:nvSpPr>
        <p:spPr>
          <a:xfrm>
            <a:off x="2611808" y="808056"/>
            <a:ext cx="7958331" cy="1077229"/>
          </a:xfrm>
        </p:spPr>
        <p:txBody>
          <a:bodyPr>
            <a:normAutofit/>
          </a:bodyPr>
          <a:lstStyle/>
          <a:p>
            <a:pPr algn="l"/>
            <a:r>
              <a:rPr lang="en-US"/>
              <a:t>How does it work</a:t>
            </a:r>
          </a:p>
        </p:txBody>
      </p:sp>
      <p:graphicFrame>
        <p:nvGraphicFramePr>
          <p:cNvPr id="5" name="Content Placeholder 2">
            <a:extLst>
              <a:ext uri="{FF2B5EF4-FFF2-40B4-BE49-F238E27FC236}">
                <a16:creationId xmlns:a16="http://schemas.microsoft.com/office/drawing/2014/main" id="{F0059CA5-E990-48A5-8F78-0839A7A9AEC9}"/>
              </a:ext>
            </a:extLst>
          </p:cNvPr>
          <p:cNvGraphicFramePr>
            <a:graphicFrameLocks noGrp="1"/>
          </p:cNvGraphicFramePr>
          <p:nvPr>
            <p:ph idx="1"/>
            <p:extLst>
              <p:ext uri="{D42A27DB-BD31-4B8C-83A1-F6EECF244321}">
                <p14:modId xmlns:p14="http://schemas.microsoft.com/office/powerpoint/2010/main" val="1039743486"/>
              </p:ext>
            </p:extLst>
          </p:nvPr>
        </p:nvGraphicFramePr>
        <p:xfrm>
          <a:off x="2609675" y="1625600"/>
          <a:ext cx="7916085" cy="4719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147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04515-7A1D-45B6-8EB0-0211F25D286C}"/>
              </a:ext>
            </a:extLst>
          </p:cNvPr>
          <p:cNvSpPr>
            <a:spLocks noGrp="1"/>
          </p:cNvSpPr>
          <p:nvPr>
            <p:ph type="title"/>
          </p:nvPr>
        </p:nvSpPr>
        <p:spPr>
          <a:xfrm>
            <a:off x="1808936" y="2811270"/>
            <a:ext cx="3473753" cy="1770045"/>
          </a:xfrm>
        </p:spPr>
        <p:txBody>
          <a:bodyPr>
            <a:normAutofit/>
          </a:bodyPr>
          <a:lstStyle/>
          <a:p>
            <a:pPr algn="l"/>
            <a:r>
              <a:rPr lang="en-US"/>
              <a:t>Getting Ready For FTS</a:t>
            </a:r>
          </a:p>
        </p:txBody>
      </p:sp>
      <p:graphicFrame>
        <p:nvGraphicFramePr>
          <p:cNvPr id="5" name="Content Placeholder 2">
            <a:extLst>
              <a:ext uri="{FF2B5EF4-FFF2-40B4-BE49-F238E27FC236}">
                <a16:creationId xmlns:a16="http://schemas.microsoft.com/office/drawing/2014/main" id="{D28E85E2-D325-46D4-87DC-A20BF91B1F59}"/>
              </a:ext>
            </a:extLst>
          </p:cNvPr>
          <p:cNvGraphicFramePr>
            <a:graphicFrameLocks noGrp="1"/>
          </p:cNvGraphicFramePr>
          <p:nvPr>
            <p:ph idx="1"/>
            <p:extLst>
              <p:ext uri="{D42A27DB-BD31-4B8C-83A1-F6EECF244321}">
                <p14:modId xmlns:p14="http://schemas.microsoft.com/office/powerpoint/2010/main" val="1532132481"/>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926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A56E520-9D34-4E03-B4E2-08993A8399B3}"/>
              </a:ext>
            </a:extLst>
          </p:cNvPr>
          <p:cNvSpPr>
            <a:spLocks noGrp="1"/>
          </p:cNvSpPr>
          <p:nvPr>
            <p:ph type="title"/>
          </p:nvPr>
        </p:nvSpPr>
        <p:spPr>
          <a:xfrm>
            <a:off x="1969803" y="808056"/>
            <a:ext cx="8608037" cy="1077229"/>
          </a:xfrm>
        </p:spPr>
        <p:txBody>
          <a:bodyPr>
            <a:normAutofit/>
          </a:bodyPr>
          <a:lstStyle/>
          <a:p>
            <a:pPr algn="l"/>
            <a:r>
              <a:rPr lang="en-US"/>
              <a:t>Line Of Business</a:t>
            </a:r>
          </a:p>
        </p:txBody>
      </p:sp>
      <p:sp>
        <p:nvSpPr>
          <p:cNvPr id="5" name="Content Placeholder 4">
            <a:extLst>
              <a:ext uri="{FF2B5EF4-FFF2-40B4-BE49-F238E27FC236}">
                <a16:creationId xmlns:a16="http://schemas.microsoft.com/office/drawing/2014/main" id="{BF4F8429-3499-40D0-AD72-04D13AC755F7}"/>
              </a:ext>
            </a:extLst>
          </p:cNvPr>
          <p:cNvSpPr>
            <a:spLocks noGrp="1"/>
          </p:cNvSpPr>
          <p:nvPr>
            <p:ph idx="1"/>
          </p:nvPr>
        </p:nvSpPr>
        <p:spPr>
          <a:xfrm>
            <a:off x="1975805" y="2052116"/>
            <a:ext cx="5243780" cy="3997828"/>
          </a:xfrm>
        </p:spPr>
        <p:txBody>
          <a:bodyPr>
            <a:normAutofit/>
          </a:bodyPr>
          <a:lstStyle/>
          <a:p>
            <a:r>
              <a:rPr lang="en-US"/>
              <a:t>A Line Of Business Helps Organize Your Resources</a:t>
            </a:r>
          </a:p>
          <a:p>
            <a:pPr lvl="1"/>
            <a:r>
              <a:rPr lang="en-US"/>
              <a:t>Create a LOB</a:t>
            </a:r>
          </a:p>
          <a:p>
            <a:pPr lvl="1"/>
            <a:r>
              <a:rPr lang="en-US"/>
              <a:t>Some are already available</a:t>
            </a:r>
          </a:p>
        </p:txBody>
      </p:sp>
      <p:pic>
        <p:nvPicPr>
          <p:cNvPr id="9" name="Graphic 8" descr="Hierarchy">
            <a:extLst>
              <a:ext uri="{FF2B5EF4-FFF2-40B4-BE49-F238E27FC236}">
                <a16:creationId xmlns:a16="http://schemas.microsoft.com/office/drawing/2014/main" id="{F568FD01-2353-4819-8150-3F6AECFF5C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29123" y="2924092"/>
            <a:ext cx="2222842" cy="222284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887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2018_04.potx" id="{3BBA8A72-4DC8-4651-883F-6C4EE354C84D}" vid="{39E8478B-229C-46CA-8C14-0A07A0C2D7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C847C0157F5D4783DA1417396BF902" ma:contentTypeVersion="14" ma:contentTypeDescription="Create a new document." ma:contentTypeScope="" ma:versionID="ff1f0016f964faac969ac4a8d17bab61">
  <xsd:schema xmlns:xsd="http://www.w3.org/2001/XMLSchema" xmlns:xs="http://www.w3.org/2001/XMLSchema" xmlns:p="http://schemas.microsoft.com/office/2006/metadata/properties" xmlns:ns1="http://schemas.microsoft.com/sharepoint/v3" xmlns:ns3="211d9528-ea75-4af2-9230-0a1f9992ed38" xmlns:ns4="b8792fce-e5d2-4cfd-8bb1-9355b8147bec" targetNamespace="http://schemas.microsoft.com/office/2006/metadata/properties" ma:root="true" ma:fieldsID="40172db2d7028625385503bebe7031e4" ns1:_="" ns3:_="" ns4:_="">
    <xsd:import namespace="http://schemas.microsoft.com/sharepoint/v3"/>
    <xsd:import namespace="211d9528-ea75-4af2-9230-0a1f9992ed38"/>
    <xsd:import namespace="b8792fce-e5d2-4cfd-8bb1-9355b8147bec"/>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1d9528-ea75-4af2-9230-0a1f9992ed3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8792fce-e5d2-4cfd-8bb1-9355b8147bec"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344D2D-7E6B-4F41-8B10-AF50580B015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7F10D6B-9FD5-451F-8D04-05257C18E1C0}">
  <ds:schemaRefs>
    <ds:schemaRef ds:uri="http://schemas.microsoft.com/sharepoint/v3/contenttype/forms"/>
  </ds:schemaRefs>
</ds:datastoreItem>
</file>

<file path=customXml/itemProps3.xml><?xml version="1.0" encoding="utf-8"?>
<ds:datastoreItem xmlns:ds="http://schemas.openxmlformats.org/officeDocument/2006/customXml" ds:itemID="{DA2FC6A6-F5FA-4E15-B293-DBDDBD6FE3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1d9528-ea75-4af2-9230-0a1f9992ed38"/>
    <ds:schemaRef ds:uri="b8792fce-e5d2-4cfd-8bb1-9355b8147b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2339</Words>
  <Application>Microsoft Office PowerPoint</Application>
  <PresentationFormat>Widescreen</PresentationFormat>
  <Paragraphs>314</Paragraphs>
  <Slides>41</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Calibri</vt:lpstr>
      <vt:lpstr>MS Shell Dlg 2</vt:lpstr>
      <vt:lpstr>Segoe UI</vt:lpstr>
      <vt:lpstr>Segoe UI Black</vt:lpstr>
      <vt:lpstr>Segoe UI Semibold</vt:lpstr>
      <vt:lpstr>Segoe UI Semilight</vt:lpstr>
      <vt:lpstr>Wingdings</vt:lpstr>
      <vt:lpstr>Wingdings 3</vt:lpstr>
      <vt:lpstr>Madison</vt:lpstr>
      <vt:lpstr>WHITE TEMPLATE</vt:lpstr>
      <vt:lpstr>CRMGlobal</vt:lpstr>
      <vt:lpstr>PowerPoint Presentation</vt:lpstr>
      <vt:lpstr>PowerPoint Presentation</vt:lpstr>
      <vt:lpstr>Dynamics FTS</vt:lpstr>
      <vt:lpstr>PowerPoint Presentation</vt:lpstr>
      <vt:lpstr>PowerPoint Presentation</vt:lpstr>
      <vt:lpstr>How does it work</vt:lpstr>
      <vt:lpstr>Getting Ready For FTS</vt:lpstr>
      <vt:lpstr>Line Of Business</vt:lpstr>
      <vt:lpstr>Support Regions</vt:lpstr>
      <vt:lpstr>Country Support Regions</vt:lpstr>
      <vt:lpstr>Country Support Regions</vt:lpstr>
      <vt:lpstr>Handover Calls</vt:lpstr>
      <vt:lpstr>FTS For Support Engineers</vt:lpstr>
      <vt:lpstr>FTS Alerts</vt:lpstr>
      <vt:lpstr>FTS For Handover Call Owners</vt:lpstr>
      <vt:lpstr>How To Use Handover Call During Call</vt:lpstr>
      <vt:lpstr>FTS Business Process Flow</vt:lpstr>
      <vt:lpstr>First Stage</vt:lpstr>
      <vt:lpstr>Customer Validation</vt:lpstr>
      <vt:lpstr>Customer Callback</vt:lpstr>
      <vt:lpstr>Wait Until</vt:lpstr>
      <vt:lpstr>Ensure Summary</vt:lpstr>
      <vt:lpstr>Select Resource</vt:lpstr>
      <vt:lpstr>Auto Resolve Resource</vt:lpstr>
      <vt:lpstr>Select Resource Manually</vt:lpstr>
      <vt:lpstr>All Done</vt:lpstr>
      <vt:lpstr>Automatic Service Request Tracking</vt:lpstr>
      <vt:lpstr>Manual Service Request Tracking</vt:lpstr>
      <vt:lpstr>Understanding the FTS Transfer Entity</vt:lpstr>
      <vt:lpstr>Understanding the FTS Transfer Entity</vt:lpstr>
      <vt:lpstr>Understanding the FTS Transfer Entity</vt:lpstr>
      <vt:lpstr>Understanding the FTS Transfer Entity</vt:lpstr>
      <vt:lpstr>Understanding the FTS Transfer Entity</vt:lpstr>
      <vt:lpstr>Understanding the FTS Transfer Entity</vt:lpstr>
      <vt:lpstr>Understanding the FTS Transfer Entity</vt:lpstr>
      <vt:lpstr>FTS Business Process Flow</vt:lpstr>
      <vt:lpstr>Understanding the Handover Call Entity</vt:lpstr>
      <vt:lpstr>Understanding the Handover Call Entity</vt:lpstr>
      <vt:lpstr>Understanding the Handover Call Entity</vt:lpstr>
      <vt:lpstr>Proposed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CRMGlobal</dc:title>
  <dc:creator>Clint Warriner</dc:creator>
  <cp:lastModifiedBy>Clint Warriner</cp:lastModifiedBy>
  <cp:revision>1</cp:revision>
  <dcterms:created xsi:type="dcterms:W3CDTF">2020-04-02T18:30:27Z</dcterms:created>
  <dcterms:modified xsi:type="dcterms:W3CDTF">2020-04-02T18:33:45Z</dcterms:modified>
</cp:coreProperties>
</file>