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4"/>
  </p:sldMasterIdLst>
  <p:sldIdLst>
    <p:sldId id="256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desk.microsoft.com/#/insights/cases" TargetMode="External"/><Relationship Id="rId2" Type="http://schemas.openxmlformats.org/officeDocument/2006/relationships/hyperlink" Target="https://servicedesk.microsoft.com/#/co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vicedesk.microsoft.com/#/insights/viewtranscrip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sharepoint.com/teams/AzureCXPACE/_layouts/15/Doc.aspx?sourcedoc=%7b9a934faf-8a18-429f-9223-829cd2c95a05%7d&amp;action=edit&amp;wd=target%281.%20New%20Employees.one%7C48d20a9e-93ca-45f1-8348-bdcd81036934%2FCongratulations%20and%20Welcome%7C82a52779-3f7d-4c2b-9a6f-27c019618fd3%2F%29" TargetMode="External"/><Relationship Id="rId2" Type="http://schemas.openxmlformats.org/officeDocument/2006/relationships/hyperlink" Target="https://nam06.safelinks.protection.outlook.com/?url=https%3A%2F%2Fmsazure.visualstudio.com%2FAdvCloudEngSupport%2F_wiki%2Fwikis%2FAzure%2520ACE%2520Wiki%2F38520%2FMSaaS-Comm-Console-Best-Practices&amp;data=02%7C01%7CGarry.Singh%40microsoft.com%7C5399eb6b3a2b48e14c6308d7fd9e19f2%7C72f988bf86f141af91ab2d7cd011db47%7C1%7C0%7C637256727847393342&amp;sdata=qGI4tgW4ip7z%2B7bOltoGObrcmuIGbUGQGonFTQTudQg%3D&amp;reserved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BFC1-EB6B-408F-BA2E-BB276F5DA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073766"/>
          </a:xfrm>
        </p:spPr>
        <p:txBody>
          <a:bodyPr>
            <a:normAutofit/>
          </a:bodyPr>
          <a:lstStyle/>
          <a:p>
            <a:r>
              <a:rPr lang="en-US" sz="4000" dirty="0" err="1"/>
              <a:t>MSaaS</a:t>
            </a:r>
            <a:r>
              <a:rPr lang="en-US" sz="4000" dirty="0"/>
              <a:t> Chat Tool Demo / Ride Along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7DFB4-7851-43F6-815A-3729B0A91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29000"/>
            <a:ext cx="7315200" cy="914400"/>
          </a:xfrm>
        </p:spPr>
        <p:txBody>
          <a:bodyPr/>
          <a:lstStyle/>
          <a:p>
            <a:r>
              <a:rPr lang="en-US" dirty="0"/>
              <a:t>- Azure CSS Chat Team</a:t>
            </a:r>
          </a:p>
        </p:txBody>
      </p:sp>
    </p:spTree>
    <p:extLst>
      <p:ext uri="{BB962C8B-B14F-4D97-AF65-F5344CB8AC3E}">
        <p14:creationId xmlns:p14="http://schemas.microsoft.com/office/powerpoint/2010/main" val="214742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EAB1-6094-4F54-AC40-49AB331D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3DD7-0766-4360-B7D9-C2834D24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  <a:p>
            <a:pPr lvl="1"/>
            <a:r>
              <a:rPr lang="en-US" dirty="0" err="1"/>
              <a:t>MSaaS</a:t>
            </a:r>
            <a:r>
              <a:rPr lang="en-US" dirty="0"/>
              <a:t> Tool Overview</a:t>
            </a:r>
          </a:p>
          <a:p>
            <a:pPr lvl="1"/>
            <a:r>
              <a:rPr lang="en-US" dirty="0"/>
              <a:t>Initiating Chat</a:t>
            </a:r>
          </a:p>
          <a:p>
            <a:pPr lvl="1"/>
            <a:r>
              <a:rPr lang="en-US" dirty="0"/>
              <a:t>Engineer troubleshooting</a:t>
            </a:r>
          </a:p>
          <a:p>
            <a:pPr lvl="1"/>
            <a:r>
              <a:rPr lang="en-US" dirty="0"/>
              <a:t>Chat Survey</a:t>
            </a:r>
          </a:p>
          <a:p>
            <a:pPr lvl="1"/>
            <a:r>
              <a:rPr lang="en-US" dirty="0"/>
              <a:t>Best Practices </a:t>
            </a:r>
            <a:r>
              <a:rPr lang="en-US" dirty="0" err="1"/>
              <a:t>MSaaS</a:t>
            </a:r>
            <a:r>
              <a:rPr lang="en-US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323008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AC7-87F0-47DD-84D2-468F9695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Internal Chat Transfer:</a:t>
            </a:r>
            <a:r>
              <a:rPr lang="en-US"/>
              <a:t> </a:t>
            </a:r>
            <a:r>
              <a:rPr lang="en-US">
                <a:solidFill>
                  <a:schemeClr val="bg2">
                    <a:lumMod val="90000"/>
                  </a:schemeClr>
                </a:solidFill>
              </a:rPr>
              <a:t>To route chats to correct queues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AD58A-2C9D-4F09-8352-86B580BC9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81789"/>
            <a:ext cx="7315200" cy="3484897"/>
          </a:xfrm>
        </p:spPr>
      </p:pic>
    </p:spTree>
    <p:extLst>
      <p:ext uri="{BB962C8B-B14F-4D97-AF65-F5344CB8AC3E}">
        <p14:creationId xmlns:p14="http://schemas.microsoft.com/office/powerpoint/2010/main" val="41052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D8FD-F33B-4F92-AAC7-C309423E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8F90-D67A-4723-A00B-777AC5D6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MSaaS</a:t>
            </a:r>
            <a:r>
              <a:rPr lang="en-US" dirty="0">
                <a:hlinkClick r:id="rId2"/>
              </a:rPr>
              <a:t> Comm Console</a:t>
            </a:r>
            <a:endParaRPr lang="en-US" dirty="0"/>
          </a:p>
          <a:p>
            <a:r>
              <a:rPr lang="en-US" dirty="0" err="1">
                <a:hlinkClick r:id="rId3"/>
              </a:rPr>
              <a:t>MSaaS</a:t>
            </a:r>
            <a:r>
              <a:rPr lang="en-US" dirty="0">
                <a:hlinkClick r:id="rId3"/>
              </a:rPr>
              <a:t> Insights</a:t>
            </a:r>
            <a:endParaRPr lang="en-US" dirty="0"/>
          </a:p>
          <a:p>
            <a:r>
              <a:rPr lang="en-US" dirty="0">
                <a:hlinkClick r:id="rId4"/>
              </a:rPr>
              <a:t>View Transcripts based on Visit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4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FE59-67BB-4FEA-8B3F-0795441C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ACE Playbook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870B-1301-4973-988D-2333535A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Best Practices </a:t>
            </a:r>
            <a:r>
              <a:rPr lang="en-US" sz="1600" dirty="0" err="1">
                <a:hlinkClick r:id="rId2"/>
              </a:rPr>
              <a:t>MSaaS</a:t>
            </a:r>
            <a:endParaRPr lang="en-US" sz="1600" dirty="0">
              <a:hlinkClick r:id="rId3"/>
            </a:endParaRPr>
          </a:p>
          <a:p>
            <a:r>
              <a:rPr lang="en-US" sz="1600" dirty="0">
                <a:hlinkClick r:id="rId3"/>
              </a:rPr>
              <a:t>ACE Playbook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407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FADC6BDC90B42814D824085D7AE72" ma:contentTypeVersion="16" ma:contentTypeDescription="Create a new document." ma:contentTypeScope="" ma:versionID="3a757598f6583fd28c981b0929149a29">
  <xsd:schema xmlns:xsd="http://www.w3.org/2001/XMLSchema" xmlns:xs="http://www.w3.org/2001/XMLSchema" xmlns:p="http://schemas.microsoft.com/office/2006/metadata/properties" xmlns:ns1="http://schemas.microsoft.com/sharepoint/v3" xmlns:ns3="95e4c3e5-3251-43dd-ab01-72a17fc260d9" xmlns:ns4="46644308-aa53-4c86-a3a1-fcd312f6d0ad" targetNamespace="http://schemas.microsoft.com/office/2006/metadata/properties" ma:root="true" ma:fieldsID="221fb05c61208c83fec6dc49b7e98ea1" ns1:_="" ns3:_="" ns4:_="">
    <xsd:import namespace="http://schemas.microsoft.com/sharepoint/v3"/>
    <xsd:import namespace="95e4c3e5-3251-43dd-ab01-72a17fc260d9"/>
    <xsd:import namespace="46644308-aa53-4c86-a3a1-fcd312f6d0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4c3e5-3251-43dd-ab01-72a17fc260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644308-aa53-4c86-a3a1-fcd312f6d0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FD39B3-5CF4-4DC9-90E1-7E4257D8E6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086C2F-B894-4180-9E49-B4FB8FD33135}">
  <ds:schemaRefs>
    <ds:schemaRef ds:uri="46644308-aa53-4c86-a3a1-fcd312f6d0ad"/>
    <ds:schemaRef ds:uri="95e4c3e5-3251-43dd-ab01-72a17fc260d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BFFD3AE-A940-4BB7-AFBF-A87212A9CDB4}">
  <ds:schemaRefs>
    <ds:schemaRef ds:uri="46644308-aa53-4c86-a3a1-fcd312f6d0ad"/>
    <ds:schemaRef ds:uri="95e4c3e5-3251-43dd-ab01-72a17fc260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1499</TotalTime>
  <Words>56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MSaaS Chat Tool Demo / Ride Along</vt:lpstr>
      <vt:lpstr>Agenda</vt:lpstr>
      <vt:lpstr>Internal Chat Transfer: To route chats to correct queues</vt:lpstr>
      <vt:lpstr>Links</vt:lpstr>
      <vt:lpstr>ACE Playbook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Examples and Handovers</dc:title>
  <dc:creator>Sam Post</dc:creator>
  <cp:lastModifiedBy>Omeswar Reddy Danwada</cp:lastModifiedBy>
  <cp:revision>12</cp:revision>
  <dcterms:created xsi:type="dcterms:W3CDTF">2020-06-05T21:48:02Z</dcterms:created>
  <dcterms:modified xsi:type="dcterms:W3CDTF">2020-09-08T14:27:23Z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2020-06-08T19:20:09Z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f4a89824-d649-4746-9e56-ee8e55d86d29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0x010100B4EFADC6BDC90B42814D824085D7AE72</vt:lpwstr>
  </property>
</Properties>
</file>