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10"/>
  </p:notesMasterIdLst>
  <p:sldIdLst>
    <p:sldId id="264" r:id="rId2"/>
    <p:sldId id="265" r:id="rId3"/>
    <p:sldId id="285" r:id="rId4"/>
    <p:sldId id="286" r:id="rId5"/>
    <p:sldId id="26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13/5/2020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993756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</a:t>
            </a:r>
            <a:r>
              <a:rPr lang="es-ES" dirty="0" smtClean="0"/>
              <a:t>4: 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n-US" dirty="0" err="1" smtClean="0"/>
              <a:t>Autómatas</a:t>
            </a:r>
            <a:r>
              <a:rPr lang="en-US" dirty="0" smtClean="0"/>
              <a:t> de Pila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8173" y="539087"/>
            <a:ext cx="10167582" cy="2872854"/>
          </a:xfrm>
        </p:spPr>
        <p:txBody>
          <a:bodyPr>
            <a:noAutofit/>
          </a:bodyPr>
          <a:lstStyle/>
          <a:p>
            <a:pPr algn="just"/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Los autómatas de Pila reconocen palabras de lenguajes generados por gramáticas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libres de contexto </a:t>
            </a:r>
            <a:endParaRPr lang="es-ES" sz="28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 AP es básicamente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AF con una  pila,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donde se puede almacenar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 recordar información. </a:t>
            </a:r>
            <a:endParaRPr lang="es-E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AP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solo pueden acceder a la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información  almacenada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forma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LIFO. 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87104" y="15866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de Pila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01" y="3570666"/>
            <a:ext cx="5953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428" y="1235123"/>
            <a:ext cx="10174407" cy="53021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una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transición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AP: </a:t>
            </a:r>
          </a:p>
          <a:p>
            <a:pPr marL="0" indent="0" algn="just">
              <a:buNone/>
            </a:pPr>
            <a:endParaRPr lang="es-E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Consume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entrada.</a:t>
            </a:r>
          </a:p>
          <a:p>
            <a:pPr algn="just"/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</a:t>
            </a:r>
            <a:r>
              <a:rPr lang="es-E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 a un nuevo estado (que puede ser el </a:t>
            </a:r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mismo).</a:t>
            </a:r>
          </a:p>
          <a:p>
            <a:pPr algn="just"/>
            <a:r>
              <a:rPr lang="es-E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modifica el tope de la pila:</a:t>
            </a:r>
          </a:p>
          <a:p>
            <a:pPr lvl="1" algn="just"/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Queda el </a:t>
            </a:r>
            <a:r>
              <a:rPr lang="es-ES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mismo </a:t>
            </a:r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 en el tope (no </a:t>
            </a:r>
            <a:r>
              <a:rPr lang="es-ES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hace nada) </a:t>
            </a:r>
          </a:p>
          <a:p>
            <a:pPr lvl="1" algn="just"/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Hace </a:t>
            </a:r>
            <a:r>
              <a:rPr lang="es-ES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pop </a:t>
            </a:r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(elimina lo que esta en el tope) </a:t>
            </a:r>
          </a:p>
          <a:p>
            <a:pPr lvl="1" algn="just"/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Cambia </a:t>
            </a:r>
            <a:r>
              <a:rPr lang="es-ES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</a:t>
            </a:r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tope por otro valor (reemplazo con pop/</a:t>
            </a:r>
            <a:r>
              <a:rPr lang="es-ES" sz="28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push</a:t>
            </a:r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lvl="1" algn="just"/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Hace </a:t>
            </a:r>
            <a:r>
              <a:rPr lang="es-ES" sz="2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push</a:t>
            </a:r>
            <a:r>
              <a:rPr lang="es-ES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cambiando el tope</a:t>
            </a:r>
            <a:endParaRPr lang="en-US" sz="2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09934" y="247878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de Pila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1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68990" y="95534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de Pila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68990" y="642422"/>
            <a:ext cx="1147518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describe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formalmente como :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AP= (</a:t>
            </a:r>
            <a:r>
              <a:rPr lang="es-AR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s-AR" sz="3200" dirty="0" smtClean="0"/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32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ES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f, F) </a:t>
            </a:r>
          </a:p>
          <a:p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	: Conjunto finito de estados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Alfabeto de símbolos en la pila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	: Estado inicial 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ES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Símbolo inicial en la pila.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Alfabeto de entrada (finito)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transición de estados 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 × 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 </a:t>
            </a:r>
            <a:r>
              <a:rPr lang="el-G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Γ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Q   ×  </a:t>
            </a:r>
            <a:r>
              <a:rPr lang="el-G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Γ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conjunto de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estados, alfabeto de entrada y tope e la pila al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y al tope de la pila</a:t>
            </a:r>
            <a:endParaRPr lang="es-A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 Conjunto de estados de salida o terminales</a:t>
            </a:r>
          </a:p>
        </p:txBody>
      </p:sp>
    </p:spTree>
    <p:extLst>
      <p:ext uri="{BB962C8B-B14F-4D97-AF65-F5344CB8AC3E}">
        <p14:creationId xmlns:p14="http://schemas.microsoft.com/office/powerpoint/2010/main" val="888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68990" y="95534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de Pila: Ejemplo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78214" y="1164931"/>
            <a:ext cx="9053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Obtener un AP que reconozca palabras del lenguaje</a:t>
            </a:r>
          </a:p>
          <a:p>
            <a:endParaRPr lang="es-AR" sz="28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45" y="1944656"/>
            <a:ext cx="4334485" cy="7604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89" y="3356777"/>
            <a:ext cx="6950596" cy="28988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40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68990" y="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de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Pila asociado a una gramática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78172" y="691742"/>
            <a:ext cx="1059066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gramática G  independiente del contexto existe un AUTOMATA DE PILA que reconoce el lenguaje generado por dicha gramática.</a:t>
            </a: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 { 0, 1, 2}, (A, B, C), A, P1 )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P1={ ( A=CB/2), (B=A1/1), (C=0/C1) }</a:t>
            </a:r>
          </a:p>
          <a:p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encuentra la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Normal de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 ( A:= 0DB/0B/2 ),</a:t>
            </a:r>
          </a:p>
          <a:p>
            <a:pPr lvl="5"/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B:=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0DBE/0BE/1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endParaRPr lang="en-US" sz="32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E:=1 ), </a:t>
            </a:r>
            <a:endParaRPr lang="en-US" sz="32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C:= 0D/0 ) , </a:t>
            </a:r>
            <a:endParaRPr lang="en-US" sz="32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(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D:= 1D/1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5"/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  <a:endParaRPr lang="en-US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16" y="1040172"/>
            <a:ext cx="11247801" cy="581782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9683" y="245659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de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Pila asociado a una gramática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2511</TotalTime>
  <Words>286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Franklin Gothic Book</vt:lpstr>
      <vt:lpstr>Crop</vt:lpstr>
      <vt:lpstr>Lenguajes Formales y Autómatas</vt:lpstr>
      <vt:lpstr>Unidad 4:   Autómatas de Pila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175</cp:revision>
  <dcterms:created xsi:type="dcterms:W3CDTF">2019-02-20T17:04:54Z</dcterms:created>
  <dcterms:modified xsi:type="dcterms:W3CDTF">2020-05-14T03:06:57Z</dcterms:modified>
</cp:coreProperties>
</file>