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2" r:id="rId1"/>
  </p:sldMasterIdLst>
  <p:notesMasterIdLst>
    <p:notesMasterId r:id="rId14"/>
  </p:notesMasterIdLst>
  <p:sldIdLst>
    <p:sldId id="264" r:id="rId2"/>
    <p:sldId id="265" r:id="rId3"/>
    <p:sldId id="290" r:id="rId4"/>
    <p:sldId id="291" r:id="rId5"/>
    <p:sldId id="286" r:id="rId6"/>
    <p:sldId id="292" r:id="rId7"/>
    <p:sldId id="293" r:id="rId8"/>
    <p:sldId id="287" r:id="rId9"/>
    <p:sldId id="294" r:id="rId10"/>
    <p:sldId id="295" r:id="rId11"/>
    <p:sldId id="296" r:id="rId12"/>
    <p:sldId id="288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E510A-C3FA-4869-9F85-BD64EAAC4AA5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45B2-648C-418B-9A72-C51588E40A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12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275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07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39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2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634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071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858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2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4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8174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80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8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24D0-6B78-488B-86D5-29444FD0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64" y="1551123"/>
            <a:ext cx="9442421" cy="2556420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Lenguajes Formales y Autómatas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8393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2" y="558919"/>
            <a:ext cx="9653730" cy="5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124" y="382137"/>
            <a:ext cx="9384721" cy="59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68990" y="0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Autómatas de Pila asociado a una gramática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78172" y="691742"/>
            <a:ext cx="1059066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gramática G  independiente del contexto existe un AUTOMATA DE PILA que reconoce el lenguaje generado por dicha gramática.</a:t>
            </a:r>
          </a:p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 { 0, 1, 2}, (A, B, C), A, P1 )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P1={ ( A=CB/2), (B=A1/1), (C=0/C1) }</a:t>
            </a:r>
          </a:p>
          <a:p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encuentra la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Normal de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Greibach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 ( A:= 0DB/0B/2 ),</a:t>
            </a:r>
          </a:p>
          <a:p>
            <a:pPr lvl="5"/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B:=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0DBE/0BE/1 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endParaRPr lang="en-US" sz="32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( 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E:=1 ), </a:t>
            </a:r>
            <a:endParaRPr lang="en-US" sz="32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( 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C:= 0D/0 ) , </a:t>
            </a:r>
            <a:endParaRPr lang="en-US" sz="32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( 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D:= 1D/1 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5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  <a:endParaRPr lang="en-US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2CC18-3719-4444-8391-5A4C0657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056" y="1571925"/>
            <a:ext cx="8993756" cy="265981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Unidad </a:t>
            </a:r>
            <a:r>
              <a:rPr lang="es-ES" dirty="0" smtClean="0"/>
              <a:t>5: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n-US" dirty="0" err="1" smtClean="0"/>
              <a:t>Maquina</a:t>
            </a:r>
            <a:r>
              <a:rPr lang="en-US" dirty="0" smtClean="0"/>
              <a:t> de Turing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70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04301" y="664577"/>
            <a:ext cx="11260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 un </a:t>
            </a: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dispositivo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hipotético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capaz de manipular símbolos en una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cinta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considerando ciertas reglas. </a:t>
            </a:r>
            <a:endParaRPr lang="es-ES" sz="24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pesar de su simplicidad, pueden simular la lógica de cualquier algoritmo de un computador. </a:t>
            </a:r>
            <a:endParaRPr lang="es-ES" sz="24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Una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MT está formado por: </a:t>
            </a:r>
            <a:endParaRPr lang="es-ES" sz="24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Una cinta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infinita dividida en celdas </a:t>
            </a:r>
            <a:endParaRPr lang="es-ES" sz="24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 cabezal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lectura/escritura capaz de moverse sobre dicha cinta. 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04301" y="141357"/>
            <a:ext cx="3311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Turing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48" y="3342233"/>
            <a:ext cx="5962863" cy="33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67" y="719848"/>
            <a:ext cx="9971467" cy="56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24" y="803298"/>
            <a:ext cx="9190275" cy="575866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04301" y="141357"/>
            <a:ext cx="3311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Turing</a:t>
            </a:r>
          </a:p>
        </p:txBody>
      </p:sp>
    </p:spTree>
    <p:extLst>
      <p:ext uri="{BB962C8B-B14F-4D97-AF65-F5344CB8AC3E}">
        <p14:creationId xmlns:p14="http://schemas.microsoft.com/office/powerpoint/2010/main" val="15289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0530" y="1125940"/>
            <a:ext cx="10570191" cy="49063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4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Características: </a:t>
            </a:r>
            <a:r>
              <a:rPr lang="es-ES" sz="4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cinta se supone infinita por ambos lados. </a:t>
            </a:r>
            <a:endParaRPr lang="es-ES" sz="28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Inicialmente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cinta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contiene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 número finito de símbolos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consecutivos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del alfabeto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Σ) precedidos y seguidos por el símbolo 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blanco. 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8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cabecera de L/E está situada inicialmente sobre el elemento más a la izquierda de la palabra. </a:t>
            </a:r>
            <a:endParaRPr lang="es-ES" sz="28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Toda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MT se representa por una tabla de transición (como el resto de Autómatas). </a:t>
            </a:r>
            <a:endParaRPr lang="es-ES" sz="28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transición No es posible à La MT se 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detiene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04301" y="141357"/>
            <a:ext cx="3311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Turing</a:t>
            </a:r>
          </a:p>
        </p:txBody>
      </p:sp>
    </p:spTree>
    <p:extLst>
      <p:ext uri="{BB962C8B-B14F-4D97-AF65-F5344CB8AC3E}">
        <p14:creationId xmlns:p14="http://schemas.microsoft.com/office/powerpoint/2010/main" val="13319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222454" y="1253277"/>
            <a:ext cx="10419086" cy="4055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Diagrama de Estados: </a:t>
            </a:r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s-E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función de transición también puede describirse en forma de diagrama de estados: </a:t>
            </a:r>
          </a:p>
          <a:p>
            <a:pPr marL="841248" lvl="1" indent="-384048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Los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nodos representan estados. 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41248" lvl="1" indent="-384048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Los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arcos representan transiciones de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estados</a:t>
            </a:r>
          </a:p>
          <a:p>
            <a:pPr marL="841248" lvl="1" indent="-384048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Cada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arco es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etiquetado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 los prerrequisitos y los efectos de cada transición: 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298448" lvl="2" indent="-384048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Símbolo inicial</a:t>
            </a:r>
          </a:p>
          <a:p>
            <a:pPr marL="1298448" lvl="2" indent="-384048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Símbolo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 se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reescribe</a:t>
            </a:r>
          </a:p>
          <a:p>
            <a:pPr marL="1298448" lvl="2" indent="-384048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Dirección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del movimiento del cabezal. 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90904" y="223244"/>
            <a:ext cx="3311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Maquina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Turing</a:t>
            </a:r>
          </a:p>
        </p:txBody>
      </p:sp>
    </p:spTree>
    <p:extLst>
      <p:ext uri="{BB962C8B-B14F-4D97-AF65-F5344CB8AC3E}">
        <p14:creationId xmlns:p14="http://schemas.microsoft.com/office/powerpoint/2010/main" val="31617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76" y="564197"/>
            <a:ext cx="10078800" cy="57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206" y="634620"/>
            <a:ext cx="8805388" cy="57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2569</TotalTime>
  <Words>316</Words>
  <Application>Microsoft Office PowerPoint</Application>
  <PresentationFormat>Panorámica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Wingdings</vt:lpstr>
      <vt:lpstr>Crop</vt:lpstr>
      <vt:lpstr>Lenguajes Formales y Autómatas</vt:lpstr>
      <vt:lpstr>Unidad 5:   Maquina de Turing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</dc:title>
  <dc:creator>Usuario de Windows</dc:creator>
  <cp:lastModifiedBy>Alejandra</cp:lastModifiedBy>
  <cp:revision>185</cp:revision>
  <dcterms:created xsi:type="dcterms:W3CDTF">2019-02-20T17:04:54Z</dcterms:created>
  <dcterms:modified xsi:type="dcterms:W3CDTF">2020-05-20T20:01:25Z</dcterms:modified>
</cp:coreProperties>
</file>