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70301-F64B-43B8-ADD0-A5F847AE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BB015-3F54-45B5-B44B-1E112C8B6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5821C-E75D-4CF5-8A7A-DE629AF1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31128-82F9-4454-84DA-6E174458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6C9E0-7745-4330-B8EF-E6AEEBC4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91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2323-1E3C-44B9-942C-D4EAE1B5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441F87-47C4-4526-8575-D0E2E411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392E8-7982-4FCB-BADE-C604EBD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7BB59-8AE4-4703-8A2D-CFA2A6AF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D6C04-E752-4CCD-B6F8-23CD3DE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6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95EA6A-928D-4149-8C83-A04B524D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4E739-3CAD-4701-91C2-0C3BF7514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8F7B4-CAD2-4779-BDB4-D122DBDF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73D9A-C815-46E8-AFA6-83A768CE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7791A-AA08-4BB5-AB1F-A1C66EC2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58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583A9-902A-474A-8E48-4816FA68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30FB3-6039-4389-B9F6-CFACFB06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355A70-81C2-4157-A140-5488EAB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7CDCE-79A6-4ED6-88CF-8AC9F913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1E9CB-BB83-4002-B872-6F349DB1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4514-748A-40E4-8228-D9B4AECD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70D347-A844-40C7-ADBC-38293FC2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D37A7-2F1E-4928-B9D1-2D8D1FDA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4A2A-992E-4483-ACD4-FBB74C1A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5B0FB-7D08-4291-AC6E-CE1372CC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83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DB57-FC4A-4995-9F8E-C21D49DB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D1DD7-45E7-40B6-B382-2C2864B3D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27F78-C3E7-449C-8267-17DBD9BAD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D8047-053B-4E80-8986-0867C2AF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4C499-D397-4ACC-B810-68737CAA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F440E-E56F-487A-A2C2-04396B2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37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A448F-2A6C-4C02-A494-22610385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2E0A0-1197-468F-8D38-3ADBD62B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1177DA-0B11-4471-A922-F740F5F7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A7A612-4B45-437B-8277-2BFF3BB90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DC9D7C-01B9-4989-BE71-799C0CA90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81977C-EE49-463C-BFB0-381B2125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7FA274-1004-4758-B6A6-020E5585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07C2B-04D8-461B-B0E2-2489A761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5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35A2-0FA2-48AB-8621-CC37B4D4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8F5CDF-A07A-4608-9208-DBBFDCCC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FB803F-1248-4BCA-8A25-BEB81E0D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7BDE81-F3B3-4D00-9F46-AC4F0A58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0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FC852-72B0-4D01-B1B9-817673D0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08E60-CFC7-4653-93AB-AC4A3E71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D3ED3-75FC-47DC-871B-4A1CCC17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89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8EF9-0A2E-44E1-915F-F025097A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6F27B-B6BC-4BEF-AD7F-5E49A13C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E052AB-3F8D-4977-B826-D28CF751F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13CE9-3EE6-445C-BB6F-09DACC56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2EF8B-4467-4C4A-B347-02AF9890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60FD46-7995-4D21-99D5-935241DD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1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8735-C444-4DCD-9642-916EBC62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B085F-EEEB-4D1E-BF56-2444FC2B8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9EC72E-9825-4B68-B871-DEC2D48C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506C9F-15AD-435E-BC68-6D1717A5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69FE0-1F81-41E0-9617-A0E5F6F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80BBE-1738-48BD-839B-C9758EB0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9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F7EB79-C06D-428B-958A-C247A93B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8BD705-05B4-470A-9996-7A82864F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B12AD-F464-4B71-B473-1D9AE0DD4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545C-252F-47EE-A124-1CF8080D2E3A}" type="datetimeFigureOut">
              <a:rPr lang="es-AR" smtClean="0"/>
              <a:t>9/9/2020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64185-7024-4E02-82A6-3F9375EE0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E6D0F-7E03-43AA-9DC0-781584129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3F99-9A2D-4A30-8141-367A204147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118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25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15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7E0E88-66F5-40B1-9669-57F2C4A1E4DC}"/>
              </a:ext>
            </a:extLst>
          </p:cNvPr>
          <p:cNvSpPr txBox="1"/>
          <p:nvPr/>
        </p:nvSpPr>
        <p:spPr>
          <a:xfrm>
            <a:off x="2189526" y="637563"/>
            <a:ext cx="762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Introducción al Control de Procesos usando Sistemas de Computación</a:t>
            </a:r>
            <a:endParaRPr lang="es-AR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1132BB-A543-4522-B699-D53F95B53E2F}"/>
              </a:ext>
            </a:extLst>
          </p:cNvPr>
          <p:cNvSpPr/>
          <p:nvPr/>
        </p:nvSpPr>
        <p:spPr>
          <a:xfrm>
            <a:off x="973123" y="1551148"/>
            <a:ext cx="1351227" cy="4572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B3863E-1C42-495A-B6E5-BD60B18FB964}"/>
              </a:ext>
            </a:extLst>
          </p:cNvPr>
          <p:cNvSpPr txBox="1"/>
          <p:nvPr/>
        </p:nvSpPr>
        <p:spPr>
          <a:xfrm>
            <a:off x="1180306" y="1551149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Proceso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890BC6E-7C9E-43B9-83B5-64CE1082C181}"/>
              </a:ext>
            </a:extLst>
          </p:cNvPr>
          <p:cNvSpPr/>
          <p:nvPr/>
        </p:nvSpPr>
        <p:spPr>
          <a:xfrm>
            <a:off x="1472567" y="2454115"/>
            <a:ext cx="352338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6FDC7B-0CB0-4AD0-9DF6-296525C8FA43}"/>
              </a:ext>
            </a:extLst>
          </p:cNvPr>
          <p:cNvSpPr txBox="1"/>
          <p:nvPr/>
        </p:nvSpPr>
        <p:spPr>
          <a:xfrm>
            <a:off x="1191989" y="1864133"/>
            <a:ext cx="109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Sensor</a:t>
            </a:r>
          </a:p>
          <a:p>
            <a:r>
              <a:rPr lang="es-AR" i="1" dirty="0"/>
              <a:t>analógico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3E2E6F1-7A73-46CF-AD1F-9F43CE7A5423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48736" y="2789675"/>
            <a:ext cx="0" cy="254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68DE065-C6B2-4D0D-8A20-725BE40F474B}"/>
              </a:ext>
            </a:extLst>
          </p:cNvPr>
          <p:cNvCxnSpPr>
            <a:cxnSpLocks/>
          </p:cNvCxnSpPr>
          <p:nvPr/>
        </p:nvCxnSpPr>
        <p:spPr>
          <a:xfrm>
            <a:off x="1543873" y="3044098"/>
            <a:ext cx="209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9769D2C-EFDF-4D0E-9838-AC21A8034388}"/>
              </a:ext>
            </a:extLst>
          </p:cNvPr>
          <p:cNvSpPr/>
          <p:nvPr/>
        </p:nvSpPr>
        <p:spPr>
          <a:xfrm rot="5400000">
            <a:off x="2926811" y="2164695"/>
            <a:ext cx="1060704" cy="914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38929F-0F6B-4D94-A366-3E50EE391037}"/>
              </a:ext>
            </a:extLst>
          </p:cNvPr>
          <p:cNvSpPr txBox="1"/>
          <p:nvPr/>
        </p:nvSpPr>
        <p:spPr>
          <a:xfrm>
            <a:off x="2543216" y="1625150"/>
            <a:ext cx="13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Amplificador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1CB2BB8-72EF-47DE-96E3-A438E7F4FF6F}"/>
              </a:ext>
            </a:extLst>
          </p:cNvPr>
          <p:cNvSpPr/>
          <p:nvPr/>
        </p:nvSpPr>
        <p:spPr>
          <a:xfrm>
            <a:off x="4589977" y="216083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BA4BE5-0369-49D2-AA8B-D60A6AAA13AD}"/>
              </a:ext>
            </a:extLst>
          </p:cNvPr>
          <p:cNvSpPr txBox="1"/>
          <p:nvPr/>
        </p:nvSpPr>
        <p:spPr>
          <a:xfrm>
            <a:off x="4780116" y="240296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FPB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C4C002-07FD-4766-B201-D1DCC5A42986}"/>
              </a:ext>
            </a:extLst>
          </p:cNvPr>
          <p:cNvSpPr txBox="1"/>
          <p:nvPr/>
        </p:nvSpPr>
        <p:spPr>
          <a:xfrm>
            <a:off x="3133035" y="23972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A6CBFA-3BA5-4277-B50C-29C7D457C63F}"/>
              </a:ext>
            </a:extLst>
          </p:cNvPr>
          <p:cNvSpPr txBox="1"/>
          <p:nvPr/>
        </p:nvSpPr>
        <p:spPr>
          <a:xfrm>
            <a:off x="4457977" y="1475997"/>
            <a:ext cx="117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Filtro</a:t>
            </a:r>
          </a:p>
          <a:p>
            <a:r>
              <a:rPr lang="es-AR" dirty="0"/>
              <a:t>Pasa-bajos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210D83D-3CD4-4827-9CA2-C17F7999785D}"/>
              </a:ext>
            </a:extLst>
          </p:cNvPr>
          <p:cNvSpPr/>
          <p:nvPr/>
        </p:nvSpPr>
        <p:spPr>
          <a:xfrm>
            <a:off x="6096000" y="216083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S/H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C1732B8-A33F-4862-9B20-D2975490F16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824905" y="2621895"/>
            <a:ext cx="1175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20FF6E-8629-428D-9D29-A14E3C4F00D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915436" y="2618036"/>
            <a:ext cx="6745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761F599-3C80-420C-981D-C8F09AC2A50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98723" y="2618036"/>
            <a:ext cx="5972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698A35D-C832-4F3D-8E73-3A3B401C0784}"/>
              </a:ext>
            </a:extLst>
          </p:cNvPr>
          <p:cNvSpPr txBox="1"/>
          <p:nvPr/>
        </p:nvSpPr>
        <p:spPr>
          <a:xfrm>
            <a:off x="5788402" y="1198998"/>
            <a:ext cx="1645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Muestreo</a:t>
            </a:r>
          </a:p>
          <a:p>
            <a:pPr algn="ctr"/>
            <a:r>
              <a:rPr lang="es-AR" dirty="0"/>
              <a:t>Y</a:t>
            </a:r>
          </a:p>
          <a:p>
            <a:pPr algn="ctr"/>
            <a:r>
              <a:rPr lang="es-AR" dirty="0"/>
              <a:t>Mantenimiento</a:t>
            </a:r>
          </a:p>
        </p:txBody>
      </p:sp>
      <p:sp>
        <p:nvSpPr>
          <p:cNvPr id="48" name="Flecha: pentágono 47">
            <a:extLst>
              <a:ext uri="{FF2B5EF4-FFF2-40B4-BE49-F238E27FC236}">
                <a16:creationId xmlns:a16="http://schemas.microsoft.com/office/drawing/2014/main" id="{8266D81E-F088-4CC6-AE86-99ABAAD497D2}"/>
              </a:ext>
            </a:extLst>
          </p:cNvPr>
          <p:cNvSpPr/>
          <p:nvPr/>
        </p:nvSpPr>
        <p:spPr>
          <a:xfrm>
            <a:off x="7602023" y="2194168"/>
            <a:ext cx="1239973" cy="8810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ADC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57CD38B-1EE8-4DF2-A5FD-690FC816EC7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010400" y="2618036"/>
            <a:ext cx="5916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EF281FD-2E25-49B8-AC96-0F7B1C0B4255}"/>
              </a:ext>
            </a:extLst>
          </p:cNvPr>
          <p:cNvSpPr/>
          <p:nvPr/>
        </p:nvSpPr>
        <p:spPr>
          <a:xfrm>
            <a:off x="9643321" y="1864133"/>
            <a:ext cx="914400" cy="3571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PUERTOS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A18ABE1-CB87-4378-B65C-309D8A75477B}"/>
              </a:ext>
            </a:extLst>
          </p:cNvPr>
          <p:cNvCxnSpPr>
            <a:cxnSpLocks/>
          </p:cNvCxnSpPr>
          <p:nvPr/>
        </p:nvCxnSpPr>
        <p:spPr>
          <a:xfrm flipH="1">
            <a:off x="9378892" y="1475997"/>
            <a:ext cx="192946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D20EB63-0C7E-4FD1-A68C-FB085B9B66CE}"/>
              </a:ext>
            </a:extLst>
          </p:cNvPr>
          <p:cNvCxnSpPr>
            <a:cxnSpLocks/>
          </p:cNvCxnSpPr>
          <p:nvPr/>
        </p:nvCxnSpPr>
        <p:spPr>
          <a:xfrm>
            <a:off x="9378892" y="1475997"/>
            <a:ext cx="0" cy="457246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0414F16-B312-458F-9143-DF0D856CF141}"/>
              </a:ext>
            </a:extLst>
          </p:cNvPr>
          <p:cNvCxnSpPr>
            <a:cxnSpLocks/>
          </p:cNvCxnSpPr>
          <p:nvPr/>
        </p:nvCxnSpPr>
        <p:spPr>
          <a:xfrm>
            <a:off x="9378892" y="6065240"/>
            <a:ext cx="2063691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A04429F-A2BA-48E9-BAF4-C8BD7DC13926}"/>
              </a:ext>
            </a:extLst>
          </p:cNvPr>
          <p:cNvSpPr txBox="1"/>
          <p:nvPr/>
        </p:nvSpPr>
        <p:spPr>
          <a:xfrm>
            <a:off x="10861792" y="1753686"/>
            <a:ext cx="513410" cy="3688446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s-AR" dirty="0"/>
              <a:t>COMPUTADORA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D63F771-994E-433B-91C6-5567580007D3}"/>
              </a:ext>
            </a:extLst>
          </p:cNvPr>
          <p:cNvCxnSpPr>
            <a:cxnSpLocks/>
          </p:cNvCxnSpPr>
          <p:nvPr/>
        </p:nvCxnSpPr>
        <p:spPr>
          <a:xfrm>
            <a:off x="8565159" y="2916886"/>
            <a:ext cx="1078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5C3BDA4-A108-4455-B17D-6F2D9D3AE3DB}"/>
              </a:ext>
            </a:extLst>
          </p:cNvPr>
          <p:cNvCxnSpPr>
            <a:cxnSpLocks/>
          </p:cNvCxnSpPr>
          <p:nvPr/>
        </p:nvCxnSpPr>
        <p:spPr>
          <a:xfrm>
            <a:off x="8841996" y="2634702"/>
            <a:ext cx="8013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65074806-7165-4400-BDFF-3686E2FA4514}"/>
              </a:ext>
            </a:extLst>
          </p:cNvPr>
          <p:cNvCxnSpPr>
            <a:cxnSpLocks/>
          </p:cNvCxnSpPr>
          <p:nvPr/>
        </p:nvCxnSpPr>
        <p:spPr>
          <a:xfrm flipH="1">
            <a:off x="8554872" y="2338067"/>
            <a:ext cx="10884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F081341-D50C-457A-868E-334DC737D6EC}"/>
              </a:ext>
            </a:extLst>
          </p:cNvPr>
          <p:cNvSpPr txBox="1"/>
          <p:nvPr/>
        </p:nvSpPr>
        <p:spPr>
          <a:xfrm>
            <a:off x="8693851" y="20279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SOC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0DC4437-382E-4A8B-B8FD-17C6B0C4C78E}"/>
              </a:ext>
            </a:extLst>
          </p:cNvPr>
          <p:cNvSpPr txBox="1"/>
          <p:nvPr/>
        </p:nvSpPr>
        <p:spPr>
          <a:xfrm>
            <a:off x="8691030" y="2916886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EOC</a:t>
            </a:r>
          </a:p>
        </p:txBody>
      </p:sp>
      <p:sp>
        <p:nvSpPr>
          <p:cNvPr id="82" name="Flecha: pentágono 81">
            <a:extLst>
              <a:ext uri="{FF2B5EF4-FFF2-40B4-BE49-F238E27FC236}">
                <a16:creationId xmlns:a16="http://schemas.microsoft.com/office/drawing/2014/main" id="{4F409F24-6EA6-49E1-B637-C693389D71A1}"/>
              </a:ext>
            </a:extLst>
          </p:cNvPr>
          <p:cNvSpPr/>
          <p:nvPr/>
        </p:nvSpPr>
        <p:spPr>
          <a:xfrm flipH="1">
            <a:off x="7612810" y="4041849"/>
            <a:ext cx="1229186" cy="8810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DAC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0B5C65F7-E960-4FE0-8EEE-C5164D096207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8841996" y="4482383"/>
            <a:ext cx="784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4D7409B-04AA-4FB7-B5EA-BCA93DE2A6BD}"/>
              </a:ext>
            </a:extLst>
          </p:cNvPr>
          <p:cNvSpPr/>
          <p:nvPr/>
        </p:nvSpPr>
        <p:spPr>
          <a:xfrm>
            <a:off x="5199455" y="4041849"/>
            <a:ext cx="147645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ACTUADOR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A9D00D5-C65F-4910-88C8-6C4A14E16D00}"/>
              </a:ext>
            </a:extLst>
          </p:cNvPr>
          <p:cNvCxnSpPr>
            <a:cxnSpLocks/>
          </p:cNvCxnSpPr>
          <p:nvPr/>
        </p:nvCxnSpPr>
        <p:spPr>
          <a:xfrm flipH="1">
            <a:off x="6675914" y="4482383"/>
            <a:ext cx="926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08E811AC-6796-4C4C-899A-C643228CD070}"/>
              </a:ext>
            </a:extLst>
          </p:cNvPr>
          <p:cNvCxnSpPr>
            <a:cxnSpLocks/>
          </p:cNvCxnSpPr>
          <p:nvPr/>
        </p:nvCxnSpPr>
        <p:spPr>
          <a:xfrm flipH="1">
            <a:off x="2335137" y="4482383"/>
            <a:ext cx="28643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>
            <a:extLst>
              <a:ext uri="{FF2B5EF4-FFF2-40B4-BE49-F238E27FC236}">
                <a16:creationId xmlns:a16="http://schemas.microsoft.com/office/drawing/2014/main" id="{8A58AA40-CD83-4C55-9042-0B378A22CC4F}"/>
              </a:ext>
            </a:extLst>
          </p:cNvPr>
          <p:cNvSpPr/>
          <p:nvPr/>
        </p:nvSpPr>
        <p:spPr>
          <a:xfrm>
            <a:off x="1493840" y="4807728"/>
            <a:ext cx="335559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F7ECC91-266C-42AD-A1E0-8D24408D65D4}"/>
              </a:ext>
            </a:extLst>
          </p:cNvPr>
          <p:cNvCxnSpPr>
            <a:cxnSpLocks/>
          </p:cNvCxnSpPr>
          <p:nvPr/>
        </p:nvCxnSpPr>
        <p:spPr>
          <a:xfrm>
            <a:off x="1659122" y="5722128"/>
            <a:ext cx="0" cy="270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97536BB-4905-453C-AF12-104981A1A2F7}"/>
              </a:ext>
            </a:extLst>
          </p:cNvPr>
          <p:cNvCxnSpPr>
            <a:cxnSpLocks/>
          </p:cNvCxnSpPr>
          <p:nvPr/>
        </p:nvCxnSpPr>
        <p:spPr>
          <a:xfrm>
            <a:off x="1566542" y="5993036"/>
            <a:ext cx="17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F9A25BD8-87B2-4B1C-ACB4-D5C73DE67431}"/>
              </a:ext>
            </a:extLst>
          </p:cNvPr>
          <p:cNvCxnSpPr>
            <a:cxnSpLocks/>
          </p:cNvCxnSpPr>
          <p:nvPr/>
        </p:nvCxnSpPr>
        <p:spPr>
          <a:xfrm flipH="1">
            <a:off x="1659122" y="4482383"/>
            <a:ext cx="6293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5D63F84B-2DBD-4B2F-960B-CA7166C6690E}"/>
              </a:ext>
            </a:extLst>
          </p:cNvPr>
          <p:cNvCxnSpPr>
            <a:cxnSpLocks/>
          </p:cNvCxnSpPr>
          <p:nvPr/>
        </p:nvCxnSpPr>
        <p:spPr>
          <a:xfrm>
            <a:off x="1659421" y="4482383"/>
            <a:ext cx="0" cy="325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42445D89-A843-4F8D-A1D0-B1404C8B58F9}"/>
              </a:ext>
            </a:extLst>
          </p:cNvPr>
          <p:cNvSpPr txBox="1"/>
          <p:nvPr/>
        </p:nvSpPr>
        <p:spPr>
          <a:xfrm>
            <a:off x="1180306" y="3810312"/>
            <a:ext cx="1123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Elemento</a:t>
            </a:r>
          </a:p>
          <a:p>
            <a:r>
              <a:rPr lang="es-AR" i="1" dirty="0"/>
              <a:t>de control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0161482-B4F2-44D0-ACCB-2AB84BB7CF98}"/>
              </a:ext>
            </a:extLst>
          </p:cNvPr>
          <p:cNvSpPr txBox="1"/>
          <p:nvPr/>
        </p:nvSpPr>
        <p:spPr>
          <a:xfrm>
            <a:off x="2981262" y="5418622"/>
            <a:ext cx="570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Diagrama en bloques de un sistema de control de procesos</a:t>
            </a:r>
          </a:p>
          <a:p>
            <a:r>
              <a:rPr lang="es-AR" dirty="0"/>
              <a:t>utilizando una Computadora</a:t>
            </a:r>
          </a:p>
        </p:txBody>
      </p:sp>
    </p:spTree>
    <p:extLst>
      <p:ext uri="{BB962C8B-B14F-4D97-AF65-F5344CB8AC3E}">
        <p14:creationId xmlns:p14="http://schemas.microsoft.com/office/powerpoint/2010/main" val="48781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E60C53-4646-4341-A7DA-114F747F9D7E}"/>
              </a:ext>
            </a:extLst>
          </p:cNvPr>
          <p:cNvSpPr/>
          <p:nvPr/>
        </p:nvSpPr>
        <p:spPr>
          <a:xfrm>
            <a:off x="3439337" y="727637"/>
            <a:ext cx="461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CONVERSOR D/A DE RESISTORES PONDERADOS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89F5D9-DA67-425B-BE63-F0FA95A614A5}"/>
              </a:ext>
            </a:extLst>
          </p:cNvPr>
          <p:cNvSpPr/>
          <p:nvPr/>
        </p:nvSpPr>
        <p:spPr>
          <a:xfrm rot="16200000">
            <a:off x="2358121" y="1630521"/>
            <a:ext cx="1593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10E27C4-0190-4BB9-A74B-C2333482DEC6}"/>
              </a:ext>
            </a:extLst>
          </p:cNvPr>
          <p:cNvCxnSpPr>
            <a:cxnSpLocks/>
          </p:cNvCxnSpPr>
          <p:nvPr/>
        </p:nvCxnSpPr>
        <p:spPr>
          <a:xfrm flipV="1">
            <a:off x="2632604" y="1811425"/>
            <a:ext cx="2227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1DA73EB-15BC-4060-BB74-44FC377D80C1}"/>
              </a:ext>
            </a:extLst>
          </p:cNvPr>
          <p:cNvCxnSpPr>
            <a:cxnSpLocks/>
          </p:cNvCxnSpPr>
          <p:nvPr/>
        </p:nvCxnSpPr>
        <p:spPr>
          <a:xfrm>
            <a:off x="2074448" y="1815511"/>
            <a:ext cx="18466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2A60BEE-9608-450C-9481-52E3586B7586}"/>
                  </a:ext>
                </a:extLst>
              </p:cNvPr>
              <p:cNvSpPr/>
              <p:nvPr/>
            </p:nvSpPr>
            <p:spPr>
              <a:xfrm>
                <a:off x="926398" y="1320411"/>
                <a:ext cx="64735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2A60BEE-9608-450C-9481-52E3586B7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98" y="1320411"/>
                <a:ext cx="647357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9746A0FC-E1F0-4078-BD27-E941F189CB06}"/>
              </a:ext>
            </a:extLst>
          </p:cNvPr>
          <p:cNvSpPr/>
          <p:nvPr/>
        </p:nvSpPr>
        <p:spPr>
          <a:xfrm>
            <a:off x="1997215" y="1777543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8AD69EB-44F8-4BC1-8876-27121AF3F400}"/>
              </a:ext>
            </a:extLst>
          </p:cNvPr>
          <p:cNvSpPr/>
          <p:nvPr/>
        </p:nvSpPr>
        <p:spPr>
          <a:xfrm>
            <a:off x="1607311" y="1620462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3156080-DD79-4E68-BD6E-9494BBE66D25}"/>
              </a:ext>
            </a:extLst>
          </p:cNvPr>
          <p:cNvSpPr/>
          <p:nvPr/>
        </p:nvSpPr>
        <p:spPr>
          <a:xfrm>
            <a:off x="1605212" y="1894883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63503FC-DC27-41E9-B5F3-CF1897C4E1BB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1674423" y="1654018"/>
            <a:ext cx="345898" cy="152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C7F16EF-4899-41B3-B538-ECB261FDAAB5}"/>
              </a:ext>
            </a:extLst>
          </p:cNvPr>
          <p:cNvCxnSpPr>
            <a:cxnSpLocks/>
          </p:cNvCxnSpPr>
          <p:nvPr/>
        </p:nvCxnSpPr>
        <p:spPr>
          <a:xfrm flipV="1">
            <a:off x="1424699" y="1654016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4AFBE8B-95E9-4AFA-9B49-FAF9E449B082}"/>
              </a:ext>
            </a:extLst>
          </p:cNvPr>
          <p:cNvCxnSpPr>
            <a:cxnSpLocks/>
          </p:cNvCxnSpPr>
          <p:nvPr/>
        </p:nvCxnSpPr>
        <p:spPr>
          <a:xfrm flipV="1">
            <a:off x="1424699" y="1928438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F274EBB-7BD6-4B40-9919-49327B5976F4}"/>
              </a:ext>
            </a:extLst>
          </p:cNvPr>
          <p:cNvCxnSpPr>
            <a:cxnSpLocks/>
          </p:cNvCxnSpPr>
          <p:nvPr/>
        </p:nvCxnSpPr>
        <p:spPr>
          <a:xfrm flipV="1">
            <a:off x="1334442" y="2114881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2CA68AE-4BB5-4B52-B4DD-E86609548EAA}"/>
              </a:ext>
            </a:extLst>
          </p:cNvPr>
          <p:cNvCxnSpPr>
            <a:cxnSpLocks/>
          </p:cNvCxnSpPr>
          <p:nvPr/>
        </p:nvCxnSpPr>
        <p:spPr>
          <a:xfrm flipV="1">
            <a:off x="1424698" y="1928438"/>
            <a:ext cx="0" cy="18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2610A56-962C-4893-8199-25F5E7CA9FA6}"/>
              </a:ext>
            </a:extLst>
          </p:cNvPr>
          <p:cNvSpPr/>
          <p:nvPr/>
        </p:nvSpPr>
        <p:spPr>
          <a:xfrm>
            <a:off x="1055666" y="1711994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0V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9929DD4-5479-4B84-9615-E1F285DE83E7}"/>
              </a:ext>
            </a:extLst>
          </p:cNvPr>
          <p:cNvCxnSpPr>
            <a:cxnSpLocks/>
          </p:cNvCxnSpPr>
          <p:nvPr/>
        </p:nvCxnSpPr>
        <p:spPr>
          <a:xfrm>
            <a:off x="2247673" y="1989291"/>
            <a:ext cx="4313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CD2CFDCE-4A52-4B6D-96CE-A9E7BC1AB2E3}"/>
                  </a:ext>
                </a:extLst>
              </p:cNvPr>
              <p:cNvSpPr/>
              <p:nvPr/>
            </p:nvSpPr>
            <p:spPr>
              <a:xfrm>
                <a:off x="1685458" y="1309479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CD2CFDCE-4A52-4B6D-96CE-A9E7BC1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58" y="1309479"/>
                <a:ext cx="451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887E7D3C-4687-4DE4-A5E6-8AED569C45D6}"/>
                  </a:ext>
                </a:extLst>
              </p:cNvPr>
              <p:cNvSpPr/>
              <p:nvPr/>
            </p:nvSpPr>
            <p:spPr>
              <a:xfrm>
                <a:off x="2142057" y="1961746"/>
                <a:ext cx="144943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s-AR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887E7D3C-4687-4DE4-A5E6-8AED569C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57" y="1961746"/>
                <a:ext cx="1449436" cy="391582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57217983-BCB4-4C7A-BC68-9E5C619F1EBA}"/>
                  </a:ext>
                </a:extLst>
              </p:cNvPr>
              <p:cNvSpPr/>
              <p:nvPr/>
            </p:nvSpPr>
            <p:spPr>
              <a:xfrm>
                <a:off x="2097074" y="1132849"/>
                <a:ext cx="171271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57217983-BCB4-4C7A-BC68-9E5C619F1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74" y="1132849"/>
                <a:ext cx="1712713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ángulo 95">
            <a:extLst>
              <a:ext uri="{FF2B5EF4-FFF2-40B4-BE49-F238E27FC236}">
                <a16:creationId xmlns:a16="http://schemas.microsoft.com/office/drawing/2014/main" id="{030104F0-2255-4245-A2ED-C2FAD6FE56C3}"/>
              </a:ext>
            </a:extLst>
          </p:cNvPr>
          <p:cNvSpPr/>
          <p:nvPr/>
        </p:nvSpPr>
        <p:spPr>
          <a:xfrm rot="16200000">
            <a:off x="2352713" y="2917863"/>
            <a:ext cx="1593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3A88C1A-E319-4D2A-BD65-CD2CC386D01B}"/>
              </a:ext>
            </a:extLst>
          </p:cNvPr>
          <p:cNvCxnSpPr>
            <a:cxnSpLocks/>
          </p:cNvCxnSpPr>
          <p:nvPr/>
        </p:nvCxnSpPr>
        <p:spPr>
          <a:xfrm flipV="1">
            <a:off x="2627196" y="3098765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447A6C1C-EC3F-4751-83F6-C5DD4E531639}"/>
              </a:ext>
            </a:extLst>
          </p:cNvPr>
          <p:cNvCxnSpPr>
            <a:cxnSpLocks/>
          </p:cNvCxnSpPr>
          <p:nvPr/>
        </p:nvCxnSpPr>
        <p:spPr>
          <a:xfrm>
            <a:off x="2069040" y="3102853"/>
            <a:ext cx="18466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D59B4475-A1A2-4363-8DAE-34C71373B7CC}"/>
                  </a:ext>
                </a:extLst>
              </p:cNvPr>
              <p:cNvSpPr/>
              <p:nvPr/>
            </p:nvSpPr>
            <p:spPr>
              <a:xfrm>
                <a:off x="920990" y="2607753"/>
                <a:ext cx="64735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D59B4475-A1A2-4363-8DAE-34C71373B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90" y="2607753"/>
                <a:ext cx="647357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Elipse 99">
            <a:extLst>
              <a:ext uri="{FF2B5EF4-FFF2-40B4-BE49-F238E27FC236}">
                <a16:creationId xmlns:a16="http://schemas.microsoft.com/office/drawing/2014/main" id="{C83E7EB5-381E-4C47-AC86-D8EE03ADBD2D}"/>
              </a:ext>
            </a:extLst>
          </p:cNvPr>
          <p:cNvSpPr/>
          <p:nvPr/>
        </p:nvSpPr>
        <p:spPr>
          <a:xfrm>
            <a:off x="1991807" y="3064885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CA626465-91B6-4510-AD09-A4FF14EBC4D4}"/>
              </a:ext>
            </a:extLst>
          </p:cNvPr>
          <p:cNvSpPr/>
          <p:nvPr/>
        </p:nvSpPr>
        <p:spPr>
          <a:xfrm>
            <a:off x="1601903" y="2907804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0818C3-8628-4442-AD8F-758C8F121BA3}"/>
              </a:ext>
            </a:extLst>
          </p:cNvPr>
          <p:cNvSpPr/>
          <p:nvPr/>
        </p:nvSpPr>
        <p:spPr>
          <a:xfrm>
            <a:off x="1599804" y="3182225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8391231A-E973-49A1-ADD0-2DE60A0CACA0}"/>
              </a:ext>
            </a:extLst>
          </p:cNvPr>
          <p:cNvCxnSpPr>
            <a:cxnSpLocks/>
            <a:endCxn id="101" idx="6"/>
          </p:cNvCxnSpPr>
          <p:nvPr/>
        </p:nvCxnSpPr>
        <p:spPr>
          <a:xfrm flipH="1" flipV="1">
            <a:off x="1669015" y="2941360"/>
            <a:ext cx="345898" cy="152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065E860E-B571-4106-85E2-441C4AFC7147}"/>
              </a:ext>
            </a:extLst>
          </p:cNvPr>
          <p:cNvCxnSpPr>
            <a:cxnSpLocks/>
          </p:cNvCxnSpPr>
          <p:nvPr/>
        </p:nvCxnSpPr>
        <p:spPr>
          <a:xfrm flipV="1">
            <a:off x="1419291" y="2941358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11A22CE-F226-4FB8-853B-8CDB4ADC6AAF}"/>
              </a:ext>
            </a:extLst>
          </p:cNvPr>
          <p:cNvCxnSpPr>
            <a:cxnSpLocks/>
          </p:cNvCxnSpPr>
          <p:nvPr/>
        </p:nvCxnSpPr>
        <p:spPr>
          <a:xfrm flipV="1">
            <a:off x="1419291" y="3215780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2FCB97DC-EFB6-4BB8-8A0E-C5AFEC57040B}"/>
              </a:ext>
            </a:extLst>
          </p:cNvPr>
          <p:cNvCxnSpPr>
            <a:cxnSpLocks/>
          </p:cNvCxnSpPr>
          <p:nvPr/>
        </p:nvCxnSpPr>
        <p:spPr>
          <a:xfrm flipV="1">
            <a:off x="1329034" y="3402223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94EF9061-DACE-4529-A2B9-369BF5754E19}"/>
              </a:ext>
            </a:extLst>
          </p:cNvPr>
          <p:cNvCxnSpPr>
            <a:cxnSpLocks/>
          </p:cNvCxnSpPr>
          <p:nvPr/>
        </p:nvCxnSpPr>
        <p:spPr>
          <a:xfrm flipV="1">
            <a:off x="1419290" y="3215780"/>
            <a:ext cx="0" cy="18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A79E9FFF-D4C7-4FE7-93B0-BF2D44E1640E}"/>
              </a:ext>
            </a:extLst>
          </p:cNvPr>
          <p:cNvSpPr/>
          <p:nvPr/>
        </p:nvSpPr>
        <p:spPr>
          <a:xfrm>
            <a:off x="1050258" y="2999336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0V</a:t>
            </a: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666C9E53-8A10-41F9-87C2-E4F5672310BE}"/>
              </a:ext>
            </a:extLst>
          </p:cNvPr>
          <p:cNvCxnSpPr>
            <a:cxnSpLocks/>
          </p:cNvCxnSpPr>
          <p:nvPr/>
        </p:nvCxnSpPr>
        <p:spPr>
          <a:xfrm>
            <a:off x="2242265" y="3276633"/>
            <a:ext cx="4313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D1303A09-424F-4249-AC51-36F255F1EC92}"/>
                  </a:ext>
                </a:extLst>
              </p:cNvPr>
              <p:cNvSpPr/>
              <p:nvPr/>
            </p:nvSpPr>
            <p:spPr>
              <a:xfrm>
                <a:off x="1680050" y="2596821"/>
                <a:ext cx="456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D1303A09-424F-4249-AC51-36F255F1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050" y="2596821"/>
                <a:ext cx="456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D5F4420A-F473-405A-8669-1385F10DF4BE}"/>
                  </a:ext>
                </a:extLst>
              </p:cNvPr>
              <p:cNvSpPr/>
              <p:nvPr/>
            </p:nvSpPr>
            <p:spPr>
              <a:xfrm>
                <a:off x="2136649" y="3249088"/>
                <a:ext cx="146008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s-AR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D5F4420A-F473-405A-8669-1385F10DF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649" y="3249088"/>
                <a:ext cx="1460080" cy="391582"/>
              </a:xfrm>
              <a:prstGeom prst="rect">
                <a:avLst/>
              </a:prstGeom>
              <a:blipFill>
                <a:blip r:embed="rId8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04051F92-510C-4AFF-B7E5-589883C2C1C5}"/>
                  </a:ext>
                </a:extLst>
              </p:cNvPr>
              <p:cNvSpPr/>
              <p:nvPr/>
            </p:nvSpPr>
            <p:spPr>
              <a:xfrm>
                <a:off x="2091666" y="2420191"/>
                <a:ext cx="172297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04051F92-510C-4AFF-B7E5-589883C2C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666" y="2420191"/>
                <a:ext cx="1722972" cy="609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FDEF606A-00DB-4CEF-941B-8F4833122237}"/>
              </a:ext>
            </a:extLst>
          </p:cNvPr>
          <p:cNvCxnSpPr>
            <a:cxnSpLocks/>
          </p:cNvCxnSpPr>
          <p:nvPr/>
        </p:nvCxnSpPr>
        <p:spPr>
          <a:xfrm>
            <a:off x="2441196" y="3721536"/>
            <a:ext cx="0" cy="80013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9710C28F-15D8-4115-8A29-62F3D29D796B}"/>
              </a:ext>
            </a:extLst>
          </p:cNvPr>
          <p:cNvSpPr/>
          <p:nvPr/>
        </p:nvSpPr>
        <p:spPr>
          <a:xfrm rot="16200000">
            <a:off x="2358121" y="5153681"/>
            <a:ext cx="1593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7FBB05AC-9857-4CCC-8435-A48CEA111203}"/>
              </a:ext>
            </a:extLst>
          </p:cNvPr>
          <p:cNvCxnSpPr>
            <a:cxnSpLocks/>
          </p:cNvCxnSpPr>
          <p:nvPr/>
        </p:nvCxnSpPr>
        <p:spPr>
          <a:xfrm flipV="1">
            <a:off x="2632604" y="5334583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57EDE04D-9836-47E4-B31C-524502B0EAB5}"/>
              </a:ext>
            </a:extLst>
          </p:cNvPr>
          <p:cNvCxnSpPr>
            <a:cxnSpLocks/>
          </p:cNvCxnSpPr>
          <p:nvPr/>
        </p:nvCxnSpPr>
        <p:spPr>
          <a:xfrm>
            <a:off x="2074448" y="5338671"/>
            <a:ext cx="18466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ángulo 136">
                <a:extLst>
                  <a:ext uri="{FF2B5EF4-FFF2-40B4-BE49-F238E27FC236}">
                    <a16:creationId xmlns:a16="http://schemas.microsoft.com/office/drawing/2014/main" id="{57FB2C7B-A906-4DAE-8A26-A9F44ACC377C}"/>
                  </a:ext>
                </a:extLst>
              </p:cNvPr>
              <p:cNvSpPr/>
              <p:nvPr/>
            </p:nvSpPr>
            <p:spPr>
              <a:xfrm>
                <a:off x="926398" y="4843571"/>
                <a:ext cx="64735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7" name="Rectángulo 136">
                <a:extLst>
                  <a:ext uri="{FF2B5EF4-FFF2-40B4-BE49-F238E27FC236}">
                    <a16:creationId xmlns:a16="http://schemas.microsoft.com/office/drawing/2014/main" id="{57FB2C7B-A906-4DAE-8A26-A9F44ACC3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98" y="4843571"/>
                <a:ext cx="647357" cy="391582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Elipse 137">
            <a:extLst>
              <a:ext uri="{FF2B5EF4-FFF2-40B4-BE49-F238E27FC236}">
                <a16:creationId xmlns:a16="http://schemas.microsoft.com/office/drawing/2014/main" id="{2EA2303C-A46F-4712-A325-84A5C7AFF119}"/>
              </a:ext>
            </a:extLst>
          </p:cNvPr>
          <p:cNvSpPr/>
          <p:nvPr/>
        </p:nvSpPr>
        <p:spPr>
          <a:xfrm>
            <a:off x="1997215" y="5300703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55F21D85-C144-4545-9038-8B4A0E029D5F}"/>
              </a:ext>
            </a:extLst>
          </p:cNvPr>
          <p:cNvSpPr/>
          <p:nvPr/>
        </p:nvSpPr>
        <p:spPr>
          <a:xfrm>
            <a:off x="1607311" y="5143622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3AB92D62-3E72-45D9-B767-D2784C6BAA62}"/>
              </a:ext>
            </a:extLst>
          </p:cNvPr>
          <p:cNvSpPr/>
          <p:nvPr/>
        </p:nvSpPr>
        <p:spPr>
          <a:xfrm>
            <a:off x="1605212" y="5418043"/>
            <a:ext cx="67112" cy="67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29D4A3B7-0975-49FE-ABE4-AD59AB7F7B10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1674423" y="5177178"/>
            <a:ext cx="345898" cy="152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1F33F61A-1F11-40E8-A1F6-F45C28D9D371}"/>
              </a:ext>
            </a:extLst>
          </p:cNvPr>
          <p:cNvCxnSpPr>
            <a:cxnSpLocks/>
          </p:cNvCxnSpPr>
          <p:nvPr/>
        </p:nvCxnSpPr>
        <p:spPr>
          <a:xfrm flipV="1">
            <a:off x="1424699" y="5177176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92D7BED0-D9FB-4228-9B75-7BA3D5CC1C1D}"/>
              </a:ext>
            </a:extLst>
          </p:cNvPr>
          <p:cNvCxnSpPr>
            <a:cxnSpLocks/>
          </p:cNvCxnSpPr>
          <p:nvPr/>
        </p:nvCxnSpPr>
        <p:spPr>
          <a:xfrm flipV="1">
            <a:off x="1424699" y="5451598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02A402E5-3EC7-4EF8-9849-0562AA140D7F}"/>
              </a:ext>
            </a:extLst>
          </p:cNvPr>
          <p:cNvCxnSpPr>
            <a:cxnSpLocks/>
          </p:cNvCxnSpPr>
          <p:nvPr/>
        </p:nvCxnSpPr>
        <p:spPr>
          <a:xfrm flipV="1">
            <a:off x="1334442" y="5638041"/>
            <a:ext cx="18051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EE4D9781-AD5E-4672-8035-31237CD24D81}"/>
              </a:ext>
            </a:extLst>
          </p:cNvPr>
          <p:cNvCxnSpPr>
            <a:cxnSpLocks/>
          </p:cNvCxnSpPr>
          <p:nvPr/>
        </p:nvCxnSpPr>
        <p:spPr>
          <a:xfrm flipV="1">
            <a:off x="1424698" y="5451598"/>
            <a:ext cx="0" cy="18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51487310-9C59-4583-A5B7-0AFC533774E4}"/>
              </a:ext>
            </a:extLst>
          </p:cNvPr>
          <p:cNvSpPr/>
          <p:nvPr/>
        </p:nvSpPr>
        <p:spPr>
          <a:xfrm>
            <a:off x="1055666" y="5235154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0V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A5E2945C-7273-48FB-B9FD-28BCC5B51D27}"/>
              </a:ext>
            </a:extLst>
          </p:cNvPr>
          <p:cNvCxnSpPr>
            <a:cxnSpLocks/>
          </p:cNvCxnSpPr>
          <p:nvPr/>
        </p:nvCxnSpPr>
        <p:spPr>
          <a:xfrm>
            <a:off x="2247673" y="5512451"/>
            <a:ext cx="4313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3A01EA43-6946-40AD-BF71-53D3BDF571AA}"/>
                  </a:ext>
                </a:extLst>
              </p:cNvPr>
              <p:cNvSpPr/>
              <p:nvPr/>
            </p:nvSpPr>
            <p:spPr>
              <a:xfrm>
                <a:off x="1685458" y="4832639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3A01EA43-6946-40AD-BF71-53D3BDF57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58" y="4832639"/>
                <a:ext cx="4893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ángulo 148">
                <a:extLst>
                  <a:ext uri="{FF2B5EF4-FFF2-40B4-BE49-F238E27FC236}">
                    <a16:creationId xmlns:a16="http://schemas.microsoft.com/office/drawing/2014/main" id="{3D746AED-8CB1-482E-8B6B-EF64D69A4201}"/>
                  </a:ext>
                </a:extLst>
              </p:cNvPr>
              <p:cNvSpPr/>
              <p:nvPr/>
            </p:nvSpPr>
            <p:spPr>
              <a:xfrm>
                <a:off x="2142057" y="5484906"/>
                <a:ext cx="156408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s-AR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49" name="Rectángulo 148">
                <a:extLst>
                  <a:ext uri="{FF2B5EF4-FFF2-40B4-BE49-F238E27FC236}">
                    <a16:creationId xmlns:a16="http://schemas.microsoft.com/office/drawing/2014/main" id="{3D746AED-8CB1-482E-8B6B-EF64D69A4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57" y="5484906"/>
                <a:ext cx="1564083" cy="391582"/>
              </a:xfrm>
              <a:prstGeom prst="rect">
                <a:avLst/>
              </a:prstGeom>
              <a:blipFill>
                <a:blip r:embed="rId12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ángulo 149">
                <a:extLst>
                  <a:ext uri="{FF2B5EF4-FFF2-40B4-BE49-F238E27FC236}">
                    <a16:creationId xmlns:a16="http://schemas.microsoft.com/office/drawing/2014/main" id="{F9680DC2-53B3-473C-9CDA-FF1F8E4A0877}"/>
                  </a:ext>
                </a:extLst>
              </p:cNvPr>
              <p:cNvSpPr/>
              <p:nvPr/>
            </p:nvSpPr>
            <p:spPr>
              <a:xfrm>
                <a:off x="2097074" y="4656009"/>
                <a:ext cx="109087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0" name="Rectángulo 149">
                <a:extLst>
                  <a:ext uri="{FF2B5EF4-FFF2-40B4-BE49-F238E27FC236}">
                    <a16:creationId xmlns:a16="http://schemas.microsoft.com/office/drawing/2014/main" id="{F9680DC2-53B3-473C-9CDA-FF1F8E4A0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74" y="4656009"/>
                <a:ext cx="1090875" cy="6090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C40EA9A3-475F-43D5-A1BD-B4EF6B7F4A12}"/>
              </a:ext>
            </a:extLst>
          </p:cNvPr>
          <p:cNvCxnSpPr>
            <a:cxnSpLocks/>
          </p:cNvCxnSpPr>
          <p:nvPr/>
        </p:nvCxnSpPr>
        <p:spPr>
          <a:xfrm flipV="1">
            <a:off x="2850592" y="1815186"/>
            <a:ext cx="171109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2382FFF7-4A1D-4023-B11C-BEFE7F97F8FA}"/>
              </a:ext>
            </a:extLst>
          </p:cNvPr>
          <p:cNvCxnSpPr>
            <a:cxnSpLocks/>
          </p:cNvCxnSpPr>
          <p:nvPr/>
        </p:nvCxnSpPr>
        <p:spPr>
          <a:xfrm flipV="1">
            <a:off x="2813117" y="3092955"/>
            <a:ext cx="171109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02DA0F88-65C0-4089-802E-77A53D2D7458}"/>
              </a:ext>
            </a:extLst>
          </p:cNvPr>
          <p:cNvCxnSpPr>
            <a:cxnSpLocks/>
          </p:cNvCxnSpPr>
          <p:nvPr/>
        </p:nvCxnSpPr>
        <p:spPr>
          <a:xfrm flipV="1">
            <a:off x="2815960" y="5338346"/>
            <a:ext cx="171109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C4F6C131-E87F-4232-AD8C-5E9FAD0D12AE}"/>
              </a:ext>
            </a:extLst>
          </p:cNvPr>
          <p:cNvCxnSpPr>
            <a:cxnSpLocks/>
          </p:cNvCxnSpPr>
          <p:nvPr/>
        </p:nvCxnSpPr>
        <p:spPr>
          <a:xfrm flipH="1" flipV="1">
            <a:off x="4524211" y="1823360"/>
            <a:ext cx="1" cy="3514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55FB43A8-2F2C-4FD0-A824-22AC9BB6391E}"/>
              </a:ext>
            </a:extLst>
          </p:cNvPr>
          <p:cNvCxnSpPr>
            <a:cxnSpLocks/>
          </p:cNvCxnSpPr>
          <p:nvPr/>
        </p:nvCxnSpPr>
        <p:spPr>
          <a:xfrm flipH="1">
            <a:off x="4561951" y="1815186"/>
            <a:ext cx="121899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C72D64FD-7BC2-41BC-9FAA-978A57BAA2D5}"/>
              </a:ext>
            </a:extLst>
          </p:cNvPr>
          <p:cNvCxnSpPr>
            <a:cxnSpLocks/>
          </p:cNvCxnSpPr>
          <p:nvPr/>
        </p:nvCxnSpPr>
        <p:spPr>
          <a:xfrm>
            <a:off x="4802458" y="1687574"/>
            <a:ext cx="4313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9D048B0B-FC63-4F91-8613-A08A61F64D9E}"/>
                  </a:ext>
                </a:extLst>
              </p:cNvPr>
              <p:cNvSpPr/>
              <p:nvPr/>
            </p:nvSpPr>
            <p:spPr>
              <a:xfrm>
                <a:off x="4802458" y="1309479"/>
                <a:ext cx="439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9D048B0B-FC63-4F91-8613-A08A61F64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58" y="1309479"/>
                <a:ext cx="4392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0EEF69F4-3FBF-4A1E-918B-17605FC3318C}"/>
                  </a:ext>
                </a:extLst>
              </p:cNvPr>
              <p:cNvSpPr/>
              <p:nvPr/>
            </p:nvSpPr>
            <p:spPr>
              <a:xfrm>
                <a:off x="4686604" y="3685806"/>
                <a:ext cx="2930161" cy="66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+···+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0EEF69F4-3FBF-4A1E-918B-17605FC33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4" y="3685806"/>
                <a:ext cx="2930161" cy="6640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06B91DFF-1FF6-4533-B49F-D3CFBB721F17}"/>
                  </a:ext>
                </a:extLst>
              </p:cNvPr>
              <p:cNvSpPr/>
              <p:nvPr/>
            </p:nvSpPr>
            <p:spPr>
              <a:xfrm>
                <a:off x="8283368" y="3766501"/>
                <a:ext cx="3688317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+···+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06B91DFF-1FF6-4533-B49F-D3CFBB721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68" y="3766501"/>
                <a:ext cx="3688317" cy="502702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9C336EF1-DA15-47AE-8539-678D02AB4D90}"/>
              </a:ext>
            </a:extLst>
          </p:cNvPr>
          <p:cNvCxnSpPr>
            <a:cxnSpLocks/>
          </p:cNvCxnSpPr>
          <p:nvPr/>
        </p:nvCxnSpPr>
        <p:spPr>
          <a:xfrm>
            <a:off x="7719080" y="4017852"/>
            <a:ext cx="3355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Triángulo isósceles 178">
            <a:extLst>
              <a:ext uri="{FF2B5EF4-FFF2-40B4-BE49-F238E27FC236}">
                <a16:creationId xmlns:a16="http://schemas.microsoft.com/office/drawing/2014/main" id="{8776C320-FD4C-4385-B40D-6CC03E0356AD}"/>
              </a:ext>
            </a:extLst>
          </p:cNvPr>
          <p:cNvSpPr/>
          <p:nvPr/>
        </p:nvSpPr>
        <p:spPr>
          <a:xfrm rot="5400000">
            <a:off x="5752308" y="1313472"/>
            <a:ext cx="1060704" cy="100342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DC9E44C8-FC4D-4D13-A3FF-F49817107D14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6784374" y="1815186"/>
            <a:ext cx="591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ángulo 191">
                <a:extLst>
                  <a:ext uri="{FF2B5EF4-FFF2-40B4-BE49-F238E27FC236}">
                    <a16:creationId xmlns:a16="http://schemas.microsoft.com/office/drawing/2014/main" id="{DE5E2919-FF30-4B8D-AFD8-E57F2AC1127D}"/>
                  </a:ext>
                </a:extLst>
              </p:cNvPr>
              <p:cNvSpPr/>
              <p:nvPr/>
            </p:nvSpPr>
            <p:spPr>
              <a:xfrm>
                <a:off x="7419490" y="1589538"/>
                <a:ext cx="647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2" name="Rectángulo 191">
                <a:extLst>
                  <a:ext uri="{FF2B5EF4-FFF2-40B4-BE49-F238E27FC236}">
                    <a16:creationId xmlns:a16="http://schemas.microsoft.com/office/drawing/2014/main" id="{DE5E2919-FF30-4B8D-AFD8-E57F2AC11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90" y="1589538"/>
                <a:ext cx="6473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Rectángulo 192">
            <a:extLst>
              <a:ext uri="{FF2B5EF4-FFF2-40B4-BE49-F238E27FC236}">
                <a16:creationId xmlns:a16="http://schemas.microsoft.com/office/drawing/2014/main" id="{60DCC742-B240-4AF8-AB29-0984156661E2}"/>
              </a:ext>
            </a:extLst>
          </p:cNvPr>
          <p:cNvSpPr/>
          <p:nvPr/>
        </p:nvSpPr>
        <p:spPr>
          <a:xfrm rot="16200000">
            <a:off x="6200970" y="2486134"/>
            <a:ext cx="1593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428E34A4-4D19-43E6-B1CA-D634802C7B70}"/>
              </a:ext>
            </a:extLst>
          </p:cNvPr>
          <p:cNvCxnSpPr>
            <a:cxnSpLocks/>
          </p:cNvCxnSpPr>
          <p:nvPr/>
        </p:nvCxnSpPr>
        <p:spPr>
          <a:xfrm flipV="1">
            <a:off x="6475453" y="2667038"/>
            <a:ext cx="22270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52F8A3AA-3991-47D7-89F8-40E963772881}"/>
              </a:ext>
            </a:extLst>
          </p:cNvPr>
          <p:cNvCxnSpPr>
            <a:cxnSpLocks/>
          </p:cNvCxnSpPr>
          <p:nvPr/>
        </p:nvCxnSpPr>
        <p:spPr>
          <a:xfrm>
            <a:off x="5917297" y="2671124"/>
            <a:ext cx="18466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15A03288-8301-46B2-8783-C9B1D6E67A32}"/>
                  </a:ext>
                </a:extLst>
              </p:cNvPr>
              <p:cNvSpPr/>
              <p:nvPr/>
            </p:nvSpPr>
            <p:spPr>
              <a:xfrm>
                <a:off x="6051019" y="2740415"/>
                <a:ext cx="48218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15A03288-8301-46B2-8783-C9B1D6E67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19" y="2740415"/>
                <a:ext cx="482183" cy="391582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A258B23F-1231-4A65-8596-DBD0CF115998}"/>
              </a:ext>
            </a:extLst>
          </p:cNvPr>
          <p:cNvCxnSpPr>
            <a:cxnSpLocks/>
          </p:cNvCxnSpPr>
          <p:nvPr/>
        </p:nvCxnSpPr>
        <p:spPr>
          <a:xfrm>
            <a:off x="5325572" y="2667038"/>
            <a:ext cx="591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09F8EBF9-9142-4D48-B441-EBD0C72A760C}"/>
              </a:ext>
            </a:extLst>
          </p:cNvPr>
          <p:cNvCxnSpPr>
            <a:cxnSpLocks/>
          </p:cNvCxnSpPr>
          <p:nvPr/>
        </p:nvCxnSpPr>
        <p:spPr>
          <a:xfrm flipV="1">
            <a:off x="5325572" y="1823360"/>
            <a:ext cx="0" cy="843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FA1E9AE-A5BA-48B4-8935-FBB87598800C}"/>
              </a:ext>
            </a:extLst>
          </p:cNvPr>
          <p:cNvCxnSpPr>
            <a:cxnSpLocks/>
          </p:cNvCxnSpPr>
          <p:nvPr/>
        </p:nvCxnSpPr>
        <p:spPr>
          <a:xfrm>
            <a:off x="6698161" y="2667038"/>
            <a:ext cx="382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D70CCABB-D12D-4480-8247-E75A0DCE4077}"/>
              </a:ext>
            </a:extLst>
          </p:cNvPr>
          <p:cNvCxnSpPr>
            <a:cxnSpLocks/>
          </p:cNvCxnSpPr>
          <p:nvPr/>
        </p:nvCxnSpPr>
        <p:spPr>
          <a:xfrm flipV="1">
            <a:off x="7080236" y="1815186"/>
            <a:ext cx="0" cy="851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5558DC3E-77C2-48E2-95BC-A1F1E701D5A2}"/>
                  </a:ext>
                </a:extLst>
              </p:cNvPr>
              <p:cNvSpPr/>
              <p:nvPr/>
            </p:nvSpPr>
            <p:spPr>
              <a:xfrm>
                <a:off x="7939335" y="1619395"/>
                <a:ext cx="1089401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5558DC3E-77C2-48E2-95BC-A1F1E701D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335" y="1619395"/>
                <a:ext cx="1089401" cy="391582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CuadroTexto 222">
                <a:extLst>
                  <a:ext uri="{FF2B5EF4-FFF2-40B4-BE49-F238E27FC236}">
                    <a16:creationId xmlns:a16="http://schemas.microsoft.com/office/drawing/2014/main" id="{18EDED44-4C9F-4AEF-9870-EDF97014E3D8}"/>
                  </a:ext>
                </a:extLst>
              </p:cNvPr>
              <p:cNvSpPr txBox="1"/>
              <p:nvPr/>
            </p:nvSpPr>
            <p:spPr>
              <a:xfrm>
                <a:off x="5621434" y="4843571"/>
                <a:ext cx="4494692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+···+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3" name="CuadroTexto 222">
                <a:extLst>
                  <a:ext uri="{FF2B5EF4-FFF2-40B4-BE49-F238E27FC236}">
                    <a16:creationId xmlns:a16="http://schemas.microsoft.com/office/drawing/2014/main" id="{18EDED44-4C9F-4AEF-9870-EDF97014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34" y="4843571"/>
                <a:ext cx="4494692" cy="6169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E73D798C-91E7-4F87-B928-6204DA3431AD}"/>
                  </a:ext>
                </a:extLst>
              </p:cNvPr>
              <p:cNvSpPr/>
              <p:nvPr/>
            </p:nvSpPr>
            <p:spPr>
              <a:xfrm>
                <a:off x="5788842" y="1630520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E73D798C-91E7-4F87-B928-6204DA343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42" y="1630520"/>
                <a:ext cx="603050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 animBg="1"/>
      <p:bldP spid="19" grpId="0" animBg="1"/>
      <p:bldP spid="20" grpId="0" animBg="1"/>
      <p:bldP spid="30" grpId="0"/>
      <p:bldP spid="88" grpId="0"/>
      <p:bldP spid="94" grpId="0"/>
      <p:bldP spid="95" grpId="0"/>
      <p:bldP spid="96" grpId="0" animBg="1"/>
      <p:bldP spid="99" grpId="0"/>
      <p:bldP spid="100" grpId="0" animBg="1"/>
      <p:bldP spid="101" grpId="0" animBg="1"/>
      <p:bldP spid="102" grpId="0" animBg="1"/>
      <p:bldP spid="108" grpId="0"/>
      <p:bldP spid="110" grpId="0"/>
      <p:bldP spid="111" grpId="0"/>
      <p:bldP spid="112" grpId="0"/>
      <p:bldP spid="134" grpId="0" animBg="1"/>
      <p:bldP spid="137" grpId="0"/>
      <p:bldP spid="138" grpId="0" animBg="1"/>
      <p:bldP spid="139" grpId="0" animBg="1"/>
      <p:bldP spid="140" grpId="0" animBg="1"/>
      <p:bldP spid="146" grpId="0"/>
      <p:bldP spid="148" grpId="0"/>
      <p:bldP spid="149" grpId="0"/>
      <p:bldP spid="150" grpId="0"/>
      <p:bldP spid="172" grpId="0"/>
      <p:bldP spid="173" grpId="0"/>
      <p:bldP spid="175" grpId="0"/>
      <p:bldP spid="179" grpId="0" animBg="1"/>
      <p:bldP spid="192" grpId="0"/>
      <p:bldP spid="193" grpId="0" animBg="1"/>
      <p:bldP spid="212" grpId="0"/>
      <p:bldP spid="222" grpId="0"/>
      <p:bldP spid="223" grpId="0"/>
      <p:bldP spid="2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6A28D6-87A4-45FF-9C15-A7F4E40247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75" y="1177012"/>
            <a:ext cx="4985270" cy="2032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37132-628B-494B-ADD5-A3120119F5E3}"/>
              </a:ext>
            </a:extLst>
          </p:cNvPr>
          <p:cNvSpPr/>
          <p:nvPr/>
        </p:nvSpPr>
        <p:spPr>
          <a:xfrm>
            <a:off x="3536422" y="566448"/>
            <a:ext cx="40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CONVERSOR D/A DE RESISTENCIAS R – 2R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A4F1DA7-672E-465D-9CE7-3DA21453B3E0}"/>
                  </a:ext>
                </a:extLst>
              </p:cNvPr>
              <p:cNvSpPr txBox="1"/>
              <p:nvPr/>
            </p:nvSpPr>
            <p:spPr>
              <a:xfrm>
                <a:off x="8851933" y="1739610"/>
                <a:ext cx="197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A4F1DA7-672E-465D-9CE7-3DA21453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33" y="1739610"/>
                <a:ext cx="197278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C0D792E-83A6-4EC1-8307-174F85B88857}"/>
                  </a:ext>
                </a:extLst>
              </p:cNvPr>
              <p:cNvSpPr/>
              <p:nvPr/>
            </p:nvSpPr>
            <p:spPr>
              <a:xfrm>
                <a:off x="8621298" y="2315120"/>
                <a:ext cx="112537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C0D792E-83A6-4EC1-8307-174F85B88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298" y="2315120"/>
                <a:ext cx="1125372" cy="61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F87B1AE-F483-4CC5-8D21-EFA90CD371B0}"/>
                  </a:ext>
                </a:extLst>
              </p:cNvPr>
              <p:cNvSpPr/>
              <p:nvPr/>
            </p:nvSpPr>
            <p:spPr>
              <a:xfrm>
                <a:off x="10169764" y="2315120"/>
                <a:ext cx="1130694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F87B1AE-F483-4CC5-8D21-EFA90CD37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764" y="2315120"/>
                <a:ext cx="1130694" cy="616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22BB41D-D74C-4CA4-BAFF-386BF5312D2E}"/>
                  </a:ext>
                </a:extLst>
              </p:cNvPr>
              <p:cNvSpPr/>
              <p:nvPr/>
            </p:nvSpPr>
            <p:spPr>
              <a:xfrm>
                <a:off x="8615976" y="3138262"/>
                <a:ext cx="1130694" cy="618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22BB41D-D74C-4CA4-BAFF-386BF5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76" y="3138262"/>
                <a:ext cx="1130694" cy="618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9D45E78-5036-4704-B2AA-C6E0BB3FAD92}"/>
                  </a:ext>
                </a:extLst>
              </p:cNvPr>
              <p:cNvSpPr/>
              <p:nvPr/>
            </p:nvSpPr>
            <p:spPr>
              <a:xfrm>
                <a:off x="10169764" y="3119620"/>
                <a:ext cx="1130694" cy="618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9D45E78-5036-4704-B2AA-C6E0BB3FA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764" y="3119620"/>
                <a:ext cx="1130694" cy="618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C928CDA4-E96B-4B76-98B2-26100E083D3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" y="3545219"/>
            <a:ext cx="5620950" cy="24985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05DED47-0395-4BE9-8869-A5859468F24F}"/>
                  </a:ext>
                </a:extLst>
              </p:cNvPr>
              <p:cNvSpPr/>
              <p:nvPr/>
            </p:nvSpPr>
            <p:spPr>
              <a:xfrm>
                <a:off x="6689679" y="4177531"/>
                <a:ext cx="1128001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05DED47-0395-4BE9-8869-A5859468F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679" y="4177531"/>
                <a:ext cx="1128001" cy="616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B8FCBE2-F2FD-41A8-9855-42682B0524CA}"/>
                  </a:ext>
                </a:extLst>
              </p:cNvPr>
              <p:cNvSpPr/>
              <p:nvPr/>
            </p:nvSpPr>
            <p:spPr>
              <a:xfrm>
                <a:off x="6494839" y="5073838"/>
                <a:ext cx="361881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B8FCBE2-F2FD-41A8-9855-42682B052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39" y="5073838"/>
                <a:ext cx="3618811" cy="871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DF1923-F941-47E3-AB98-5EDF2F269A7A}"/>
              </a:ext>
            </a:extLst>
          </p:cNvPr>
          <p:cNvSpPr txBox="1"/>
          <p:nvPr/>
        </p:nvSpPr>
        <p:spPr>
          <a:xfrm>
            <a:off x="3439486" y="536895"/>
            <a:ext cx="505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/>
              <a:t>ESPECIFICACIONES PARA LOS CONERSORES D/A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C73269-7BC1-44FB-9845-78AD286E0203}"/>
              </a:ext>
            </a:extLst>
          </p:cNvPr>
          <p:cNvSpPr txBox="1"/>
          <p:nvPr/>
        </p:nvSpPr>
        <p:spPr>
          <a:xfrm>
            <a:off x="1023457" y="1459684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Resolución: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276216-78D0-4280-9CAC-ABFAC662205B}"/>
              </a:ext>
            </a:extLst>
          </p:cNvPr>
          <p:cNvSpPr txBox="1"/>
          <p:nvPr/>
        </p:nvSpPr>
        <p:spPr>
          <a:xfrm>
            <a:off x="2533475" y="1459684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Número de bits </a:t>
            </a:r>
            <a:r>
              <a:rPr lang="es-AR" i="1" dirty="0"/>
              <a:t>N</a:t>
            </a:r>
            <a:r>
              <a:rPr lang="es-A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1B14980-84F4-41F7-9822-90370A496603}"/>
                  </a:ext>
                </a:extLst>
              </p:cNvPr>
              <p:cNvSpPr txBox="1"/>
              <p:nvPr/>
            </p:nvSpPr>
            <p:spPr>
              <a:xfrm>
                <a:off x="4374266" y="1459684"/>
                <a:ext cx="3386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AR" dirty="0"/>
                  <a:t> posibles voltajes de salida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1B14980-84F4-41F7-9822-90370A49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66" y="1459684"/>
                <a:ext cx="3386497" cy="369332"/>
              </a:xfrm>
              <a:prstGeom prst="rect">
                <a:avLst/>
              </a:prstGeom>
              <a:blipFill>
                <a:blip r:embed="rId2"/>
                <a:stretch>
                  <a:fillRect l="-1622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9AE4408D-F172-48F8-9773-EFB41ED852BC}"/>
              </a:ext>
            </a:extLst>
          </p:cNvPr>
          <p:cNvSpPr txBox="1"/>
          <p:nvPr/>
        </p:nvSpPr>
        <p:spPr>
          <a:xfrm>
            <a:off x="1023457" y="198236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Linealidad: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1E0DB0-48C6-4E0B-845A-3063A6017B99}"/>
              </a:ext>
            </a:extLst>
          </p:cNvPr>
          <p:cNvSpPr txBox="1"/>
          <p:nvPr/>
        </p:nvSpPr>
        <p:spPr>
          <a:xfrm>
            <a:off x="2533475" y="1982363"/>
            <a:ext cx="721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Incrementos iguales de la entrada digital se corresponden con incrementos</a:t>
            </a:r>
          </a:p>
          <a:p>
            <a:r>
              <a:rPr lang="es-AR" dirty="0"/>
              <a:t>iguales de la salida analógica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E947FA-2247-4610-ABA4-8448B6DD6D7B}"/>
              </a:ext>
            </a:extLst>
          </p:cNvPr>
          <p:cNvSpPr txBox="1"/>
          <p:nvPr/>
        </p:nvSpPr>
        <p:spPr>
          <a:xfrm>
            <a:off x="2533475" y="2608866"/>
            <a:ext cx="338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Monotónico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933C82-3CC3-47E3-9E8F-7FDC680DD0A0}"/>
              </a:ext>
            </a:extLst>
          </p:cNvPr>
          <p:cNvSpPr txBox="1"/>
          <p:nvPr/>
        </p:nvSpPr>
        <p:spPr>
          <a:xfrm>
            <a:off x="1023457" y="3096578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Error de offset: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60D0CB-95E4-4DDE-9E4F-7BDCD9AD9468}"/>
              </a:ext>
            </a:extLst>
          </p:cNvPr>
          <p:cNvSpPr txBox="1"/>
          <p:nvPr/>
        </p:nvSpPr>
        <p:spPr>
          <a:xfrm>
            <a:off x="1023457" y="3839714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Error de Ganancia: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9829AC-1364-4188-9121-90023B57E48E}"/>
              </a:ext>
            </a:extLst>
          </p:cNvPr>
          <p:cNvSpPr txBox="1"/>
          <p:nvPr/>
        </p:nvSpPr>
        <p:spPr>
          <a:xfrm>
            <a:off x="1023457" y="4571099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Tiempo de establecimiento: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ECCE62-2B8B-4ABA-820B-6D4EA7273462}"/>
              </a:ext>
            </a:extLst>
          </p:cNvPr>
          <p:cNvSpPr txBox="1"/>
          <p:nvPr/>
        </p:nvSpPr>
        <p:spPr>
          <a:xfrm>
            <a:off x="1023457" y="5398316"/>
            <a:ext cx="33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Sensibilidad con la temperatura: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9BEEAC-5DBC-46D0-BC34-FDC72D844759}"/>
                  </a:ext>
                </a:extLst>
              </p:cNvPr>
              <p:cNvSpPr txBox="1"/>
              <p:nvPr/>
            </p:nvSpPr>
            <p:spPr>
              <a:xfrm>
                <a:off x="4092007" y="5398316"/>
                <a:ext cx="7076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Variaciones de la salida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s-AR" dirty="0"/>
                  <a:t> con los cambios de temperatura para un mismo valor de la entrada digital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dirty="0"/>
                  <a:t>.  Se mide en ppm/</a:t>
                </a:r>
                <a:r>
                  <a:rPr lang="es-AR" dirty="0" err="1"/>
                  <a:t>ºC</a:t>
                </a:r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9BEEAC-5DBC-46D0-BC34-FDC72D844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07" y="5398316"/>
                <a:ext cx="7076536" cy="646331"/>
              </a:xfrm>
              <a:prstGeom prst="rect">
                <a:avLst/>
              </a:prstGeom>
              <a:blipFill>
                <a:blip r:embed="rId3"/>
                <a:stretch>
                  <a:fillRect l="-689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83913C1-60EB-4BA1-B6B8-7B23DE6C1C8B}"/>
                  </a:ext>
                </a:extLst>
              </p:cNvPr>
              <p:cNvSpPr txBox="1"/>
              <p:nvPr/>
            </p:nvSpPr>
            <p:spPr>
              <a:xfrm>
                <a:off x="2581309" y="3091844"/>
                <a:ext cx="7197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La diferencia entre el valor teórico y el valor real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s-AR" dirty="0"/>
                  <a:t> cuando la entrada</a:t>
                </a:r>
              </a:p>
              <a:p>
                <a:r>
                  <a:rPr lang="es-AR" dirty="0"/>
                  <a:t>digital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dirty="0"/>
                  <a:t> = 0000·····00. Se mide en unidades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83913C1-60EB-4BA1-B6B8-7B23DE6C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09" y="3091844"/>
                <a:ext cx="7197483" cy="646331"/>
              </a:xfrm>
              <a:prstGeom prst="rect">
                <a:avLst/>
              </a:prstGeom>
              <a:blipFill>
                <a:blip r:embed="rId4"/>
                <a:stretch>
                  <a:fillRect l="-677" t="-4717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47A9558-1836-4159-AE62-B067269DA7FE}"/>
                  </a:ext>
                </a:extLst>
              </p:cNvPr>
              <p:cNvSpPr txBox="1"/>
              <p:nvPr/>
            </p:nvSpPr>
            <p:spPr>
              <a:xfrm>
                <a:off x="2830327" y="3831993"/>
                <a:ext cx="7197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La diferencia entre el valor teórico y el valor real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s-AR" dirty="0"/>
                  <a:t> cuando la entrada</a:t>
                </a:r>
              </a:p>
              <a:p>
                <a:r>
                  <a:rPr lang="es-AR" dirty="0"/>
                  <a:t>digital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dirty="0"/>
                  <a:t> = 1111······11. Se mide en unidades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47A9558-1836-4159-AE62-B067269DA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27" y="3831993"/>
                <a:ext cx="7197483" cy="646331"/>
              </a:xfrm>
              <a:prstGeom prst="rect">
                <a:avLst/>
              </a:prstGeom>
              <a:blipFill>
                <a:blip r:embed="rId5"/>
                <a:stretch>
                  <a:fillRect l="-677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49CB01-E27C-4E69-9606-EF2AB41D7B43}"/>
                  </a:ext>
                </a:extLst>
              </p:cNvPr>
              <p:cNvSpPr txBox="1"/>
              <p:nvPr/>
            </p:nvSpPr>
            <p:spPr>
              <a:xfrm>
                <a:off x="3722791" y="4571099"/>
                <a:ext cx="7543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Tiempo necesario para que la salida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s-AR" dirty="0"/>
                  <a:t> alcance su valor final luego de un cambio en el valor de la entrada digital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49CB01-E27C-4E69-9606-EF2AB41D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791" y="4571099"/>
                <a:ext cx="7543624" cy="646331"/>
              </a:xfrm>
              <a:prstGeom prst="rect">
                <a:avLst/>
              </a:prstGeom>
              <a:blipFill>
                <a:blip r:embed="rId6"/>
                <a:stretch>
                  <a:fillRect l="-728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4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B8B7AF-F418-414A-8084-F4F9B26321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5" y="679929"/>
            <a:ext cx="6587775" cy="47131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62A732-2F20-4745-9777-8C9B0BD4251B}"/>
                  </a:ext>
                </a:extLst>
              </p:cNvPr>
              <p:cNvSpPr txBox="1"/>
              <p:nvPr/>
            </p:nvSpPr>
            <p:spPr>
              <a:xfrm>
                <a:off x="2874236" y="5490252"/>
                <a:ext cx="6058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FORMATOS DE ENTRADA,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dirty="0"/>
                  <a:t>, PARA CONVERSORES BIPOLARES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62A732-2F20-4745-9777-8C9B0BD4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36" y="5490252"/>
                <a:ext cx="6058390" cy="369332"/>
              </a:xfrm>
              <a:prstGeom prst="rect">
                <a:avLst/>
              </a:prstGeom>
              <a:blipFill>
                <a:blip r:embed="rId3"/>
                <a:stretch>
                  <a:fillRect l="-805" t="-10000" r="-201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96521D-920B-4083-A73D-54269CD8F884}"/>
              </a:ext>
            </a:extLst>
          </p:cNvPr>
          <p:cNvSpPr/>
          <p:nvPr/>
        </p:nvSpPr>
        <p:spPr>
          <a:xfrm>
            <a:off x="838899" y="913585"/>
            <a:ext cx="1351227" cy="4572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BA07BD-CF3A-4090-9B4A-73C23DAA1FFD}"/>
              </a:ext>
            </a:extLst>
          </p:cNvPr>
          <p:cNvSpPr txBox="1"/>
          <p:nvPr/>
        </p:nvSpPr>
        <p:spPr>
          <a:xfrm>
            <a:off x="1046082" y="913586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Proceso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BDF06C5-2EFA-45F7-8E63-FC28D3951189}"/>
              </a:ext>
            </a:extLst>
          </p:cNvPr>
          <p:cNvSpPr/>
          <p:nvPr/>
        </p:nvSpPr>
        <p:spPr>
          <a:xfrm>
            <a:off x="1338343" y="1816552"/>
            <a:ext cx="352338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4397B-8E12-435E-8A86-5F2D33E09738}"/>
              </a:ext>
            </a:extLst>
          </p:cNvPr>
          <p:cNvSpPr txBox="1"/>
          <p:nvPr/>
        </p:nvSpPr>
        <p:spPr>
          <a:xfrm>
            <a:off x="1057765" y="1226570"/>
            <a:ext cx="109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Sensor</a:t>
            </a:r>
          </a:p>
          <a:p>
            <a:r>
              <a:rPr lang="es-AR" i="1" dirty="0"/>
              <a:t>analógico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3240FF5-D954-4E99-B6B4-B31EAECD275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514512" y="2152112"/>
            <a:ext cx="0" cy="254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8AE01D8-C3C7-4661-82A6-2199514E9052}"/>
              </a:ext>
            </a:extLst>
          </p:cNvPr>
          <p:cNvCxnSpPr>
            <a:cxnSpLocks/>
          </p:cNvCxnSpPr>
          <p:nvPr/>
        </p:nvCxnSpPr>
        <p:spPr>
          <a:xfrm>
            <a:off x="1409649" y="2406535"/>
            <a:ext cx="209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AE16037-7DF8-486E-AACC-2F8E376F09D8}"/>
              </a:ext>
            </a:extLst>
          </p:cNvPr>
          <p:cNvCxnSpPr>
            <a:cxnSpLocks/>
          </p:cNvCxnSpPr>
          <p:nvPr/>
        </p:nvCxnSpPr>
        <p:spPr>
          <a:xfrm>
            <a:off x="1690681" y="1984332"/>
            <a:ext cx="725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F9D9912-1D17-45F7-A745-DC9B83919BE9}"/>
              </a:ext>
            </a:extLst>
          </p:cNvPr>
          <p:cNvSpPr/>
          <p:nvPr/>
        </p:nvSpPr>
        <p:spPr>
          <a:xfrm>
            <a:off x="1359616" y="4170165"/>
            <a:ext cx="335559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D98B5EE-4A08-4A14-934B-24E5F8765A45}"/>
              </a:ext>
            </a:extLst>
          </p:cNvPr>
          <p:cNvCxnSpPr>
            <a:cxnSpLocks/>
          </p:cNvCxnSpPr>
          <p:nvPr/>
        </p:nvCxnSpPr>
        <p:spPr>
          <a:xfrm>
            <a:off x="1524898" y="5084565"/>
            <a:ext cx="0" cy="270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8FB2E2F-B2F1-40B1-B972-5513325C8CF0}"/>
              </a:ext>
            </a:extLst>
          </p:cNvPr>
          <p:cNvCxnSpPr>
            <a:cxnSpLocks/>
          </p:cNvCxnSpPr>
          <p:nvPr/>
        </p:nvCxnSpPr>
        <p:spPr>
          <a:xfrm>
            <a:off x="1432318" y="5355473"/>
            <a:ext cx="17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1202B09-6646-470B-8EBF-43B66114DE17}"/>
              </a:ext>
            </a:extLst>
          </p:cNvPr>
          <p:cNvCxnSpPr>
            <a:cxnSpLocks/>
          </p:cNvCxnSpPr>
          <p:nvPr/>
        </p:nvCxnSpPr>
        <p:spPr>
          <a:xfrm flipH="1">
            <a:off x="1524898" y="3844820"/>
            <a:ext cx="6293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B96FA22-F4B1-4942-BB92-8F1A04F099CC}"/>
              </a:ext>
            </a:extLst>
          </p:cNvPr>
          <p:cNvCxnSpPr>
            <a:cxnSpLocks/>
          </p:cNvCxnSpPr>
          <p:nvPr/>
        </p:nvCxnSpPr>
        <p:spPr>
          <a:xfrm>
            <a:off x="1525197" y="3844820"/>
            <a:ext cx="0" cy="325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568171-FF97-44EC-AC57-9275D009F2E8}"/>
              </a:ext>
            </a:extLst>
          </p:cNvPr>
          <p:cNvSpPr txBox="1"/>
          <p:nvPr/>
        </p:nvSpPr>
        <p:spPr>
          <a:xfrm>
            <a:off x="1046082" y="3172749"/>
            <a:ext cx="1123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Elemento</a:t>
            </a:r>
          </a:p>
          <a:p>
            <a:r>
              <a:rPr lang="es-AR" i="1" dirty="0"/>
              <a:t>de control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982F2F-3B3A-4A03-8085-5DC4F8FE7421}"/>
              </a:ext>
            </a:extLst>
          </p:cNvPr>
          <p:cNvSpPr/>
          <p:nvPr/>
        </p:nvSpPr>
        <p:spPr>
          <a:xfrm>
            <a:off x="5184195" y="1336516"/>
            <a:ext cx="2952925" cy="410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PLACA</a:t>
            </a:r>
          </a:p>
          <a:p>
            <a:pPr algn="ctr"/>
            <a:r>
              <a:rPr lang="es-AR" b="1" dirty="0">
                <a:solidFill>
                  <a:schemeClr val="tx1"/>
                </a:solidFill>
              </a:rPr>
              <a:t>CONTROLADORA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ACC7FB-8BC7-4EA1-8EF9-6314932727FF}"/>
              </a:ext>
            </a:extLst>
          </p:cNvPr>
          <p:cNvSpPr/>
          <p:nvPr/>
        </p:nvSpPr>
        <p:spPr>
          <a:xfrm>
            <a:off x="3222269" y="3387620"/>
            <a:ext cx="147645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ACTUADOR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C75037C-CC75-4464-BFCA-3569DB5A3AEE}"/>
              </a:ext>
            </a:extLst>
          </p:cNvPr>
          <p:cNvCxnSpPr>
            <a:cxnSpLocks/>
          </p:cNvCxnSpPr>
          <p:nvPr/>
        </p:nvCxnSpPr>
        <p:spPr>
          <a:xfrm flipH="1">
            <a:off x="2190126" y="3834316"/>
            <a:ext cx="10321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4421AC-12BA-488E-AB12-92BF090B2484}"/>
              </a:ext>
            </a:extLst>
          </p:cNvPr>
          <p:cNvSpPr/>
          <p:nvPr/>
        </p:nvSpPr>
        <p:spPr>
          <a:xfrm>
            <a:off x="9280550" y="1612263"/>
            <a:ext cx="958011" cy="312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PUERTO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9D368C0-0CD5-41BA-90D2-735838FDDDF9}"/>
              </a:ext>
            </a:extLst>
          </p:cNvPr>
          <p:cNvCxnSpPr>
            <a:cxnSpLocks/>
          </p:cNvCxnSpPr>
          <p:nvPr/>
        </p:nvCxnSpPr>
        <p:spPr>
          <a:xfrm flipH="1">
            <a:off x="9051721" y="787720"/>
            <a:ext cx="192946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906784-689E-4EBA-9DF7-3A9C410A908F}"/>
              </a:ext>
            </a:extLst>
          </p:cNvPr>
          <p:cNvCxnSpPr>
            <a:cxnSpLocks/>
          </p:cNvCxnSpPr>
          <p:nvPr/>
        </p:nvCxnSpPr>
        <p:spPr>
          <a:xfrm>
            <a:off x="9051721" y="787720"/>
            <a:ext cx="0" cy="457246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4BC432B-A8B4-4BD0-9F02-45FB693F3515}"/>
              </a:ext>
            </a:extLst>
          </p:cNvPr>
          <p:cNvCxnSpPr>
            <a:cxnSpLocks/>
          </p:cNvCxnSpPr>
          <p:nvPr/>
        </p:nvCxnSpPr>
        <p:spPr>
          <a:xfrm>
            <a:off x="9051721" y="5376963"/>
            <a:ext cx="2063691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5B58E1D-F104-4FA1-9307-ADB1D05FEE38}"/>
              </a:ext>
            </a:extLst>
          </p:cNvPr>
          <p:cNvSpPr txBox="1"/>
          <p:nvPr/>
        </p:nvSpPr>
        <p:spPr>
          <a:xfrm>
            <a:off x="10534621" y="1065409"/>
            <a:ext cx="513410" cy="3688446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s-AR" dirty="0"/>
              <a:t>COMPUTADORA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B0AE06-7D01-4190-8528-2849FE580B7A}"/>
              </a:ext>
            </a:extLst>
          </p:cNvPr>
          <p:cNvCxnSpPr>
            <a:cxnSpLocks/>
          </p:cNvCxnSpPr>
          <p:nvPr/>
        </p:nvCxnSpPr>
        <p:spPr>
          <a:xfrm flipH="1">
            <a:off x="4698729" y="3819080"/>
            <a:ext cx="485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69D1A51-0415-445E-B7BA-927436E2EBE8}"/>
              </a:ext>
            </a:extLst>
          </p:cNvPr>
          <p:cNvSpPr txBox="1"/>
          <p:nvPr/>
        </p:nvSpPr>
        <p:spPr>
          <a:xfrm>
            <a:off x="9759555" y="1812624"/>
            <a:ext cx="513410" cy="272023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s-AR" dirty="0"/>
              <a:t>De COMUN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3F5406-5BF1-407C-A684-03F034ABAEE3}"/>
              </a:ext>
            </a:extLst>
          </p:cNvPr>
          <p:cNvCxnSpPr>
            <a:cxnSpLocks/>
          </p:cNvCxnSpPr>
          <p:nvPr/>
        </p:nvCxnSpPr>
        <p:spPr>
          <a:xfrm>
            <a:off x="8137120" y="2406535"/>
            <a:ext cx="11434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EEAB29-6865-41A1-8F5C-5097349D6091}"/>
              </a:ext>
            </a:extLst>
          </p:cNvPr>
          <p:cNvCxnSpPr>
            <a:cxnSpLocks/>
          </p:cNvCxnSpPr>
          <p:nvPr/>
        </p:nvCxnSpPr>
        <p:spPr>
          <a:xfrm flipH="1">
            <a:off x="8137120" y="3581547"/>
            <a:ext cx="11434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7AB5E13-E134-4BD3-9D5D-6C594C7B2773}"/>
              </a:ext>
            </a:extLst>
          </p:cNvPr>
          <p:cNvSpPr txBox="1"/>
          <p:nvPr/>
        </p:nvSpPr>
        <p:spPr>
          <a:xfrm>
            <a:off x="5871832" y="1782780"/>
            <a:ext cx="1775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ADC + DAC +</a:t>
            </a:r>
          </a:p>
          <a:p>
            <a:r>
              <a:rPr lang="es-AR" b="1" dirty="0"/>
              <a:t>PUERTOS E/S +</a:t>
            </a:r>
          </a:p>
          <a:p>
            <a:r>
              <a:rPr lang="es-AR" b="1" dirty="0"/>
              <a:t>COMUNICACION</a:t>
            </a:r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932D2FE7-6FA3-4B98-BA49-1AA5B3F9AB40}"/>
              </a:ext>
            </a:extLst>
          </p:cNvPr>
          <p:cNvSpPr/>
          <p:nvPr/>
        </p:nvSpPr>
        <p:spPr>
          <a:xfrm>
            <a:off x="2429114" y="1549735"/>
            <a:ext cx="2255636" cy="8810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Adaptación</a:t>
            </a:r>
          </a:p>
          <a:p>
            <a:pPr algn="ctr"/>
            <a:r>
              <a:rPr lang="es-AR" b="1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s-AR" b="1" dirty="0">
                <a:solidFill>
                  <a:schemeClr val="tx1"/>
                </a:solidFill>
              </a:rPr>
              <a:t>señal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98CBA87-1B44-496C-A70C-7675A399C33D}"/>
              </a:ext>
            </a:extLst>
          </p:cNvPr>
          <p:cNvCxnSpPr>
            <a:cxnSpLocks/>
          </p:cNvCxnSpPr>
          <p:nvPr/>
        </p:nvCxnSpPr>
        <p:spPr>
          <a:xfrm>
            <a:off x="4698728" y="1984332"/>
            <a:ext cx="485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3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0097C5-FB57-40C4-A70B-51EF5CD65642}"/>
              </a:ext>
            </a:extLst>
          </p:cNvPr>
          <p:cNvSpPr txBox="1"/>
          <p:nvPr/>
        </p:nvSpPr>
        <p:spPr>
          <a:xfrm>
            <a:off x="8332922" y="699197"/>
            <a:ext cx="26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CONCEPTO DE MUESTREO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D3AB7A-F960-4BF5-B2C9-330C0D38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84" y="221223"/>
            <a:ext cx="6307027" cy="6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E97E6C-3670-4FC0-BD08-682837BC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226559"/>
            <a:ext cx="11082895" cy="59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4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1951FD7-B68A-4292-93CF-14EA02DFF20E}"/>
                  </a:ext>
                </a:extLst>
              </p:cNvPr>
              <p:cNvSpPr txBox="1"/>
              <p:nvPr/>
            </p:nvSpPr>
            <p:spPr>
              <a:xfrm>
                <a:off x="1375678" y="1417739"/>
                <a:ext cx="338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𝐼𝑛𝑡𝑒𝑟𝑣𝑎𝑙𝑜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𝑒𝑛𝑡𝑟𝑒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𝑚𝑢𝑒𝑠𝑡𝑟𝑎𝑠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1951FD7-B68A-4292-93CF-14EA02DF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78" y="1417739"/>
                <a:ext cx="33870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5017ACEB-CD05-4B5C-A529-841E11DFB953}"/>
              </a:ext>
            </a:extLst>
          </p:cNvPr>
          <p:cNvSpPr txBox="1"/>
          <p:nvPr/>
        </p:nvSpPr>
        <p:spPr>
          <a:xfrm>
            <a:off x="4831866" y="1417739"/>
            <a:ext cx="33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Denominado tiempo de muestreo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D2F6E0-9C30-44A2-B343-C797C6C713FE}"/>
              </a:ext>
            </a:extLst>
          </p:cNvPr>
          <p:cNvSpPr txBox="1"/>
          <p:nvPr/>
        </p:nvSpPr>
        <p:spPr>
          <a:xfrm>
            <a:off x="1375678" y="2157116"/>
            <a:ext cx="25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Frecuencia de muestreo 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C646EB7-76BC-44DE-8BE3-AD993027A496}"/>
                  </a:ext>
                </a:extLst>
              </p:cNvPr>
              <p:cNvSpPr txBox="1"/>
              <p:nvPr/>
            </p:nvSpPr>
            <p:spPr>
              <a:xfrm>
                <a:off x="3846353" y="2012012"/>
                <a:ext cx="916341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C646EB7-76BC-44DE-8BE3-AD993027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53" y="2012012"/>
                <a:ext cx="916341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2429BCBB-CD6F-4C79-8D31-88ACFBEDD3B9}"/>
              </a:ext>
            </a:extLst>
          </p:cNvPr>
          <p:cNvSpPr txBox="1"/>
          <p:nvPr/>
        </p:nvSpPr>
        <p:spPr>
          <a:xfrm>
            <a:off x="1375678" y="2960561"/>
            <a:ext cx="597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Período de la señal de entrada a muestrear (señal de entrada)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B1DC7AE-A822-4C96-AB87-0E7962BAF6B3}"/>
                  </a:ext>
                </a:extLst>
              </p:cNvPr>
              <p:cNvSpPr txBox="1"/>
              <p:nvPr/>
            </p:nvSpPr>
            <p:spPr>
              <a:xfrm>
                <a:off x="7183743" y="2933487"/>
                <a:ext cx="687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B1DC7AE-A822-4C96-AB87-0E7962BA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43" y="2933487"/>
                <a:ext cx="687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F5DE4672-E3E6-4826-9BC8-348BEFE837D6}"/>
              </a:ext>
            </a:extLst>
          </p:cNvPr>
          <p:cNvSpPr txBox="1"/>
          <p:nvPr/>
        </p:nvSpPr>
        <p:spPr>
          <a:xfrm>
            <a:off x="1375678" y="3834048"/>
            <a:ext cx="318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 tiempo de muestreo debe ser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F85ED0-6FCC-4CE7-A096-E92573ABCEBD}"/>
                  </a:ext>
                </a:extLst>
              </p:cNvPr>
              <p:cNvSpPr txBox="1"/>
              <p:nvPr/>
            </p:nvSpPr>
            <p:spPr>
              <a:xfrm>
                <a:off x="4965644" y="3627787"/>
                <a:ext cx="12921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F85ED0-6FCC-4CE7-A096-E92573AB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44" y="3627787"/>
                <a:ext cx="1292149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41DE42B-6176-458C-B0BE-3ABF3DF7FD0E}"/>
              </a:ext>
            </a:extLst>
          </p:cNvPr>
          <p:cNvSpPr txBox="1"/>
          <p:nvPr/>
        </p:nvSpPr>
        <p:spPr>
          <a:xfrm>
            <a:off x="1375678" y="4726749"/>
            <a:ext cx="504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lo tanto la frecuencia de muestreo mínima será: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E5194C-322A-4796-8448-728CAE1147DE}"/>
              </a:ext>
            </a:extLst>
          </p:cNvPr>
          <p:cNvSpPr txBox="1"/>
          <p:nvPr/>
        </p:nvSpPr>
        <p:spPr>
          <a:xfrm>
            <a:off x="8044910" y="2910981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Su frecuencia será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106915-B353-441D-BFF9-6E3D34E1691C}"/>
                  </a:ext>
                </a:extLst>
              </p:cNvPr>
              <p:cNvSpPr txBox="1"/>
              <p:nvPr/>
            </p:nvSpPr>
            <p:spPr>
              <a:xfrm>
                <a:off x="10074914" y="2769460"/>
                <a:ext cx="938783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106915-B353-441D-BFF9-6E3D34E16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914" y="2769460"/>
                <a:ext cx="938783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A94FE00-6CB4-448A-8357-8714A52024E6}"/>
                  </a:ext>
                </a:extLst>
              </p:cNvPr>
              <p:cNvSpPr txBox="1"/>
              <p:nvPr/>
            </p:nvSpPr>
            <p:spPr>
              <a:xfrm>
                <a:off x="6604911" y="472674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A94FE00-6CB4-448A-8357-8714A520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11" y="4726749"/>
                <a:ext cx="103105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0586FC9A-E411-4B95-94F7-31EE2DCA8C25}"/>
              </a:ext>
            </a:extLst>
          </p:cNvPr>
          <p:cNvSpPr txBox="1"/>
          <p:nvPr/>
        </p:nvSpPr>
        <p:spPr>
          <a:xfrm>
            <a:off x="8033282" y="4588249"/>
            <a:ext cx="2864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Esta frecuencia se denomina</a:t>
            </a:r>
          </a:p>
          <a:p>
            <a:r>
              <a:rPr lang="es-AR" dirty="0"/>
              <a:t>Frecuencia de Nyquist</a:t>
            </a:r>
          </a:p>
        </p:txBody>
      </p:sp>
    </p:spTree>
    <p:extLst>
      <p:ext uri="{BB962C8B-B14F-4D97-AF65-F5344CB8AC3E}">
        <p14:creationId xmlns:p14="http://schemas.microsoft.com/office/powerpoint/2010/main" val="189774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C87A9EE-92ED-46F5-9DD6-F697368DC5C8}"/>
              </a:ext>
            </a:extLst>
          </p:cNvPr>
          <p:cNvSpPr txBox="1"/>
          <p:nvPr/>
        </p:nvSpPr>
        <p:spPr>
          <a:xfrm>
            <a:off x="4173894" y="606490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CONVERSOR DIGITAL ‐ ANALÓGICO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326A84-114B-4DF9-95C3-6A29C055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1186534"/>
            <a:ext cx="5765562" cy="2242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3333E0-EF27-44D1-B084-68C920F4D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05" y="2149980"/>
            <a:ext cx="4454550" cy="46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B00A3E-F3B2-441B-BC6E-9611D240D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988" y="3265538"/>
            <a:ext cx="6447376" cy="527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6965F6-3F7B-4D07-81FB-7C3E44250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285" y="4366446"/>
            <a:ext cx="1719300" cy="8887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EEAA12-AF0E-4261-8561-622222AEC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28" y="4366446"/>
            <a:ext cx="2539875" cy="10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334E55B-AB8A-4D2F-9A6E-CF8A2868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21" y="1179596"/>
            <a:ext cx="6489893" cy="4498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5809A4-4A41-49B6-A5E4-C2A5AB6D97E6}"/>
                  </a:ext>
                </a:extLst>
              </p:cNvPr>
              <p:cNvSpPr txBox="1"/>
              <p:nvPr/>
            </p:nvSpPr>
            <p:spPr>
              <a:xfrm>
                <a:off x="8493767" y="1187510"/>
                <a:ext cx="175253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5809A4-4A41-49B6-A5E4-C2A5AB6D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767" y="1187510"/>
                <a:ext cx="1752531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E797895-8C79-4665-84D2-95C89D8B954E}"/>
                  </a:ext>
                </a:extLst>
              </p:cNvPr>
              <p:cNvSpPr txBox="1"/>
              <p:nvPr/>
            </p:nvSpPr>
            <p:spPr>
              <a:xfrm>
                <a:off x="8351607" y="1885195"/>
                <a:ext cx="2713372" cy="409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s-A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E797895-8C79-4665-84D2-95C89D8B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07" y="1885195"/>
                <a:ext cx="2713372" cy="409407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8F05416-6FD4-4A66-ACB8-07BB90B82540}"/>
                  </a:ext>
                </a:extLst>
              </p:cNvPr>
              <p:cNvSpPr txBox="1"/>
              <p:nvPr/>
            </p:nvSpPr>
            <p:spPr>
              <a:xfrm>
                <a:off x="8351607" y="2600705"/>
                <a:ext cx="255025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s-A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8F05416-6FD4-4A66-ACB8-07BB90B82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07" y="2600705"/>
                <a:ext cx="2550250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98FA47E-EFE9-4957-B53F-D82586E99190}"/>
              </a:ext>
            </a:extLst>
          </p:cNvPr>
          <p:cNvSpPr txBox="1"/>
          <p:nvPr/>
        </p:nvSpPr>
        <p:spPr>
          <a:xfrm>
            <a:off x="2063692" y="73823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CAD4424-1FAE-490A-A649-3AA50A43C98E}"/>
                  </a:ext>
                </a:extLst>
              </p:cNvPr>
              <p:cNvSpPr txBox="1"/>
              <p:nvPr/>
            </p:nvSpPr>
            <p:spPr>
              <a:xfrm>
                <a:off x="2181138" y="1393211"/>
                <a:ext cx="7467301" cy="945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Un conversor D/A tiene 8 bits y un voltaje de referencia,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s-AR" dirty="0"/>
                  <a:t>, de 5V.</a:t>
                </a:r>
              </a:p>
              <a:p>
                <a:r>
                  <a:rPr lang="es-AR" dirty="0"/>
                  <a:t>Cuanto vale el voltaje de salida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s-AR" dirty="0"/>
                  <a:t>, si la entrada digital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=10110100</m:t>
                    </m:r>
                  </m:oMath>
                </a14:m>
                <a:endParaRPr lang="es-AR" b="0" dirty="0"/>
              </a:p>
              <a:p>
                <a:r>
                  <a:rPr lang="es-AR" dirty="0"/>
                  <a:t>Indicar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</m:oMath>
                </a14:m>
                <a:r>
                  <a:rPr lang="es-AR" dirty="0"/>
                  <a:t>.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CAD4424-1FAE-490A-A649-3AA50A43C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38" y="1393211"/>
                <a:ext cx="7467301" cy="945580"/>
              </a:xfrm>
              <a:prstGeom prst="rect">
                <a:avLst/>
              </a:prstGeom>
              <a:blipFill>
                <a:blip r:embed="rId2"/>
                <a:stretch>
                  <a:fillRect l="-735" t="-3226" b="-96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5257B2F-C2FF-44B4-975E-0A379D43366B}"/>
                  </a:ext>
                </a:extLst>
              </p:cNvPr>
              <p:cNvSpPr/>
              <p:nvPr/>
            </p:nvSpPr>
            <p:spPr>
              <a:xfrm>
                <a:off x="2599703" y="2634025"/>
                <a:ext cx="8044382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+0·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5257B2F-C2FF-44B4-975E-0A379D43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03" y="2634025"/>
                <a:ext cx="8044382" cy="37241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33261ED-6E0F-4566-8B5B-1415F9690ECB}"/>
                  </a:ext>
                </a:extLst>
              </p:cNvPr>
              <p:cNvSpPr/>
              <p:nvPr/>
            </p:nvSpPr>
            <p:spPr>
              <a:xfrm>
                <a:off x="2599703" y="3321402"/>
                <a:ext cx="5551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1·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=0,703125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33261ED-6E0F-4566-8B5B-1415F9690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03" y="3321402"/>
                <a:ext cx="555196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250CC8C-E915-4568-B067-B84D21FDD2CF}"/>
                  </a:ext>
                </a:extLst>
              </p:cNvPr>
              <p:cNvSpPr txBox="1"/>
              <p:nvPr/>
            </p:nvSpPr>
            <p:spPr>
              <a:xfrm>
                <a:off x="3392845" y="3976382"/>
                <a:ext cx="448347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s-A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0,703125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·5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=3,516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250CC8C-E915-4568-B067-B84D21FDD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45" y="3976382"/>
                <a:ext cx="4483471" cy="391582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F85BF08-EEB3-487E-BE4E-6314830BF6E6}"/>
                  </a:ext>
                </a:extLst>
              </p:cNvPr>
              <p:cNvSpPr txBox="1"/>
              <p:nvPr/>
            </p:nvSpPr>
            <p:spPr>
              <a:xfrm>
                <a:off x="3392845" y="4653612"/>
                <a:ext cx="415261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=0,0195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=19,5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F85BF08-EEB3-487E-BE4E-6314830B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45" y="4653612"/>
                <a:ext cx="4152612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7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589BA4-1CBE-4B72-B794-A6526D46D4FF}"/>
              </a:ext>
            </a:extLst>
          </p:cNvPr>
          <p:cNvSpPr txBox="1"/>
          <p:nvPr/>
        </p:nvSpPr>
        <p:spPr>
          <a:xfrm>
            <a:off x="2108719" y="584915"/>
            <a:ext cx="36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CONVERSOR D/A POTENCIOMÉTRICO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BE8AEFF-E71C-4795-9979-835A3D55621C}"/>
              </a:ext>
            </a:extLst>
          </p:cNvPr>
          <p:cNvCxnSpPr>
            <a:cxnSpLocks/>
          </p:cNvCxnSpPr>
          <p:nvPr/>
        </p:nvCxnSpPr>
        <p:spPr>
          <a:xfrm>
            <a:off x="6744749" y="1409350"/>
            <a:ext cx="0" cy="40518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9D040CA-F386-401D-ABBE-8483D451800B}"/>
                  </a:ext>
                </a:extLst>
              </p:cNvPr>
              <p:cNvSpPr txBox="1"/>
              <p:nvPr/>
            </p:nvSpPr>
            <p:spPr>
              <a:xfrm>
                <a:off x="6443960" y="3076554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9D040CA-F386-401D-ABBE-8483D451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60" y="3076554"/>
                <a:ext cx="3330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DC0BD143-1F87-4A60-8214-29311DFD7019}"/>
                  </a:ext>
                </a:extLst>
              </p:cNvPr>
              <p:cNvSpPr/>
              <p:nvPr/>
            </p:nvSpPr>
            <p:spPr>
              <a:xfrm>
                <a:off x="3034046" y="1413917"/>
                <a:ext cx="105695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DC0BD143-1F87-4A60-8214-29311DFD7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46" y="1413917"/>
                <a:ext cx="1056956" cy="61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1AA35E1-C76E-4F7F-92BC-A74CFDF1E857}"/>
                  </a:ext>
                </a:extLst>
              </p:cNvPr>
              <p:cNvSpPr/>
              <p:nvPr/>
            </p:nvSpPr>
            <p:spPr>
              <a:xfrm>
                <a:off x="1088133" y="2422648"/>
                <a:ext cx="4127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1AA35E1-C76E-4F7F-92BC-A74CFDF1E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3" y="2422648"/>
                <a:ext cx="41276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E9151A6-310B-4F40-A4B1-66E22EE66A32}"/>
                  </a:ext>
                </a:extLst>
              </p:cNvPr>
              <p:cNvSpPr/>
              <p:nvPr/>
            </p:nvSpPr>
            <p:spPr>
              <a:xfrm>
                <a:off x="972254" y="4147283"/>
                <a:ext cx="1136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E9151A6-310B-4F40-A4B1-66E22EE66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54" y="4147283"/>
                <a:ext cx="11364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C429B45-205D-4D56-AE63-37D26C0D6E77}"/>
                  </a:ext>
                </a:extLst>
              </p:cNvPr>
              <p:cNvSpPr/>
              <p:nvPr/>
            </p:nvSpPr>
            <p:spPr>
              <a:xfrm>
                <a:off x="2065508" y="4023467"/>
                <a:ext cx="4258537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C429B45-205D-4D56-AE63-37D26C0D6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508" y="4023467"/>
                <a:ext cx="4258537" cy="616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801E1F83-D205-41F7-9DC2-E66005999548}"/>
                  </a:ext>
                </a:extLst>
              </p:cNvPr>
              <p:cNvSpPr/>
              <p:nvPr/>
            </p:nvSpPr>
            <p:spPr>
              <a:xfrm>
                <a:off x="936292" y="4952053"/>
                <a:ext cx="4195508" cy="397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801E1F83-D205-41F7-9DC2-E66005999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2" y="4952053"/>
                <a:ext cx="4195508" cy="397225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F5079E5-E563-48BE-A82A-9BB0CD52EBCF}"/>
                  </a:ext>
                </a:extLst>
              </p:cNvPr>
              <p:cNvSpPr/>
              <p:nvPr/>
            </p:nvSpPr>
            <p:spPr>
              <a:xfrm>
                <a:off x="5038346" y="4952053"/>
                <a:ext cx="884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F5079E5-E563-48BE-A82A-9BB0CD52E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46" y="4952053"/>
                <a:ext cx="8846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982BAD9-00B3-450F-BAAA-92191CB029D3}"/>
                  </a:ext>
                </a:extLst>
              </p:cNvPr>
              <p:cNvSpPr/>
              <p:nvPr/>
            </p:nvSpPr>
            <p:spPr>
              <a:xfrm>
                <a:off x="1137511" y="3201518"/>
                <a:ext cx="4642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dirty="0">
                    <a:cs typeface="Calibri" panose="020F0502020204030204" pitchFamily="34" charset="0"/>
                  </a:rPr>
                  <a:t>El voltaje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s-AR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que se transfiere a la salida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s-AR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es</a:t>
                </a:r>
                <a:endParaRPr lang="es-AR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982BAD9-00B3-450F-BAAA-92191CB02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11" y="3201518"/>
                <a:ext cx="4642105" cy="369332"/>
              </a:xfrm>
              <a:prstGeom prst="rect">
                <a:avLst/>
              </a:prstGeom>
              <a:blipFill>
                <a:blip r:embed="rId9"/>
                <a:stretch>
                  <a:fillRect l="-1183" t="-8197" r="-263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:a16="http://schemas.microsoft.com/office/drawing/2014/main" id="{58406775-E9BE-48AF-8FCF-E8BD9E58B1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2870" y="1164508"/>
            <a:ext cx="3688075" cy="4443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6FDA3F1-B0F6-43D2-96F4-EB28E606AC98}"/>
                  </a:ext>
                </a:extLst>
              </p:cNvPr>
              <p:cNvSpPr/>
              <p:nvPr/>
            </p:nvSpPr>
            <p:spPr>
              <a:xfrm>
                <a:off x="7644563" y="5775639"/>
                <a:ext cx="560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6FDA3F1-B0F6-43D2-96F4-EB28E606A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63" y="5775639"/>
                <a:ext cx="560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brir llave 20">
            <a:extLst>
              <a:ext uri="{FF2B5EF4-FFF2-40B4-BE49-F238E27FC236}">
                <a16:creationId xmlns:a16="http://schemas.microsoft.com/office/drawing/2014/main" id="{ADE47D51-5306-4D3B-9FAB-8E70B4B1D44E}"/>
              </a:ext>
            </a:extLst>
          </p:cNvPr>
          <p:cNvSpPr/>
          <p:nvPr/>
        </p:nvSpPr>
        <p:spPr>
          <a:xfrm rot="16200000">
            <a:off x="7862696" y="5127475"/>
            <a:ext cx="163357" cy="11241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97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617</Words>
  <Application>Microsoft Office PowerPoint</Application>
  <PresentationFormat>Panorámica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</dc:creator>
  <cp:lastModifiedBy>Walter</cp:lastModifiedBy>
  <cp:revision>45</cp:revision>
  <dcterms:created xsi:type="dcterms:W3CDTF">2020-09-07T14:44:56Z</dcterms:created>
  <dcterms:modified xsi:type="dcterms:W3CDTF">2020-09-09T15:30:42Z</dcterms:modified>
</cp:coreProperties>
</file>