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7C1B6-1389-497F-835B-9BF59C58D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DB5F5-8F6B-458F-B5AF-C867983F4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5982F-F7E2-4BD9-8076-A9E4D54C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7B497-C0E2-4A35-9B50-E32525B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C40DF-1D97-4F71-80ED-6B9586EC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12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36A7-A0FC-4F51-94E4-E5A0835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199EA2-8BBE-422C-89CC-8CF83C32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B173F-42D4-4917-A3B8-B84E8C2C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934CF-E1DC-449F-9504-D1C230F4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DF3C5-61C7-4414-AD89-9413FBF4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5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94196C-CCA7-4925-B3E2-63DA4E5B6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924A2-FF4A-4546-B5EE-F3400E297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B91A8-2C36-4FC2-B98A-3F495E7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8BE46-8EE1-4C3A-9FC7-79C5B62B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AAE01-B979-4A18-ACE8-3AB45FF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684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9ACCD-A729-4F6E-BB6C-F5D71977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F8D5A-F557-4D54-8072-4E8D9807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19766-3EBD-4C34-8AAB-CCACCBC1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A0566-7ECA-49E2-86D1-7BEDCE70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E4EDD-EFEA-40C2-823F-26751F9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63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A8563-DF83-40C7-89ED-F87C785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50F0F-B66D-4ECC-A50A-CEC814A2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E3067-7D0D-4D7D-A5FC-B9C67B42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D7797-D876-448F-9F6A-F385DA0E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75B70-4449-4F67-9F5F-3325F7BE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22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6CC1E-BE0C-42BF-BC14-C28B1CC1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A553D-2860-49E6-9B70-CE86C0238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F81590-1A1E-4C7C-BB98-C33587F2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6D931E-E8A5-4583-9612-192895E6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20986-CC37-4247-B532-FE21DD33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CF6A04-2353-4D13-9DB7-92DB554D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078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2933-A70A-4964-A161-8776434D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6CEC3-10E2-4E9E-9A22-DBE5D91A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280F01-E63E-4367-97EA-319A0ED9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339052-CB55-4AE1-86DD-7455FB30B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0A0FE4-5005-4445-821A-E5EBA0B0C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B4AAC1-6373-45C8-9C71-1F8DFDA2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85EFE7-9E1B-4832-B871-5910CE89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0DF34D-CC2C-4BD6-B2F0-BC63885B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83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1C9B3-3AE9-41FD-8F08-F71DE5D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42F06E-7F21-4450-A771-F95730D3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E1A4CD-65B9-4B70-99A1-6CD7308E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207FF8-0EDF-4B93-B542-C7545A98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82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2FAFC8-B3B5-4F57-929A-F1A5746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9D10EC-9F84-4689-AF39-732D0EA1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C6FFCC-CE7B-411B-BD79-495C446E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088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D233-6F66-4AF4-9A6F-EC317B4D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F13BF-2821-4933-9303-3CED3FA6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DB9825-9F8D-4469-8FB5-8E755D02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3D95D-4149-45CA-B21F-75FBC7FD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03EF68-B397-4034-B3A9-340EF134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F03CF-7A8F-4092-870B-21500087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98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CE9C-A78A-40B6-9BD1-089D3196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FDEB84-0698-467F-AFF9-72078980A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70368-8E7D-42EF-8B14-EB40018F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2A86D-31CD-453E-9760-95AACB28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BBFAA2-FCFF-4E9A-93FF-A21A65C1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2773A-5EB8-44C8-91AA-84B205CE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58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5CEA28-C549-4260-AD86-8A21F750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35706-BAB9-4C5E-9B6A-DF995231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A8747-7BFC-44EF-BCDE-11415280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D349-5C89-4535-BBC2-045125783707}" type="datetimeFigureOut">
              <a:rPr lang="es-AR" smtClean="0"/>
              <a:t>2/4/2023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EA949-0AE6-4F0D-911A-230DBE76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2221-F89E-4255-8DA1-1FA56B32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7A38-229C-4A9D-BC6E-D39A0E38D6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75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.org/sustainabledevelopment/es/pover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294BF-3FD5-4E97-B674-3963CA79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435847"/>
          </a:xfrm>
        </p:spPr>
        <p:txBody>
          <a:bodyPr>
            <a:normAutofit/>
          </a:bodyPr>
          <a:lstStyle/>
          <a:p>
            <a:r>
              <a:rPr lang="es-ES" sz="3600" b="1" dirty="0"/>
              <a:t>TP 2: Ingeniería para el Desarrollo Sostenible </a:t>
            </a:r>
            <a:endParaRPr lang="es-AR" sz="3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DA4AF-FE9F-44FB-8F5B-22D9305D4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1835"/>
            <a:ext cx="9144000" cy="3119718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“La Agenda 2030 para el Desarrollo Sostenible presenta un plan de acción, y los ingenieros están ahora a la cabeza para cumplir con los Objetivos de Desarrollo Sostenible utilizando su conocimiento científico y experiencia para convertir las ideas innovadoras en proyectos de sostenibilidad para el beneficio de todos.”  2º Informe UNESCO (2021)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101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5D57-6B30-442E-B54E-6D663E9C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101881"/>
            <a:ext cx="10515600" cy="825966"/>
          </a:xfrm>
        </p:spPr>
        <p:txBody>
          <a:bodyPr>
            <a:normAutofit/>
          </a:bodyPr>
          <a:lstStyle/>
          <a:p>
            <a:r>
              <a:rPr lang="es-ES" sz="3200" dirty="0"/>
              <a:t>Consigna:</a:t>
            </a:r>
            <a:endParaRPr lang="es-AR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27A07-D16F-41F1-8176-667CEE29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1021976"/>
            <a:ext cx="10927976" cy="560742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Leer el informe adjunto "Ingeniería para el desarrollo sostenible: Cumpliendo los objetivos de desarrollo sostenible" para conocer cómo la ingeniería contribuye al cumplimiento de cada uno de los 17 ODS.</a:t>
            </a:r>
          </a:p>
          <a:p>
            <a:r>
              <a:rPr lang="es-ES" dirty="0"/>
              <a:t>La Agenda 2030 para el Desarrollo Sostenible se compone de 17 objetivos y 169 meta y  232 indicadores para su seguimiento. Ver especificaciones de los objetivos y metas en: </a:t>
            </a:r>
            <a:r>
              <a:rPr lang="es-ES" dirty="0">
                <a:hlinkClick r:id="rId2"/>
              </a:rPr>
              <a:t>https://www.un.org/sustainabledevelopment/es/poverty/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Elegir una de las siguientes actividades para desarrollar de acuerdo a la experiencia de algún miembro del equipo: </a:t>
            </a:r>
          </a:p>
          <a:p>
            <a:pPr marL="514350" indent="-514350">
              <a:buAutoNum type="alphaLcParenR"/>
            </a:pPr>
            <a:r>
              <a:rPr lang="es-ES" dirty="0"/>
              <a:t>Presenta el tema de tu Trabajo final y explicita  a cuál /cuales ODS y  -METAS contribuye</a:t>
            </a:r>
          </a:p>
          <a:p>
            <a:pPr marL="514350" indent="-514350">
              <a:buAutoNum type="alphaLcParenR"/>
            </a:pPr>
            <a:r>
              <a:rPr lang="es-ES" dirty="0"/>
              <a:t>Presenta una iniciativa de Responsabilidad Social de la empresa donde trabajas/trabajaste o conoces y explicita  a cuál /cuales ODS y  -METAS contribuye</a:t>
            </a:r>
          </a:p>
          <a:p>
            <a:pPr marL="514350" indent="-514350">
              <a:buAutoNum type="alphaLcParenR"/>
            </a:pPr>
            <a:r>
              <a:rPr lang="es-ES" dirty="0"/>
              <a:t>Presenta una iniciativa de RSU de la </a:t>
            </a:r>
            <a:r>
              <a:rPr lang="es-ES" dirty="0" err="1"/>
              <a:t>Fac</a:t>
            </a:r>
            <a:r>
              <a:rPr lang="es-ES" dirty="0"/>
              <a:t>. de Ingeniería y explicita  a cuál /cuales ODS y  -METAS contribuye (se adjunta Proyectos RSU UCC)</a:t>
            </a:r>
          </a:p>
          <a:p>
            <a:pPr marL="514350" indent="-514350">
              <a:buAutoNum type="alphaLcParenR"/>
            </a:pPr>
            <a:r>
              <a:rPr lang="es-ES" dirty="0"/>
              <a:t>Presenta una  alguna práctica realizada en tu carrera que contribuya al cumplimiento de dos o más ODS y METAS.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0141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TP 2: Ingeniería para el Desarrollo Sostenible </vt:lpstr>
      <vt:lpstr>Consigna: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2: Ingeniería para el Desarrollo Sostenible</dc:title>
  <dc:creator>Fernanda</dc:creator>
  <cp:lastModifiedBy>Fernanda</cp:lastModifiedBy>
  <cp:revision>8</cp:revision>
  <dcterms:created xsi:type="dcterms:W3CDTF">2023-04-02T14:23:09Z</dcterms:created>
  <dcterms:modified xsi:type="dcterms:W3CDTF">2023-04-02T19:51:50Z</dcterms:modified>
</cp:coreProperties>
</file>