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8B82-854E-4496-97D4-7F2EB22C724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4611-2DA5-43AD-91D4-C2DF9621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8B82-854E-4496-97D4-7F2EB22C724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4611-2DA5-43AD-91D4-C2DF9621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8B82-854E-4496-97D4-7F2EB22C724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4611-2DA5-43AD-91D4-C2DF9621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8B82-854E-4496-97D4-7F2EB22C724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4611-2DA5-43AD-91D4-C2DF9621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8B82-854E-4496-97D4-7F2EB22C724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4611-2DA5-43AD-91D4-C2DF9621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2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8B82-854E-4496-97D4-7F2EB22C724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4611-2DA5-43AD-91D4-C2DF9621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8B82-854E-4496-97D4-7F2EB22C724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4611-2DA5-43AD-91D4-C2DF9621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9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8B82-854E-4496-97D4-7F2EB22C724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4611-2DA5-43AD-91D4-C2DF9621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5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8B82-854E-4496-97D4-7F2EB22C724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4611-2DA5-43AD-91D4-C2DF9621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8B82-854E-4496-97D4-7F2EB22C724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4611-2DA5-43AD-91D4-C2DF9621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5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8B82-854E-4496-97D4-7F2EB22C724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4611-2DA5-43AD-91D4-C2DF9621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2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08B82-854E-4496-97D4-7F2EB22C724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4611-2DA5-43AD-91D4-C2DF9621FF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0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86" y="390524"/>
            <a:ext cx="9096375" cy="2338388"/>
          </a:xfrm>
        </p:spPr>
        <p:txBody>
          <a:bodyPr>
            <a:normAutofit fontScale="90000"/>
          </a:bodyPr>
          <a:lstStyle/>
          <a:p>
            <a:r>
              <a:rPr lang="es-AR" sz="2700" dirty="0" smtClean="0">
                <a:latin typeface="Arial Rounded MT Bold" pitchFamily="34" charset="0"/>
              </a:rPr>
              <a:t>TP 1: </a:t>
            </a:r>
            <a:r>
              <a:rPr lang="es-AR" sz="2700" dirty="0">
                <a:latin typeface="Arial Rounded MT Bold" pitchFamily="34" charset="0"/>
              </a:rPr>
              <a:t>Registro de lectura del texto </a:t>
            </a:r>
            <a:br>
              <a:rPr lang="es-AR" sz="2700" dirty="0">
                <a:latin typeface="Arial Rounded MT Bold" pitchFamily="34" charset="0"/>
              </a:rPr>
            </a:br>
            <a:r>
              <a:rPr lang="es-AR" sz="2700" dirty="0">
                <a:latin typeface="Arial Rounded MT Bold" pitchFamily="34" charset="0"/>
              </a:rPr>
              <a:t> “La Globalización” </a:t>
            </a:r>
            <a:r>
              <a:rPr lang="es-AR" sz="2700" dirty="0" smtClean="0">
                <a:latin typeface="Arial Rounded MT Bold" pitchFamily="34" charset="0"/>
              </a:rPr>
              <a:t/>
            </a:r>
            <a:br>
              <a:rPr lang="es-AR" sz="2700" dirty="0" smtClean="0">
                <a:latin typeface="Arial Rounded MT Bold" pitchFamily="34" charset="0"/>
              </a:rPr>
            </a:br>
            <a:r>
              <a:rPr lang="es-AR" sz="2700" dirty="0" smtClean="0">
                <a:latin typeface="Arial Rounded MT Bold" pitchFamily="34" charset="0"/>
              </a:rPr>
              <a:t>de </a:t>
            </a:r>
            <a:r>
              <a:rPr lang="es-AR" sz="2700" dirty="0">
                <a:latin typeface="Arial Rounded MT Bold" pitchFamily="34" charset="0"/>
              </a:rPr>
              <a:t>Joseph M. </a:t>
            </a:r>
            <a:r>
              <a:rPr lang="es-AR" sz="2700" dirty="0" smtClean="0">
                <a:latin typeface="Arial Rounded MT Bold" pitchFamily="34" charset="0"/>
              </a:rPr>
              <a:t>Serrano.</a:t>
            </a:r>
            <a:r>
              <a:rPr lang="es-AR" sz="4400" dirty="0" smtClean="0">
                <a:latin typeface="Arial Rounded MT Bold" pitchFamily="34" charset="0"/>
              </a:rPr>
              <a:t/>
            </a:r>
            <a:br>
              <a:rPr lang="es-AR" sz="4400" dirty="0" smtClean="0">
                <a:latin typeface="Arial Rounded MT Bold" pitchFamily="34" charset="0"/>
              </a:rPr>
            </a:br>
            <a:r>
              <a:rPr lang="es-ES" sz="3100" b="1" dirty="0" smtClean="0"/>
              <a:t>Trabajo </a:t>
            </a:r>
            <a:r>
              <a:rPr lang="es-ES" sz="3100" b="1" dirty="0"/>
              <a:t>grupal: hasta 4 estudiantes</a:t>
            </a:r>
            <a:r>
              <a:rPr lang="es-ES" sz="3100" dirty="0"/>
              <a:t/>
            </a:r>
            <a:br>
              <a:rPr lang="es-ES" sz="3100" dirty="0"/>
            </a:br>
            <a:r>
              <a:rPr lang="es-ES" sz="3100" b="1" dirty="0"/>
              <a:t>Fecha de Presentación: próxima clase</a:t>
            </a:r>
            <a:r>
              <a:rPr lang="es-ES" sz="3100" dirty="0"/>
              <a:t/>
            </a:r>
            <a:br>
              <a:rPr lang="es-ES" sz="3100" dirty="0"/>
            </a:br>
            <a:endParaRPr lang="en-US" sz="40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57263" y="3367310"/>
            <a:ext cx="10472737" cy="3119216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Este Trabajo Práctico tiene como </a:t>
            </a:r>
            <a:r>
              <a:rPr lang="es-AR" b="1" dirty="0" smtClean="0"/>
              <a:t>Objetivos:</a:t>
            </a:r>
            <a:endParaRPr lang="es-AR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AR" dirty="0" smtClean="0"/>
              <a:t>Incorporar nuevos conceptos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AR" dirty="0" smtClean="0"/>
              <a:t>Establecer relaciones entre los diferentes niveles de globalización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AR" dirty="0" smtClean="0"/>
              <a:t>Organizar el conocimiento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AR" dirty="0" smtClean="0"/>
              <a:t>Referenciar ideas con ejemplos concretos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AR" dirty="0" smtClean="0"/>
              <a:t>Reconocer la complejidad de la globalización para adoptar posturas críticas</a:t>
            </a:r>
          </a:p>
          <a:p>
            <a:pPr algn="l"/>
            <a:endParaRPr lang="en-US" dirty="0"/>
          </a:p>
        </p:txBody>
      </p:sp>
      <p:pic>
        <p:nvPicPr>
          <p:cNvPr id="4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726" y="242887"/>
            <a:ext cx="21717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Diccionario de emoticonos de WhatsApp ¿qué significa cada emoji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23" y="3367310"/>
            <a:ext cx="774840" cy="8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4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5749" y="385764"/>
            <a:ext cx="11906251" cy="5786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>
                <a:latin typeface="Arial Rounded MT Bold" pitchFamily="34" charset="0"/>
              </a:rPr>
              <a:t>Consignas:</a:t>
            </a:r>
            <a:r>
              <a:rPr lang="es-AR" sz="1400" dirty="0">
                <a:latin typeface="Arial Rounded MT Bold" pitchFamily="34" charset="0"/>
              </a:rPr>
              <a:t/>
            </a:r>
            <a:br>
              <a:rPr lang="es-AR" sz="1400" dirty="0">
                <a:latin typeface="Arial Rounded MT Bold" pitchFamily="34" charset="0"/>
              </a:rPr>
            </a:br>
            <a:endParaRPr lang="es-AR" sz="1400" dirty="0" smtClean="0">
              <a:latin typeface="Arial Rounded MT Bold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Globalización </a:t>
            </a:r>
            <a:r>
              <a:rPr lang="es-ES" sz="2400" dirty="0" err="1"/>
              <a:t>tecnoeconómica</a:t>
            </a:r>
            <a:r>
              <a:rPr lang="es-ES" sz="2400" dirty="0"/>
              <a:t> (punto 1): ilustra con un artículo de actualidad </a:t>
            </a:r>
            <a:r>
              <a:rPr lang="es-ES" sz="2400" dirty="0" smtClean="0"/>
              <a:t>alguna/s </a:t>
            </a:r>
            <a:r>
              <a:rPr lang="es-ES" sz="2400" dirty="0"/>
              <a:t>de las características de la globalización en este </a:t>
            </a:r>
            <a:r>
              <a:rPr lang="es-ES" sz="2400" dirty="0" smtClean="0"/>
              <a:t>ámbito.</a:t>
            </a:r>
            <a:endParaRPr lang="es-ES" sz="1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/>
              <a:t> </a:t>
            </a:r>
            <a:r>
              <a:rPr lang="es-ES" sz="2400" dirty="0"/>
              <a:t>Globalización sociopolítica (punto 2): ilustra con un artículo de actualidad alguna/s de las características de la globalización en este </a:t>
            </a:r>
            <a:r>
              <a:rPr lang="es-ES" sz="2400" dirty="0" smtClean="0"/>
              <a:t>ámbito.</a:t>
            </a: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/>
              <a:t>Globalización </a:t>
            </a:r>
            <a:r>
              <a:rPr lang="es-ES" sz="2400" dirty="0"/>
              <a:t>cultural (punto 3): ilustra con un artículo de actualidad alguna/s de las características de la globalización en este </a:t>
            </a:r>
            <a:r>
              <a:rPr lang="es-ES" sz="2400" dirty="0" smtClean="0"/>
              <a:t>ámbito.</a:t>
            </a: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/>
              <a:t>Diferencia </a:t>
            </a:r>
            <a:r>
              <a:rPr lang="es-ES" sz="2400" dirty="0"/>
              <a:t>los conceptos de globalización, internacionalización y mundialización </a:t>
            </a:r>
            <a:r>
              <a:rPr lang="es-ES" sz="2400" dirty="0" smtClean="0"/>
              <a:t>(</a:t>
            </a:r>
            <a:r>
              <a:rPr lang="es-ES" sz="2400" dirty="0"/>
              <a:t>punto 4.1) y establece su nivel de </a:t>
            </a:r>
            <a:r>
              <a:rPr lang="es-ES" sz="2400" dirty="0" smtClean="0"/>
              <a:t>alcance: ¿cuál es más </a:t>
            </a:r>
            <a:r>
              <a:rPr lang="es-ES" sz="2400" dirty="0" err="1" smtClean="0"/>
              <a:t>abarcativo</a:t>
            </a:r>
            <a:r>
              <a:rPr lang="es-ES" sz="2400" dirty="0" smtClean="0"/>
              <a:t>?</a:t>
            </a: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/>
              <a:t>Realiza </a:t>
            </a:r>
            <a:r>
              <a:rPr lang="es-ES" sz="2400" dirty="0"/>
              <a:t>un mapa conceptual que relacione las características de la globalización en cada nivel (puntos 1,2 y 3) con las iniciativas para el gobierno de la globalización (punto 4.3</a:t>
            </a:r>
            <a:r>
              <a:rPr lang="es-ES" sz="2400" dirty="0" smtClean="0"/>
              <a:t>).</a:t>
            </a: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/>
              <a:t>Indica </a:t>
            </a:r>
            <a:r>
              <a:rPr lang="es-ES" sz="2400" dirty="0"/>
              <a:t>cuáles son los argumentos para situarse a favor, en contra o críticamente frente a la Globalización (punto 4.2</a:t>
            </a:r>
            <a:r>
              <a:rPr lang="es-ES" sz="2400" dirty="0" smtClean="0"/>
              <a:t>).</a:t>
            </a:r>
            <a:endParaRPr lang="es-ES" sz="14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71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46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Wingdings</vt:lpstr>
      <vt:lpstr>Tema de Office</vt:lpstr>
      <vt:lpstr>TP 1: Registro de lectura del texto   “La Globalización”  de Joseph M. Serrano. Trabajo grupal: hasta 4 estudiantes Fecha de Presentación: próxima clase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Fernanda Schiavoni</dc:creator>
  <cp:lastModifiedBy>Fernanda Schiavoni</cp:lastModifiedBy>
  <cp:revision>15</cp:revision>
  <dcterms:created xsi:type="dcterms:W3CDTF">2020-03-19T11:28:35Z</dcterms:created>
  <dcterms:modified xsi:type="dcterms:W3CDTF">2023-03-13T11:51:46Z</dcterms:modified>
</cp:coreProperties>
</file>