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Schiavoni" initials="FS" lastIdx="1" clrIdx="0">
    <p:extLst>
      <p:ext uri="{19B8F6BF-5375-455C-9EA6-DF929625EA0E}">
        <p15:presenceInfo xmlns:p15="http://schemas.microsoft.com/office/powerpoint/2012/main" userId="951e1611347f4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19:49:26.24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12E0F-8C85-46DA-8922-ABE939536A8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8A883F-67CD-4550-9B74-B0AB2FDF3471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Cursos de acción</a:t>
          </a:r>
          <a:endParaRPr lang="es-ES" dirty="0">
            <a:solidFill>
              <a:schemeClr val="tx1"/>
            </a:solidFill>
          </a:endParaRPr>
        </a:p>
      </dgm:t>
    </dgm:pt>
    <dgm:pt modelId="{674CCACC-81B0-4F20-B193-C69D1840183B}" type="parTrans" cxnId="{6252DC8F-24C1-40C6-8135-4BA0AE48CD52}">
      <dgm:prSet/>
      <dgm:spPr/>
      <dgm:t>
        <a:bodyPr/>
        <a:lstStyle/>
        <a:p>
          <a:endParaRPr lang="es-ES"/>
        </a:p>
      </dgm:t>
    </dgm:pt>
    <dgm:pt modelId="{8F4AB997-B025-464A-96CA-6E14FD84E8B7}" type="sibTrans" cxnId="{6252DC8F-24C1-40C6-8135-4BA0AE48CD52}">
      <dgm:prSet/>
      <dgm:spPr/>
      <dgm:t>
        <a:bodyPr/>
        <a:lstStyle/>
        <a:p>
          <a:endParaRPr lang="es-ES"/>
        </a:p>
      </dgm:t>
    </dgm:pt>
    <dgm:pt modelId="{0D81BFF1-E341-4322-8500-DC04E58FAC28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CEFCE832-B0F5-4892-8B09-4E9437C782B8}" type="parTrans" cxnId="{0EE18EF1-7676-447C-92C5-189468321D84}">
      <dgm:prSet/>
      <dgm:spPr/>
      <dgm:t>
        <a:bodyPr/>
        <a:lstStyle/>
        <a:p>
          <a:endParaRPr lang="es-ES"/>
        </a:p>
      </dgm:t>
    </dgm:pt>
    <dgm:pt modelId="{0102F0EA-7ABD-41A8-ABC9-F1C4DDC7EA31}" type="sibTrans" cxnId="{0EE18EF1-7676-447C-92C5-189468321D84}">
      <dgm:prSet/>
      <dgm:spPr/>
      <dgm:t>
        <a:bodyPr/>
        <a:lstStyle/>
        <a:p>
          <a:endParaRPr lang="es-ES"/>
        </a:p>
      </dgm:t>
    </dgm:pt>
    <dgm:pt modelId="{F15F3D7B-1C27-4057-BB40-D033CAA187F4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2</a:t>
          </a:r>
          <a:endParaRPr lang="es-ES" dirty="0">
            <a:solidFill>
              <a:schemeClr val="tx1"/>
            </a:solidFill>
          </a:endParaRPr>
        </a:p>
      </dgm:t>
    </dgm:pt>
    <dgm:pt modelId="{3E3248C5-0E12-4828-AF4D-A1CE9247067D}" type="parTrans" cxnId="{7F84F591-062C-4883-88D8-DD51409C9457}">
      <dgm:prSet/>
      <dgm:spPr/>
      <dgm:t>
        <a:bodyPr/>
        <a:lstStyle/>
        <a:p>
          <a:endParaRPr lang="es-ES"/>
        </a:p>
      </dgm:t>
    </dgm:pt>
    <dgm:pt modelId="{00FCD832-501B-4812-91FD-D3984A91AA9B}" type="sibTrans" cxnId="{7F84F591-062C-4883-88D8-DD51409C9457}">
      <dgm:prSet/>
      <dgm:spPr/>
      <dgm:t>
        <a:bodyPr/>
        <a:lstStyle/>
        <a:p>
          <a:endParaRPr lang="es-ES"/>
        </a:p>
      </dgm:t>
    </dgm:pt>
    <dgm:pt modelId="{27369579-9601-4D2A-B925-4B0FB9949F9C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9D689EFB-FD87-4F24-9D32-2DC677EEEC4B}" type="parTrans" cxnId="{5B9793AB-8972-49D9-854D-8371457A2F71}">
      <dgm:prSet/>
      <dgm:spPr/>
      <dgm:t>
        <a:bodyPr/>
        <a:lstStyle/>
        <a:p>
          <a:endParaRPr lang="es-ES"/>
        </a:p>
      </dgm:t>
    </dgm:pt>
    <dgm:pt modelId="{CA541370-497D-461B-93E6-86FD32802B8C}" type="sibTrans" cxnId="{5B9793AB-8972-49D9-854D-8371457A2F71}">
      <dgm:prSet/>
      <dgm:spPr/>
      <dgm:t>
        <a:bodyPr/>
        <a:lstStyle/>
        <a:p>
          <a:endParaRPr lang="es-ES"/>
        </a:p>
      </dgm:t>
    </dgm:pt>
    <dgm:pt modelId="{8B375202-32BC-4F51-9ADA-5B4AD7BDE794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4</a:t>
          </a:r>
          <a:endParaRPr lang="es-ES" dirty="0">
            <a:solidFill>
              <a:schemeClr val="tx1"/>
            </a:solidFill>
          </a:endParaRPr>
        </a:p>
      </dgm:t>
    </dgm:pt>
    <dgm:pt modelId="{79DB332E-059E-4023-98E9-026117CABF27}" type="parTrans" cxnId="{22D0E377-1F9C-4819-A18D-F3663F0FAF83}">
      <dgm:prSet/>
      <dgm:spPr/>
      <dgm:t>
        <a:bodyPr/>
        <a:lstStyle/>
        <a:p>
          <a:endParaRPr lang="es-ES"/>
        </a:p>
      </dgm:t>
    </dgm:pt>
    <dgm:pt modelId="{25B3A6A6-2576-4217-9163-8A5C9C0E5FE3}" type="sibTrans" cxnId="{22D0E377-1F9C-4819-A18D-F3663F0FAF83}">
      <dgm:prSet/>
      <dgm:spPr/>
      <dgm:t>
        <a:bodyPr/>
        <a:lstStyle/>
        <a:p>
          <a:endParaRPr lang="es-ES"/>
        </a:p>
      </dgm:t>
    </dgm:pt>
    <dgm:pt modelId="{98F1D5FF-8F86-4BBE-83EB-B79C13829B5F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5</a:t>
          </a:r>
          <a:endParaRPr lang="es-ES" dirty="0">
            <a:solidFill>
              <a:schemeClr val="tx1"/>
            </a:solidFill>
          </a:endParaRPr>
        </a:p>
      </dgm:t>
    </dgm:pt>
    <dgm:pt modelId="{2061D16A-DC19-4D36-901D-FECE19FBFDA9}" type="parTrans" cxnId="{F93BCEB5-C874-4110-8835-522BC9B30636}">
      <dgm:prSet/>
      <dgm:spPr/>
      <dgm:t>
        <a:bodyPr/>
        <a:lstStyle/>
        <a:p>
          <a:endParaRPr lang="es-ES"/>
        </a:p>
      </dgm:t>
    </dgm:pt>
    <dgm:pt modelId="{4B37F19E-3F00-483C-8C47-B27DDE5F93C0}" type="sibTrans" cxnId="{F93BCEB5-C874-4110-8835-522BC9B30636}">
      <dgm:prSet/>
      <dgm:spPr/>
      <dgm:t>
        <a:bodyPr/>
        <a:lstStyle/>
        <a:p>
          <a:endParaRPr lang="es-ES"/>
        </a:p>
      </dgm:t>
    </dgm:pt>
    <dgm:pt modelId="{AAEAA644-0973-44B1-8D76-350360C6A138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Responsabilizarse</a:t>
          </a:r>
          <a:endParaRPr lang="es-ES" dirty="0">
            <a:solidFill>
              <a:schemeClr val="tx1"/>
            </a:solidFill>
          </a:endParaRPr>
        </a:p>
      </dgm:t>
    </dgm:pt>
    <dgm:pt modelId="{A729A284-D40E-424D-BB60-E77CE8C4E85B}" type="parTrans" cxnId="{FDE9520E-43FC-4762-B3DC-58C567791901}">
      <dgm:prSet/>
      <dgm:spPr/>
      <dgm:t>
        <a:bodyPr/>
        <a:lstStyle/>
        <a:p>
          <a:endParaRPr lang="es-ES"/>
        </a:p>
      </dgm:t>
    </dgm:pt>
    <dgm:pt modelId="{6F3354C9-9C24-4FA2-8686-A068CB80571A}" type="sibTrans" cxnId="{FDE9520E-43FC-4762-B3DC-58C567791901}">
      <dgm:prSet/>
      <dgm:spPr/>
      <dgm:t>
        <a:bodyPr/>
        <a:lstStyle/>
        <a:p>
          <a:endParaRPr lang="es-ES"/>
        </a:p>
      </dgm:t>
    </dgm:pt>
    <dgm:pt modelId="{ABDCC852-7582-4600-B706-521F6480C148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Actuar</a:t>
          </a:r>
          <a:endParaRPr lang="es-ES" dirty="0">
            <a:solidFill>
              <a:schemeClr val="tx1"/>
            </a:solidFill>
          </a:endParaRPr>
        </a:p>
      </dgm:t>
    </dgm:pt>
    <dgm:pt modelId="{217BE61A-2C49-44E6-9D0C-05D605565CB7}" type="parTrans" cxnId="{AE3C58C4-BCF5-4653-AB49-E6B6CE679485}">
      <dgm:prSet/>
      <dgm:spPr/>
      <dgm:t>
        <a:bodyPr/>
        <a:lstStyle/>
        <a:p>
          <a:endParaRPr lang="es-ES"/>
        </a:p>
      </dgm:t>
    </dgm:pt>
    <dgm:pt modelId="{9690C9A8-F2A3-4F87-80F4-42E70E64AD51}" type="sibTrans" cxnId="{AE3C58C4-BCF5-4653-AB49-E6B6CE679485}">
      <dgm:prSet/>
      <dgm:spPr/>
      <dgm:t>
        <a:bodyPr/>
        <a:lstStyle/>
        <a:p>
          <a:endParaRPr lang="es-ES"/>
        </a:p>
      </dgm:t>
    </dgm:pt>
    <dgm:pt modelId="{6D2FA355-7644-41BB-8740-CC3D966CFB78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Deliberar </a:t>
          </a:r>
          <a:endParaRPr lang="es-ES" dirty="0">
            <a:solidFill>
              <a:schemeClr val="tx1"/>
            </a:solidFill>
          </a:endParaRPr>
        </a:p>
      </dgm:t>
    </dgm:pt>
    <dgm:pt modelId="{41D825BB-17A6-4B58-8594-79E0517848DF}" type="sibTrans" cxnId="{318B70F8-021B-4CF8-888C-60B63B3A194F}">
      <dgm:prSet/>
      <dgm:spPr/>
      <dgm:t>
        <a:bodyPr/>
        <a:lstStyle/>
        <a:p>
          <a:endParaRPr lang="es-ES"/>
        </a:p>
      </dgm:t>
    </dgm:pt>
    <dgm:pt modelId="{5FB37A38-5EC4-4CD1-8F13-8A70E1C9B46E}" type="parTrans" cxnId="{318B70F8-021B-4CF8-888C-60B63B3A194F}">
      <dgm:prSet/>
      <dgm:spPr/>
      <dgm:t>
        <a:bodyPr/>
        <a:lstStyle/>
        <a:p>
          <a:endParaRPr lang="es-ES"/>
        </a:p>
      </dgm:t>
    </dgm:pt>
    <dgm:pt modelId="{74506925-038D-492D-88C4-08ADFE80A2A4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CF804203-B3AB-4AB6-B107-6569B4232B5F}" type="parTrans" cxnId="{8869F8A0-65AF-459B-BB0D-87FC7AB55544}">
      <dgm:prSet/>
      <dgm:spPr/>
      <dgm:t>
        <a:bodyPr/>
        <a:lstStyle/>
        <a:p>
          <a:endParaRPr lang="es-ES"/>
        </a:p>
      </dgm:t>
    </dgm:pt>
    <dgm:pt modelId="{6654BF08-64C1-4852-ADBC-B1827CFFC048}" type="sibTrans" cxnId="{8869F8A0-65AF-459B-BB0D-87FC7AB55544}">
      <dgm:prSet/>
      <dgm:spPr/>
      <dgm:t>
        <a:bodyPr/>
        <a:lstStyle/>
        <a:p>
          <a:endParaRPr lang="es-ES"/>
        </a:p>
      </dgm:t>
    </dgm:pt>
    <dgm:pt modelId="{A73750CC-BDCF-4719-A9AE-90E69051F8DF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2</a:t>
          </a:r>
          <a:endParaRPr lang="es-ES" dirty="0">
            <a:solidFill>
              <a:schemeClr val="tx1"/>
            </a:solidFill>
          </a:endParaRPr>
        </a:p>
      </dgm:t>
    </dgm:pt>
    <dgm:pt modelId="{6543A37B-8F2B-4418-8786-99F6CF7733B4}" type="parTrans" cxnId="{88B9AA46-A6BD-4D3D-9573-4EBFB2E60C35}">
      <dgm:prSet/>
      <dgm:spPr/>
      <dgm:t>
        <a:bodyPr/>
        <a:lstStyle/>
        <a:p>
          <a:endParaRPr lang="es-ES"/>
        </a:p>
      </dgm:t>
    </dgm:pt>
    <dgm:pt modelId="{98A131B2-6CBF-4F0A-98FB-B0198E36937D}" type="sibTrans" cxnId="{88B9AA46-A6BD-4D3D-9573-4EBFB2E60C35}">
      <dgm:prSet/>
      <dgm:spPr/>
      <dgm:t>
        <a:bodyPr/>
        <a:lstStyle/>
        <a:p>
          <a:endParaRPr lang="es-ES"/>
        </a:p>
      </dgm:t>
    </dgm:pt>
    <dgm:pt modelId="{15571C78-4441-44F8-BC8F-587268A5770F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E4337A8E-83D2-42F9-8673-25843E1DF7BA}" type="parTrans" cxnId="{034AA70A-FFDF-44BC-BC37-1BB9F3B6B550}">
      <dgm:prSet/>
      <dgm:spPr/>
      <dgm:t>
        <a:bodyPr/>
        <a:lstStyle/>
        <a:p>
          <a:endParaRPr lang="es-ES"/>
        </a:p>
      </dgm:t>
    </dgm:pt>
    <dgm:pt modelId="{9F50787D-C091-4060-874B-A4B280D3178F}" type="sibTrans" cxnId="{034AA70A-FFDF-44BC-BC37-1BB9F3B6B550}">
      <dgm:prSet/>
      <dgm:spPr/>
      <dgm:t>
        <a:bodyPr/>
        <a:lstStyle/>
        <a:p>
          <a:endParaRPr lang="es-ES"/>
        </a:p>
      </dgm:t>
    </dgm:pt>
    <dgm:pt modelId="{44E299D7-5A6A-48DF-8B57-A0DD80AEC95E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4</a:t>
          </a:r>
          <a:endParaRPr lang="es-ES" dirty="0">
            <a:solidFill>
              <a:schemeClr val="tx1"/>
            </a:solidFill>
          </a:endParaRPr>
        </a:p>
      </dgm:t>
    </dgm:pt>
    <dgm:pt modelId="{0D4D615C-CDA4-4E99-848D-F35A7F5051D9}" type="parTrans" cxnId="{C2FCE4B2-5643-49B9-B46F-524343426CD6}">
      <dgm:prSet/>
      <dgm:spPr/>
      <dgm:t>
        <a:bodyPr/>
        <a:lstStyle/>
        <a:p>
          <a:endParaRPr lang="es-ES"/>
        </a:p>
      </dgm:t>
    </dgm:pt>
    <dgm:pt modelId="{E4491A9B-FBE4-4C05-B13D-79E674F57B94}" type="sibTrans" cxnId="{C2FCE4B2-5643-49B9-B46F-524343426CD6}">
      <dgm:prSet/>
      <dgm:spPr/>
      <dgm:t>
        <a:bodyPr/>
        <a:lstStyle/>
        <a:p>
          <a:endParaRPr lang="es-ES"/>
        </a:p>
      </dgm:t>
    </dgm:pt>
    <dgm:pt modelId="{77D7317D-AE0B-4C46-9157-BD61D401DF5A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5</a:t>
          </a:r>
          <a:endParaRPr lang="es-ES" dirty="0">
            <a:solidFill>
              <a:schemeClr val="tx1"/>
            </a:solidFill>
          </a:endParaRPr>
        </a:p>
      </dgm:t>
    </dgm:pt>
    <dgm:pt modelId="{527BD95A-3C92-48C8-A3E0-292708ADEA42}" type="parTrans" cxnId="{EF5722AB-6FED-4177-9E0E-94308F7B5D73}">
      <dgm:prSet/>
      <dgm:spPr/>
      <dgm:t>
        <a:bodyPr/>
        <a:lstStyle/>
        <a:p>
          <a:endParaRPr lang="es-ES"/>
        </a:p>
      </dgm:t>
    </dgm:pt>
    <dgm:pt modelId="{CD40954E-D69A-4C81-A5F4-918D6FD0D33C}" type="sibTrans" cxnId="{EF5722AB-6FED-4177-9E0E-94308F7B5D73}">
      <dgm:prSet/>
      <dgm:spPr/>
      <dgm:t>
        <a:bodyPr/>
        <a:lstStyle/>
        <a:p>
          <a:endParaRPr lang="es-ES"/>
        </a:p>
      </dgm:t>
    </dgm:pt>
    <dgm:pt modelId="{11B17E25-6EAE-4992-95A9-CD3FC3B0F6EA}">
      <dgm:prSet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 X</a:t>
          </a:r>
          <a:endParaRPr lang="es-ES" dirty="0">
            <a:solidFill>
              <a:schemeClr val="tx1"/>
            </a:solidFill>
          </a:endParaRPr>
        </a:p>
      </dgm:t>
    </dgm:pt>
    <dgm:pt modelId="{2C645DD0-BA76-4EF6-940E-0935578D9BBA}" type="parTrans" cxnId="{0C052271-B181-4A0E-9974-7FD560DDCD7D}">
      <dgm:prSet/>
      <dgm:spPr/>
      <dgm:t>
        <a:bodyPr/>
        <a:lstStyle/>
        <a:p>
          <a:endParaRPr lang="es-ES"/>
        </a:p>
      </dgm:t>
    </dgm:pt>
    <dgm:pt modelId="{8186663C-E915-4D38-A749-6F67D2BA6462}" type="sibTrans" cxnId="{0C052271-B181-4A0E-9974-7FD560DDCD7D}">
      <dgm:prSet/>
      <dgm:spPr/>
      <dgm:t>
        <a:bodyPr/>
        <a:lstStyle/>
        <a:p>
          <a:endParaRPr lang="es-ES"/>
        </a:p>
      </dgm:t>
    </dgm:pt>
    <dgm:pt modelId="{0499A61D-7213-4F07-AF56-7AAB76303C1D}" type="pres">
      <dgm:prSet presAssocID="{93712E0F-8C85-46DA-8922-ABE939536A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672D31-F10B-403C-9F28-E22BE140B544}" type="pres">
      <dgm:prSet presAssocID="{AA8A883F-67CD-4550-9B74-B0AB2FDF3471}" presName="compositeNode" presStyleCnt="0">
        <dgm:presLayoutVars>
          <dgm:bulletEnabled val="1"/>
        </dgm:presLayoutVars>
      </dgm:prSet>
      <dgm:spPr/>
    </dgm:pt>
    <dgm:pt modelId="{5518B956-3916-4781-8664-BA5CD86449D9}" type="pres">
      <dgm:prSet presAssocID="{AA8A883F-67CD-4550-9B74-B0AB2FDF3471}" presName="bgRect" presStyleLbl="node1" presStyleIdx="0" presStyleCnt="4"/>
      <dgm:spPr/>
      <dgm:t>
        <a:bodyPr/>
        <a:lstStyle/>
        <a:p>
          <a:endParaRPr lang="es-ES"/>
        </a:p>
      </dgm:t>
    </dgm:pt>
    <dgm:pt modelId="{C7A6F8F0-6CC9-45B4-90C7-9B6FA3853879}" type="pres">
      <dgm:prSet presAssocID="{AA8A883F-67CD-4550-9B74-B0AB2FDF3471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B65AC3-3789-4407-882F-DDE04342A713}" type="pres">
      <dgm:prSet presAssocID="{AA8A883F-67CD-4550-9B74-B0AB2FDF3471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24AC52-341D-4C20-9647-1579F62AFFED}" type="pres">
      <dgm:prSet presAssocID="{8F4AB997-B025-464A-96CA-6E14FD84E8B7}" presName="hSp" presStyleCnt="0"/>
      <dgm:spPr/>
    </dgm:pt>
    <dgm:pt modelId="{1A11FBF5-EE24-415D-81E2-0A1E30E9CAA0}" type="pres">
      <dgm:prSet presAssocID="{8F4AB997-B025-464A-96CA-6E14FD84E8B7}" presName="vProcSp" presStyleCnt="0"/>
      <dgm:spPr/>
    </dgm:pt>
    <dgm:pt modelId="{7A318A0D-CA31-4162-8A03-0FCE42AE9F08}" type="pres">
      <dgm:prSet presAssocID="{8F4AB997-B025-464A-96CA-6E14FD84E8B7}" presName="vSp1" presStyleCnt="0"/>
      <dgm:spPr/>
    </dgm:pt>
    <dgm:pt modelId="{265B18B8-E9C5-406A-A1EF-A73448B8A317}" type="pres">
      <dgm:prSet presAssocID="{8F4AB997-B025-464A-96CA-6E14FD84E8B7}" presName="simulatedConn" presStyleLbl="solidFgAcc1" presStyleIdx="0" presStyleCnt="3"/>
      <dgm:spPr/>
    </dgm:pt>
    <dgm:pt modelId="{0A1B2CAC-F51D-4240-A3E8-0E3C4A0526E7}" type="pres">
      <dgm:prSet presAssocID="{8F4AB997-B025-464A-96CA-6E14FD84E8B7}" presName="vSp2" presStyleCnt="0"/>
      <dgm:spPr/>
    </dgm:pt>
    <dgm:pt modelId="{44F70659-A8D8-4E61-AE91-1E4596D88A40}" type="pres">
      <dgm:prSet presAssocID="{8F4AB997-B025-464A-96CA-6E14FD84E8B7}" presName="sibTrans" presStyleCnt="0"/>
      <dgm:spPr/>
    </dgm:pt>
    <dgm:pt modelId="{8C04F70E-CB72-4268-A98D-996A8973DC65}" type="pres">
      <dgm:prSet presAssocID="{6D2FA355-7644-41BB-8740-CC3D966CFB78}" presName="compositeNode" presStyleCnt="0">
        <dgm:presLayoutVars>
          <dgm:bulletEnabled val="1"/>
        </dgm:presLayoutVars>
      </dgm:prSet>
      <dgm:spPr/>
    </dgm:pt>
    <dgm:pt modelId="{9708D513-BE84-4758-82B4-8833AC1A82E1}" type="pres">
      <dgm:prSet presAssocID="{6D2FA355-7644-41BB-8740-CC3D966CFB78}" presName="bgRect" presStyleLbl="node1" presStyleIdx="1" presStyleCnt="4"/>
      <dgm:spPr/>
      <dgm:t>
        <a:bodyPr/>
        <a:lstStyle/>
        <a:p>
          <a:endParaRPr lang="es-ES"/>
        </a:p>
      </dgm:t>
    </dgm:pt>
    <dgm:pt modelId="{17273980-736B-4B3C-908E-640E7B573780}" type="pres">
      <dgm:prSet presAssocID="{6D2FA355-7644-41BB-8740-CC3D966CFB78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3FF309-F192-43CB-9B49-36DBA9AB279C}" type="pres">
      <dgm:prSet presAssocID="{6D2FA355-7644-41BB-8740-CC3D966CFB7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EE10DB-363E-4370-971A-B2FE87E7B0EE}" type="pres">
      <dgm:prSet presAssocID="{41D825BB-17A6-4B58-8594-79E0517848DF}" presName="hSp" presStyleCnt="0"/>
      <dgm:spPr/>
    </dgm:pt>
    <dgm:pt modelId="{3AD117B6-DD6B-4A5F-AE98-EEBF91D99090}" type="pres">
      <dgm:prSet presAssocID="{41D825BB-17A6-4B58-8594-79E0517848DF}" presName="vProcSp" presStyleCnt="0"/>
      <dgm:spPr/>
    </dgm:pt>
    <dgm:pt modelId="{321C7A7C-206D-4D58-B550-CF0AB34A6CB3}" type="pres">
      <dgm:prSet presAssocID="{41D825BB-17A6-4B58-8594-79E0517848DF}" presName="vSp1" presStyleCnt="0"/>
      <dgm:spPr/>
    </dgm:pt>
    <dgm:pt modelId="{B15E74AD-8693-4A76-B99E-4287E930E543}" type="pres">
      <dgm:prSet presAssocID="{41D825BB-17A6-4B58-8594-79E0517848DF}" presName="simulatedConn" presStyleLbl="solidFgAcc1" presStyleIdx="1" presStyleCnt="3"/>
      <dgm:spPr/>
    </dgm:pt>
    <dgm:pt modelId="{8AA59A6B-3117-4856-8B86-F32F1B8997A6}" type="pres">
      <dgm:prSet presAssocID="{41D825BB-17A6-4B58-8594-79E0517848DF}" presName="vSp2" presStyleCnt="0"/>
      <dgm:spPr/>
    </dgm:pt>
    <dgm:pt modelId="{224A54AD-CCAC-45EC-81A5-7BAB75175C73}" type="pres">
      <dgm:prSet presAssocID="{41D825BB-17A6-4B58-8594-79E0517848DF}" presName="sibTrans" presStyleCnt="0"/>
      <dgm:spPr/>
    </dgm:pt>
    <dgm:pt modelId="{D4B84CFF-537B-4D9A-B21B-7F85CB700FD0}" type="pres">
      <dgm:prSet presAssocID="{ABDCC852-7582-4600-B706-521F6480C148}" presName="compositeNode" presStyleCnt="0">
        <dgm:presLayoutVars>
          <dgm:bulletEnabled val="1"/>
        </dgm:presLayoutVars>
      </dgm:prSet>
      <dgm:spPr/>
    </dgm:pt>
    <dgm:pt modelId="{251FD8C1-087F-4F7C-B6E1-CEFEBD557B39}" type="pres">
      <dgm:prSet presAssocID="{ABDCC852-7582-4600-B706-521F6480C148}" presName="bgRect" presStyleLbl="node1" presStyleIdx="2" presStyleCnt="4"/>
      <dgm:spPr/>
      <dgm:t>
        <a:bodyPr/>
        <a:lstStyle/>
        <a:p>
          <a:endParaRPr lang="es-ES"/>
        </a:p>
      </dgm:t>
    </dgm:pt>
    <dgm:pt modelId="{43A781D6-030F-4894-8EE3-44E4A8DD2D5F}" type="pres">
      <dgm:prSet presAssocID="{ABDCC852-7582-4600-B706-521F6480C148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4768E2-D1E6-47F4-91C0-FE7D7E5EF871}" type="pres">
      <dgm:prSet presAssocID="{ABDCC852-7582-4600-B706-521F6480C14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F8847E-B4D7-4067-8B17-F50B3784B7EA}" type="pres">
      <dgm:prSet presAssocID="{9690C9A8-F2A3-4F87-80F4-42E70E64AD51}" presName="hSp" presStyleCnt="0"/>
      <dgm:spPr/>
    </dgm:pt>
    <dgm:pt modelId="{323B5809-B640-4C75-8BC0-787C84E3DFCB}" type="pres">
      <dgm:prSet presAssocID="{9690C9A8-F2A3-4F87-80F4-42E70E64AD51}" presName="vProcSp" presStyleCnt="0"/>
      <dgm:spPr/>
    </dgm:pt>
    <dgm:pt modelId="{017C8687-2E85-4336-B7CF-6F9DED3129D4}" type="pres">
      <dgm:prSet presAssocID="{9690C9A8-F2A3-4F87-80F4-42E70E64AD51}" presName="vSp1" presStyleCnt="0"/>
      <dgm:spPr/>
    </dgm:pt>
    <dgm:pt modelId="{8487267A-25A4-48B8-ABD7-C42B37F6DAB6}" type="pres">
      <dgm:prSet presAssocID="{9690C9A8-F2A3-4F87-80F4-42E70E64AD51}" presName="simulatedConn" presStyleLbl="solidFgAcc1" presStyleIdx="2" presStyleCnt="3"/>
      <dgm:spPr/>
    </dgm:pt>
    <dgm:pt modelId="{956460F7-2083-40F2-8577-93FAEEF4C7BA}" type="pres">
      <dgm:prSet presAssocID="{9690C9A8-F2A3-4F87-80F4-42E70E64AD51}" presName="vSp2" presStyleCnt="0"/>
      <dgm:spPr/>
    </dgm:pt>
    <dgm:pt modelId="{3EF9336A-77BF-4F2E-AAF3-9658DC5A5171}" type="pres">
      <dgm:prSet presAssocID="{9690C9A8-F2A3-4F87-80F4-42E70E64AD51}" presName="sibTrans" presStyleCnt="0"/>
      <dgm:spPr/>
    </dgm:pt>
    <dgm:pt modelId="{F3F9BFFE-9184-43DD-8AFE-879A78411107}" type="pres">
      <dgm:prSet presAssocID="{AAEAA644-0973-44B1-8D76-350360C6A138}" presName="compositeNode" presStyleCnt="0">
        <dgm:presLayoutVars>
          <dgm:bulletEnabled val="1"/>
        </dgm:presLayoutVars>
      </dgm:prSet>
      <dgm:spPr/>
    </dgm:pt>
    <dgm:pt modelId="{A7A51798-2917-49B8-9DFD-0E672C2DD096}" type="pres">
      <dgm:prSet presAssocID="{AAEAA644-0973-44B1-8D76-350360C6A138}" presName="bgRect" presStyleLbl="node1" presStyleIdx="3" presStyleCnt="4"/>
      <dgm:spPr/>
      <dgm:t>
        <a:bodyPr/>
        <a:lstStyle/>
        <a:p>
          <a:endParaRPr lang="es-ES"/>
        </a:p>
      </dgm:t>
    </dgm:pt>
    <dgm:pt modelId="{47CACDED-278F-4E01-9607-CC0599DE96CC}" type="pres">
      <dgm:prSet presAssocID="{AAEAA644-0973-44B1-8D76-350360C6A13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E3C58C4-BCF5-4653-AB49-E6B6CE679485}" srcId="{93712E0F-8C85-46DA-8922-ABE939536A80}" destId="{ABDCC852-7582-4600-B706-521F6480C148}" srcOrd="2" destOrd="0" parTransId="{217BE61A-2C49-44E6-9D0C-05D605565CB7}" sibTransId="{9690C9A8-F2A3-4F87-80F4-42E70E64AD51}"/>
    <dgm:cxn modelId="{0EE18EF1-7676-447C-92C5-189468321D84}" srcId="{AA8A883F-67CD-4550-9B74-B0AB2FDF3471}" destId="{0D81BFF1-E341-4322-8500-DC04E58FAC28}" srcOrd="0" destOrd="0" parTransId="{CEFCE832-B0F5-4892-8B09-4E9437C782B8}" sibTransId="{0102F0EA-7ABD-41A8-ABC9-F1C4DDC7EA31}"/>
    <dgm:cxn modelId="{5B9793AB-8972-49D9-854D-8371457A2F71}" srcId="{AA8A883F-67CD-4550-9B74-B0AB2FDF3471}" destId="{27369579-9601-4D2A-B925-4B0FB9949F9C}" srcOrd="2" destOrd="0" parTransId="{9D689EFB-FD87-4F24-9D32-2DC677EEEC4B}" sibTransId="{CA541370-497D-461B-93E6-86FD32802B8C}"/>
    <dgm:cxn modelId="{2E1D4ADD-3FA9-475F-A5E1-5A31FBA6084B}" type="presOf" srcId="{93712E0F-8C85-46DA-8922-ABE939536A80}" destId="{0499A61D-7213-4F07-AF56-7AAB76303C1D}" srcOrd="0" destOrd="0" presId="urn:microsoft.com/office/officeart/2005/8/layout/hProcess7"/>
    <dgm:cxn modelId="{216CED72-FC04-4057-84BD-E744BC82E6BE}" type="presOf" srcId="{ABDCC852-7582-4600-B706-521F6480C148}" destId="{251FD8C1-087F-4F7C-B6E1-CEFEBD557B39}" srcOrd="0" destOrd="0" presId="urn:microsoft.com/office/officeart/2005/8/layout/hProcess7"/>
    <dgm:cxn modelId="{2D6650B9-087B-4C8E-B966-861F4E5D33AA}" type="presOf" srcId="{74506925-038D-492D-88C4-08ADFE80A2A4}" destId="{103FF309-F192-43CB-9B49-36DBA9AB279C}" srcOrd="0" destOrd="0" presId="urn:microsoft.com/office/officeart/2005/8/layout/hProcess7"/>
    <dgm:cxn modelId="{88B9AA46-A6BD-4D3D-9573-4EBFB2E60C35}" srcId="{6D2FA355-7644-41BB-8740-CC3D966CFB78}" destId="{A73750CC-BDCF-4719-A9AE-90E69051F8DF}" srcOrd="1" destOrd="0" parTransId="{6543A37B-8F2B-4418-8786-99F6CF7733B4}" sibTransId="{98A131B2-6CBF-4F0A-98FB-B0198E36937D}"/>
    <dgm:cxn modelId="{01A1B09F-FF40-4699-8471-1E69D7054525}" type="presOf" srcId="{11B17E25-6EAE-4992-95A9-CD3FC3B0F6EA}" destId="{624768E2-D1E6-47F4-91C0-FE7D7E5EF871}" srcOrd="0" destOrd="0" presId="urn:microsoft.com/office/officeart/2005/8/layout/hProcess7"/>
    <dgm:cxn modelId="{22D0E377-1F9C-4819-A18D-F3663F0FAF83}" srcId="{AA8A883F-67CD-4550-9B74-B0AB2FDF3471}" destId="{8B375202-32BC-4F51-9ADA-5B4AD7BDE794}" srcOrd="3" destOrd="0" parTransId="{79DB332E-059E-4023-98E9-026117CABF27}" sibTransId="{25B3A6A6-2576-4217-9163-8A5C9C0E5FE3}"/>
    <dgm:cxn modelId="{885DEA2B-9A83-47EC-BB1D-56B712A8BDD1}" type="presOf" srcId="{F15F3D7B-1C27-4057-BB40-D033CAA187F4}" destId="{04B65AC3-3789-4407-882F-DDE04342A713}" srcOrd="0" destOrd="1" presId="urn:microsoft.com/office/officeart/2005/8/layout/hProcess7"/>
    <dgm:cxn modelId="{5A94F373-3DD3-4057-9777-35BE9702D38B}" type="presOf" srcId="{AAEAA644-0973-44B1-8D76-350360C6A138}" destId="{47CACDED-278F-4E01-9607-CC0599DE96CC}" srcOrd="1" destOrd="0" presId="urn:microsoft.com/office/officeart/2005/8/layout/hProcess7"/>
    <dgm:cxn modelId="{C2FCE4B2-5643-49B9-B46F-524343426CD6}" srcId="{6D2FA355-7644-41BB-8740-CC3D966CFB78}" destId="{44E299D7-5A6A-48DF-8B57-A0DD80AEC95E}" srcOrd="3" destOrd="0" parTransId="{0D4D615C-CDA4-4E99-848D-F35A7F5051D9}" sibTransId="{E4491A9B-FBE4-4C05-B13D-79E674F57B94}"/>
    <dgm:cxn modelId="{EF5722AB-6FED-4177-9E0E-94308F7B5D73}" srcId="{6D2FA355-7644-41BB-8740-CC3D966CFB78}" destId="{77D7317D-AE0B-4C46-9157-BD61D401DF5A}" srcOrd="4" destOrd="0" parTransId="{527BD95A-3C92-48C8-A3E0-292708ADEA42}" sibTransId="{CD40954E-D69A-4C81-A5F4-918D6FD0D33C}"/>
    <dgm:cxn modelId="{DCF8D275-74DC-4871-B81D-903A149479E9}" type="presOf" srcId="{6D2FA355-7644-41BB-8740-CC3D966CFB78}" destId="{9708D513-BE84-4758-82B4-8833AC1A82E1}" srcOrd="0" destOrd="0" presId="urn:microsoft.com/office/officeart/2005/8/layout/hProcess7"/>
    <dgm:cxn modelId="{14439D0B-BDE6-4911-9C5E-C86A78071669}" type="presOf" srcId="{AA8A883F-67CD-4550-9B74-B0AB2FDF3471}" destId="{5518B956-3916-4781-8664-BA5CD86449D9}" srcOrd="0" destOrd="0" presId="urn:microsoft.com/office/officeart/2005/8/layout/hProcess7"/>
    <dgm:cxn modelId="{5C0CE281-42C5-4B64-B0C8-4D182EBFA6CD}" type="presOf" srcId="{0D81BFF1-E341-4322-8500-DC04E58FAC28}" destId="{04B65AC3-3789-4407-882F-DDE04342A713}" srcOrd="0" destOrd="0" presId="urn:microsoft.com/office/officeart/2005/8/layout/hProcess7"/>
    <dgm:cxn modelId="{FDE9520E-43FC-4762-B3DC-58C567791901}" srcId="{93712E0F-8C85-46DA-8922-ABE939536A80}" destId="{AAEAA644-0973-44B1-8D76-350360C6A138}" srcOrd="3" destOrd="0" parTransId="{A729A284-D40E-424D-BB60-E77CE8C4E85B}" sibTransId="{6F3354C9-9C24-4FA2-8686-A068CB80571A}"/>
    <dgm:cxn modelId="{F93BCEB5-C874-4110-8835-522BC9B30636}" srcId="{AA8A883F-67CD-4550-9B74-B0AB2FDF3471}" destId="{98F1D5FF-8F86-4BBE-83EB-B79C13829B5F}" srcOrd="4" destOrd="0" parTransId="{2061D16A-DC19-4D36-901D-FECE19FBFDA9}" sibTransId="{4B37F19E-3F00-483C-8C47-B27DDE5F93C0}"/>
    <dgm:cxn modelId="{049C4936-18F9-4D8F-A87C-CF0F38A976D6}" type="presOf" srcId="{77D7317D-AE0B-4C46-9157-BD61D401DF5A}" destId="{103FF309-F192-43CB-9B49-36DBA9AB279C}" srcOrd="0" destOrd="4" presId="urn:microsoft.com/office/officeart/2005/8/layout/hProcess7"/>
    <dgm:cxn modelId="{658F3344-B37C-41CC-BB1B-ECB440B28FAA}" type="presOf" srcId="{AA8A883F-67CD-4550-9B74-B0AB2FDF3471}" destId="{C7A6F8F0-6CC9-45B4-90C7-9B6FA3853879}" srcOrd="1" destOrd="0" presId="urn:microsoft.com/office/officeart/2005/8/layout/hProcess7"/>
    <dgm:cxn modelId="{64DBD3FB-4225-4894-A121-CCE418AD0334}" type="presOf" srcId="{98F1D5FF-8F86-4BBE-83EB-B79C13829B5F}" destId="{04B65AC3-3789-4407-882F-DDE04342A713}" srcOrd="0" destOrd="4" presId="urn:microsoft.com/office/officeart/2005/8/layout/hProcess7"/>
    <dgm:cxn modelId="{0C052271-B181-4A0E-9974-7FD560DDCD7D}" srcId="{ABDCC852-7582-4600-B706-521F6480C148}" destId="{11B17E25-6EAE-4992-95A9-CD3FC3B0F6EA}" srcOrd="0" destOrd="0" parTransId="{2C645DD0-BA76-4EF6-940E-0935578D9BBA}" sibTransId="{8186663C-E915-4D38-A749-6F67D2BA6462}"/>
    <dgm:cxn modelId="{8869F8A0-65AF-459B-BB0D-87FC7AB55544}" srcId="{6D2FA355-7644-41BB-8740-CC3D966CFB78}" destId="{74506925-038D-492D-88C4-08ADFE80A2A4}" srcOrd="0" destOrd="0" parTransId="{CF804203-B3AB-4AB6-B107-6569B4232B5F}" sibTransId="{6654BF08-64C1-4852-ADBC-B1827CFFC048}"/>
    <dgm:cxn modelId="{CA03689C-4269-40A9-B894-325E0B3CE5CC}" type="presOf" srcId="{AAEAA644-0973-44B1-8D76-350360C6A138}" destId="{A7A51798-2917-49B8-9DFD-0E672C2DD096}" srcOrd="0" destOrd="0" presId="urn:microsoft.com/office/officeart/2005/8/layout/hProcess7"/>
    <dgm:cxn modelId="{350B4904-E606-4AB8-AF21-062D5423804C}" type="presOf" srcId="{44E299D7-5A6A-48DF-8B57-A0DD80AEC95E}" destId="{103FF309-F192-43CB-9B49-36DBA9AB279C}" srcOrd="0" destOrd="3" presId="urn:microsoft.com/office/officeart/2005/8/layout/hProcess7"/>
    <dgm:cxn modelId="{CF647796-ACAF-49C1-B295-72FB08C3B132}" type="presOf" srcId="{27369579-9601-4D2A-B925-4B0FB9949F9C}" destId="{04B65AC3-3789-4407-882F-DDE04342A713}" srcOrd="0" destOrd="2" presId="urn:microsoft.com/office/officeart/2005/8/layout/hProcess7"/>
    <dgm:cxn modelId="{6252DC8F-24C1-40C6-8135-4BA0AE48CD52}" srcId="{93712E0F-8C85-46DA-8922-ABE939536A80}" destId="{AA8A883F-67CD-4550-9B74-B0AB2FDF3471}" srcOrd="0" destOrd="0" parTransId="{674CCACC-81B0-4F20-B193-C69D1840183B}" sibTransId="{8F4AB997-B025-464A-96CA-6E14FD84E8B7}"/>
    <dgm:cxn modelId="{034AA70A-FFDF-44BC-BC37-1BB9F3B6B550}" srcId="{6D2FA355-7644-41BB-8740-CC3D966CFB78}" destId="{15571C78-4441-44F8-BC8F-587268A5770F}" srcOrd="2" destOrd="0" parTransId="{E4337A8E-83D2-42F9-8673-25843E1DF7BA}" sibTransId="{9F50787D-C091-4060-874B-A4B280D3178F}"/>
    <dgm:cxn modelId="{A7F2A269-6FA7-43DD-8802-6C1B665EDD8D}" type="presOf" srcId="{15571C78-4441-44F8-BC8F-587268A5770F}" destId="{103FF309-F192-43CB-9B49-36DBA9AB279C}" srcOrd="0" destOrd="2" presId="urn:microsoft.com/office/officeart/2005/8/layout/hProcess7"/>
    <dgm:cxn modelId="{380A288B-E321-443A-955D-4F20F9B8EF14}" type="presOf" srcId="{A73750CC-BDCF-4719-A9AE-90E69051F8DF}" destId="{103FF309-F192-43CB-9B49-36DBA9AB279C}" srcOrd="0" destOrd="1" presId="urn:microsoft.com/office/officeart/2005/8/layout/hProcess7"/>
    <dgm:cxn modelId="{7F84F591-062C-4883-88D8-DD51409C9457}" srcId="{AA8A883F-67CD-4550-9B74-B0AB2FDF3471}" destId="{F15F3D7B-1C27-4057-BB40-D033CAA187F4}" srcOrd="1" destOrd="0" parTransId="{3E3248C5-0E12-4828-AF4D-A1CE9247067D}" sibTransId="{00FCD832-501B-4812-91FD-D3984A91AA9B}"/>
    <dgm:cxn modelId="{F99F49AF-DA86-4F9D-9331-A3E60CC3CAC5}" type="presOf" srcId="{8B375202-32BC-4F51-9ADA-5B4AD7BDE794}" destId="{04B65AC3-3789-4407-882F-DDE04342A713}" srcOrd="0" destOrd="3" presId="urn:microsoft.com/office/officeart/2005/8/layout/hProcess7"/>
    <dgm:cxn modelId="{949EA0A3-CDF5-4E7B-8B19-24EC82E3481F}" type="presOf" srcId="{6D2FA355-7644-41BB-8740-CC3D966CFB78}" destId="{17273980-736B-4B3C-908E-640E7B573780}" srcOrd="1" destOrd="0" presId="urn:microsoft.com/office/officeart/2005/8/layout/hProcess7"/>
    <dgm:cxn modelId="{24702A1B-3032-4DCB-9E46-883626F636B6}" type="presOf" srcId="{ABDCC852-7582-4600-B706-521F6480C148}" destId="{43A781D6-030F-4894-8EE3-44E4A8DD2D5F}" srcOrd="1" destOrd="0" presId="urn:microsoft.com/office/officeart/2005/8/layout/hProcess7"/>
    <dgm:cxn modelId="{318B70F8-021B-4CF8-888C-60B63B3A194F}" srcId="{93712E0F-8C85-46DA-8922-ABE939536A80}" destId="{6D2FA355-7644-41BB-8740-CC3D966CFB78}" srcOrd="1" destOrd="0" parTransId="{5FB37A38-5EC4-4CD1-8F13-8A70E1C9B46E}" sibTransId="{41D825BB-17A6-4B58-8594-79E0517848DF}"/>
    <dgm:cxn modelId="{3EE0C293-D4C3-46E5-AFDC-37A178850BF6}" type="presParOf" srcId="{0499A61D-7213-4F07-AF56-7AAB76303C1D}" destId="{10672D31-F10B-403C-9F28-E22BE140B544}" srcOrd="0" destOrd="0" presId="urn:microsoft.com/office/officeart/2005/8/layout/hProcess7"/>
    <dgm:cxn modelId="{2E6BD09A-C434-48D2-99EF-02ADEA23ABF4}" type="presParOf" srcId="{10672D31-F10B-403C-9F28-E22BE140B544}" destId="{5518B956-3916-4781-8664-BA5CD86449D9}" srcOrd="0" destOrd="0" presId="urn:microsoft.com/office/officeart/2005/8/layout/hProcess7"/>
    <dgm:cxn modelId="{448F5ABE-62CA-4F1F-85B4-38602AAA9F9B}" type="presParOf" srcId="{10672D31-F10B-403C-9F28-E22BE140B544}" destId="{C7A6F8F0-6CC9-45B4-90C7-9B6FA3853879}" srcOrd="1" destOrd="0" presId="urn:microsoft.com/office/officeart/2005/8/layout/hProcess7"/>
    <dgm:cxn modelId="{96E6463B-38D0-4E6D-9136-3BF1508502A1}" type="presParOf" srcId="{10672D31-F10B-403C-9F28-E22BE140B544}" destId="{04B65AC3-3789-4407-882F-DDE04342A713}" srcOrd="2" destOrd="0" presId="urn:microsoft.com/office/officeart/2005/8/layout/hProcess7"/>
    <dgm:cxn modelId="{E7250711-358C-487F-A7AD-E140E5019DF6}" type="presParOf" srcId="{0499A61D-7213-4F07-AF56-7AAB76303C1D}" destId="{4524AC52-341D-4C20-9647-1579F62AFFED}" srcOrd="1" destOrd="0" presId="urn:microsoft.com/office/officeart/2005/8/layout/hProcess7"/>
    <dgm:cxn modelId="{C4315F75-871E-4DA7-8E95-4E8531592FA7}" type="presParOf" srcId="{0499A61D-7213-4F07-AF56-7AAB76303C1D}" destId="{1A11FBF5-EE24-415D-81E2-0A1E30E9CAA0}" srcOrd="2" destOrd="0" presId="urn:microsoft.com/office/officeart/2005/8/layout/hProcess7"/>
    <dgm:cxn modelId="{C4D4DEBB-4E41-4B2B-9773-7D5BF358FC55}" type="presParOf" srcId="{1A11FBF5-EE24-415D-81E2-0A1E30E9CAA0}" destId="{7A318A0D-CA31-4162-8A03-0FCE42AE9F08}" srcOrd="0" destOrd="0" presId="urn:microsoft.com/office/officeart/2005/8/layout/hProcess7"/>
    <dgm:cxn modelId="{467C0E4C-DEF7-443A-B684-E8D4304A0920}" type="presParOf" srcId="{1A11FBF5-EE24-415D-81E2-0A1E30E9CAA0}" destId="{265B18B8-E9C5-406A-A1EF-A73448B8A317}" srcOrd="1" destOrd="0" presId="urn:microsoft.com/office/officeart/2005/8/layout/hProcess7"/>
    <dgm:cxn modelId="{6A7803DA-BE27-498B-A3B3-A66772929443}" type="presParOf" srcId="{1A11FBF5-EE24-415D-81E2-0A1E30E9CAA0}" destId="{0A1B2CAC-F51D-4240-A3E8-0E3C4A0526E7}" srcOrd="2" destOrd="0" presId="urn:microsoft.com/office/officeart/2005/8/layout/hProcess7"/>
    <dgm:cxn modelId="{535FDA22-E507-4D35-8222-AEC30B317F15}" type="presParOf" srcId="{0499A61D-7213-4F07-AF56-7AAB76303C1D}" destId="{44F70659-A8D8-4E61-AE91-1E4596D88A40}" srcOrd="3" destOrd="0" presId="urn:microsoft.com/office/officeart/2005/8/layout/hProcess7"/>
    <dgm:cxn modelId="{83619034-5819-42E1-B865-4CE26FC9E4F3}" type="presParOf" srcId="{0499A61D-7213-4F07-AF56-7AAB76303C1D}" destId="{8C04F70E-CB72-4268-A98D-996A8973DC65}" srcOrd="4" destOrd="0" presId="urn:microsoft.com/office/officeart/2005/8/layout/hProcess7"/>
    <dgm:cxn modelId="{AC04E2A3-3575-4D11-BA46-694849E2CBB9}" type="presParOf" srcId="{8C04F70E-CB72-4268-A98D-996A8973DC65}" destId="{9708D513-BE84-4758-82B4-8833AC1A82E1}" srcOrd="0" destOrd="0" presId="urn:microsoft.com/office/officeart/2005/8/layout/hProcess7"/>
    <dgm:cxn modelId="{DBB7508A-59C7-4E24-9BC7-D6A11320F5EC}" type="presParOf" srcId="{8C04F70E-CB72-4268-A98D-996A8973DC65}" destId="{17273980-736B-4B3C-908E-640E7B573780}" srcOrd="1" destOrd="0" presId="urn:microsoft.com/office/officeart/2005/8/layout/hProcess7"/>
    <dgm:cxn modelId="{95136D79-75FC-4307-9A41-D0C249890B9E}" type="presParOf" srcId="{8C04F70E-CB72-4268-A98D-996A8973DC65}" destId="{103FF309-F192-43CB-9B49-36DBA9AB279C}" srcOrd="2" destOrd="0" presId="urn:microsoft.com/office/officeart/2005/8/layout/hProcess7"/>
    <dgm:cxn modelId="{97962F0C-5AEC-46CB-B1EF-D7152123BB96}" type="presParOf" srcId="{0499A61D-7213-4F07-AF56-7AAB76303C1D}" destId="{A4EE10DB-363E-4370-971A-B2FE87E7B0EE}" srcOrd="5" destOrd="0" presId="urn:microsoft.com/office/officeart/2005/8/layout/hProcess7"/>
    <dgm:cxn modelId="{47CEB66A-ABBD-4F7E-9407-2AB2E2749DB6}" type="presParOf" srcId="{0499A61D-7213-4F07-AF56-7AAB76303C1D}" destId="{3AD117B6-DD6B-4A5F-AE98-EEBF91D99090}" srcOrd="6" destOrd="0" presId="urn:microsoft.com/office/officeart/2005/8/layout/hProcess7"/>
    <dgm:cxn modelId="{E4C0044C-1A4B-4EBA-81D4-014896F792BB}" type="presParOf" srcId="{3AD117B6-DD6B-4A5F-AE98-EEBF91D99090}" destId="{321C7A7C-206D-4D58-B550-CF0AB34A6CB3}" srcOrd="0" destOrd="0" presId="urn:microsoft.com/office/officeart/2005/8/layout/hProcess7"/>
    <dgm:cxn modelId="{24940ABC-AB77-4799-A05C-DAC157B5CC32}" type="presParOf" srcId="{3AD117B6-DD6B-4A5F-AE98-EEBF91D99090}" destId="{B15E74AD-8693-4A76-B99E-4287E930E543}" srcOrd="1" destOrd="0" presId="urn:microsoft.com/office/officeart/2005/8/layout/hProcess7"/>
    <dgm:cxn modelId="{74F92184-7A47-4D35-842A-7E38BEECFD5E}" type="presParOf" srcId="{3AD117B6-DD6B-4A5F-AE98-EEBF91D99090}" destId="{8AA59A6B-3117-4856-8B86-F32F1B8997A6}" srcOrd="2" destOrd="0" presId="urn:microsoft.com/office/officeart/2005/8/layout/hProcess7"/>
    <dgm:cxn modelId="{48A48EC5-310E-47F0-9C7E-6F705B313223}" type="presParOf" srcId="{0499A61D-7213-4F07-AF56-7AAB76303C1D}" destId="{224A54AD-CCAC-45EC-81A5-7BAB75175C73}" srcOrd="7" destOrd="0" presId="urn:microsoft.com/office/officeart/2005/8/layout/hProcess7"/>
    <dgm:cxn modelId="{C620CEE7-E1E4-431E-A71E-89D8332774C4}" type="presParOf" srcId="{0499A61D-7213-4F07-AF56-7AAB76303C1D}" destId="{D4B84CFF-537B-4D9A-B21B-7F85CB700FD0}" srcOrd="8" destOrd="0" presId="urn:microsoft.com/office/officeart/2005/8/layout/hProcess7"/>
    <dgm:cxn modelId="{3FEEEF96-B5C8-4245-800A-1E82BC26DD45}" type="presParOf" srcId="{D4B84CFF-537B-4D9A-B21B-7F85CB700FD0}" destId="{251FD8C1-087F-4F7C-B6E1-CEFEBD557B39}" srcOrd="0" destOrd="0" presId="urn:microsoft.com/office/officeart/2005/8/layout/hProcess7"/>
    <dgm:cxn modelId="{DEA211B3-63EC-4EFC-A472-02DE86B5F5B0}" type="presParOf" srcId="{D4B84CFF-537B-4D9A-B21B-7F85CB700FD0}" destId="{43A781D6-030F-4894-8EE3-44E4A8DD2D5F}" srcOrd="1" destOrd="0" presId="urn:microsoft.com/office/officeart/2005/8/layout/hProcess7"/>
    <dgm:cxn modelId="{AA01C091-99E0-4B0D-B6BB-B4A2624F1A2D}" type="presParOf" srcId="{D4B84CFF-537B-4D9A-B21B-7F85CB700FD0}" destId="{624768E2-D1E6-47F4-91C0-FE7D7E5EF871}" srcOrd="2" destOrd="0" presId="urn:microsoft.com/office/officeart/2005/8/layout/hProcess7"/>
    <dgm:cxn modelId="{4074B1F3-50B6-4CA8-AD3C-6F8418140318}" type="presParOf" srcId="{0499A61D-7213-4F07-AF56-7AAB76303C1D}" destId="{60F8847E-B4D7-4067-8B17-F50B3784B7EA}" srcOrd="9" destOrd="0" presId="urn:microsoft.com/office/officeart/2005/8/layout/hProcess7"/>
    <dgm:cxn modelId="{FA1670B1-29D3-41B1-A4EC-4362BDACAE31}" type="presParOf" srcId="{0499A61D-7213-4F07-AF56-7AAB76303C1D}" destId="{323B5809-B640-4C75-8BC0-787C84E3DFCB}" srcOrd="10" destOrd="0" presId="urn:microsoft.com/office/officeart/2005/8/layout/hProcess7"/>
    <dgm:cxn modelId="{A3B31488-B850-4C26-881E-416CEBE290F1}" type="presParOf" srcId="{323B5809-B640-4C75-8BC0-787C84E3DFCB}" destId="{017C8687-2E85-4336-B7CF-6F9DED3129D4}" srcOrd="0" destOrd="0" presId="urn:microsoft.com/office/officeart/2005/8/layout/hProcess7"/>
    <dgm:cxn modelId="{65E0F28E-98C5-4B68-8AF2-5367649EE15A}" type="presParOf" srcId="{323B5809-B640-4C75-8BC0-787C84E3DFCB}" destId="{8487267A-25A4-48B8-ABD7-C42B37F6DAB6}" srcOrd="1" destOrd="0" presId="urn:microsoft.com/office/officeart/2005/8/layout/hProcess7"/>
    <dgm:cxn modelId="{F6B09E38-4785-4B2E-874F-90E5F7C85EFB}" type="presParOf" srcId="{323B5809-B640-4C75-8BC0-787C84E3DFCB}" destId="{956460F7-2083-40F2-8577-93FAEEF4C7BA}" srcOrd="2" destOrd="0" presId="urn:microsoft.com/office/officeart/2005/8/layout/hProcess7"/>
    <dgm:cxn modelId="{AAF7B7FE-E1FC-41D1-B3B7-C6AFF90638D8}" type="presParOf" srcId="{0499A61D-7213-4F07-AF56-7AAB76303C1D}" destId="{3EF9336A-77BF-4F2E-AAF3-9658DC5A5171}" srcOrd="11" destOrd="0" presId="urn:microsoft.com/office/officeart/2005/8/layout/hProcess7"/>
    <dgm:cxn modelId="{D05C0661-B637-4D54-8DF7-10F8AF0A55F4}" type="presParOf" srcId="{0499A61D-7213-4F07-AF56-7AAB76303C1D}" destId="{F3F9BFFE-9184-43DD-8AFE-879A78411107}" srcOrd="12" destOrd="0" presId="urn:microsoft.com/office/officeart/2005/8/layout/hProcess7"/>
    <dgm:cxn modelId="{138A8E83-49AB-4122-B5D5-B31B27E02DE7}" type="presParOf" srcId="{F3F9BFFE-9184-43DD-8AFE-879A78411107}" destId="{A7A51798-2917-49B8-9DFD-0E672C2DD096}" srcOrd="0" destOrd="0" presId="urn:microsoft.com/office/officeart/2005/8/layout/hProcess7"/>
    <dgm:cxn modelId="{75F1E7CD-DDDA-4DDA-9EE5-CB64BB86BE7B}" type="presParOf" srcId="{F3F9BFFE-9184-43DD-8AFE-879A78411107}" destId="{47CACDED-278F-4E01-9607-CC0599DE96CC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C3534-E3DE-43B2-8550-64985B0A2C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572C4D-EBFA-4D91-A913-C77AE5156E26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Carácter</a:t>
          </a:r>
          <a:endParaRPr lang="es-ES" dirty="0">
            <a:solidFill>
              <a:schemeClr val="tx1"/>
            </a:solidFill>
          </a:endParaRPr>
        </a:p>
      </dgm:t>
    </dgm:pt>
    <dgm:pt modelId="{CEF8CCC0-EEF1-48D8-8FA7-AC7BB02EE972}" type="parTrans" cxnId="{E8662CD3-F387-4996-BC9E-C6A089C6472D}">
      <dgm:prSet/>
      <dgm:spPr/>
      <dgm:t>
        <a:bodyPr/>
        <a:lstStyle/>
        <a:p>
          <a:endParaRPr lang="es-ES"/>
        </a:p>
      </dgm:t>
    </dgm:pt>
    <dgm:pt modelId="{EE2041B3-5AAD-4373-B6EC-F9B14AE14348}" type="sibTrans" cxnId="{E8662CD3-F387-4996-BC9E-C6A089C6472D}">
      <dgm:prSet/>
      <dgm:spPr/>
      <dgm:t>
        <a:bodyPr/>
        <a:lstStyle/>
        <a:p>
          <a:endParaRPr lang="es-ES"/>
        </a:p>
      </dgm:t>
    </dgm:pt>
    <dgm:pt modelId="{D2E88357-71C2-46F8-BB5D-4734DA3600FA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Hábitos </a:t>
          </a:r>
          <a:endParaRPr lang="es-ES" dirty="0">
            <a:solidFill>
              <a:schemeClr val="tx1"/>
            </a:solidFill>
          </a:endParaRPr>
        </a:p>
      </dgm:t>
    </dgm:pt>
    <dgm:pt modelId="{2887DDEB-FAD0-4833-9159-36FCA8660050}" type="parTrans" cxnId="{B3CF1720-A6F4-4186-924D-FCD0844B6E03}">
      <dgm:prSet/>
      <dgm:spPr/>
      <dgm:t>
        <a:bodyPr/>
        <a:lstStyle/>
        <a:p>
          <a:endParaRPr lang="es-ES"/>
        </a:p>
      </dgm:t>
    </dgm:pt>
    <dgm:pt modelId="{EB34CCF3-E2B9-47F0-9508-9E4707C36EBF}" type="sibTrans" cxnId="{B3CF1720-A6F4-4186-924D-FCD0844B6E03}">
      <dgm:prSet/>
      <dgm:spPr/>
      <dgm:t>
        <a:bodyPr/>
        <a:lstStyle/>
        <a:p>
          <a:endParaRPr lang="es-ES"/>
        </a:p>
      </dgm:t>
    </dgm:pt>
    <dgm:pt modelId="{3FC55006-A89A-4ABA-AB4F-24BEB33A498E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Valores</a:t>
          </a:r>
          <a:endParaRPr lang="es-ES" dirty="0">
            <a:solidFill>
              <a:schemeClr val="tx1"/>
            </a:solidFill>
          </a:endParaRPr>
        </a:p>
      </dgm:t>
    </dgm:pt>
    <dgm:pt modelId="{17F6D59A-22E5-42B0-BE33-1F326F3FA3BD}" type="parTrans" cxnId="{460A6C70-7C08-4E39-9A5A-D99BD2224621}">
      <dgm:prSet/>
      <dgm:spPr/>
      <dgm:t>
        <a:bodyPr/>
        <a:lstStyle/>
        <a:p>
          <a:endParaRPr lang="es-ES"/>
        </a:p>
      </dgm:t>
    </dgm:pt>
    <dgm:pt modelId="{99A45D56-D899-4335-8F2B-6E4C8EE5220D}" type="sibTrans" cxnId="{460A6C70-7C08-4E39-9A5A-D99BD2224621}">
      <dgm:prSet/>
      <dgm:spPr/>
      <dgm:t>
        <a:bodyPr/>
        <a:lstStyle/>
        <a:p>
          <a:endParaRPr lang="es-ES"/>
        </a:p>
      </dgm:t>
    </dgm:pt>
    <dgm:pt modelId="{44AC12F1-DB14-4849-BF32-0C07B6FEA113}">
      <dgm:prSet phldrT="[Texto]"/>
      <dgm:spPr/>
      <dgm:t>
        <a:bodyPr/>
        <a:lstStyle/>
        <a:p>
          <a:pPr algn="l"/>
          <a:r>
            <a:rPr lang="es-ES" dirty="0" smtClean="0">
              <a:solidFill>
                <a:schemeClr val="tx1"/>
              </a:solidFill>
            </a:rPr>
            <a:t>Fin</a:t>
          </a:r>
          <a:endParaRPr lang="es-ES" dirty="0">
            <a:solidFill>
              <a:schemeClr val="tx1"/>
            </a:solidFill>
          </a:endParaRPr>
        </a:p>
      </dgm:t>
    </dgm:pt>
    <dgm:pt modelId="{853AE1D8-2E8D-4140-8A69-DDFCE84E5758}" type="parTrans" cxnId="{91E47E0A-9F37-4E72-A647-BB1562563034}">
      <dgm:prSet/>
      <dgm:spPr/>
      <dgm:t>
        <a:bodyPr/>
        <a:lstStyle/>
        <a:p>
          <a:endParaRPr lang="es-ES"/>
        </a:p>
      </dgm:t>
    </dgm:pt>
    <dgm:pt modelId="{D976FD8E-9B9A-4BA9-90CA-3C5A48B6DF64}" type="sibTrans" cxnId="{91E47E0A-9F37-4E72-A647-BB1562563034}">
      <dgm:prSet/>
      <dgm:spPr/>
      <dgm:t>
        <a:bodyPr/>
        <a:lstStyle/>
        <a:p>
          <a:endParaRPr lang="es-ES"/>
        </a:p>
      </dgm:t>
    </dgm:pt>
    <dgm:pt modelId="{703D127D-5588-4B64-BC23-25ECCD4E6610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Metas</a:t>
          </a:r>
          <a:endParaRPr lang="es-ES" dirty="0">
            <a:solidFill>
              <a:schemeClr val="tx1"/>
            </a:solidFill>
          </a:endParaRPr>
        </a:p>
      </dgm:t>
    </dgm:pt>
    <dgm:pt modelId="{FC134FF2-7E27-43EB-B91F-2BAEF8B488B9}" type="parTrans" cxnId="{44D10BB9-7753-4018-9A60-12B4867BFD32}">
      <dgm:prSet/>
      <dgm:spPr/>
      <dgm:t>
        <a:bodyPr/>
        <a:lstStyle/>
        <a:p>
          <a:endParaRPr lang="es-ES"/>
        </a:p>
      </dgm:t>
    </dgm:pt>
    <dgm:pt modelId="{E801285E-55D7-48E0-AC3E-8D3D538A2546}" type="sibTrans" cxnId="{44D10BB9-7753-4018-9A60-12B4867BFD32}">
      <dgm:prSet/>
      <dgm:spPr/>
      <dgm:t>
        <a:bodyPr/>
        <a:lstStyle/>
        <a:p>
          <a:endParaRPr lang="es-ES"/>
        </a:p>
      </dgm:t>
    </dgm:pt>
    <dgm:pt modelId="{A75B9CA6-9F69-4E24-8A8E-8B20233C95F4}" type="pres">
      <dgm:prSet presAssocID="{B83C3534-E3DE-43B2-8550-64985B0A2C0C}" presName="Name0" presStyleCnt="0">
        <dgm:presLayoutVars>
          <dgm:dir/>
          <dgm:resizeHandles val="exact"/>
        </dgm:presLayoutVars>
      </dgm:prSet>
      <dgm:spPr/>
    </dgm:pt>
    <dgm:pt modelId="{84607BB9-D9EF-4A74-8566-18F8EAD40697}" type="pres">
      <dgm:prSet presAssocID="{22572C4D-EBFA-4D91-A913-C77AE5156E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6A509F-4CEA-4D15-9CE2-238008D7870A}" type="pres">
      <dgm:prSet presAssocID="{EE2041B3-5AAD-4373-B6EC-F9B14AE14348}" presName="sibTrans" presStyleLbl="sibTrans2D1" presStyleIdx="0" presStyleCnt="4"/>
      <dgm:spPr/>
      <dgm:t>
        <a:bodyPr/>
        <a:lstStyle/>
        <a:p>
          <a:endParaRPr lang="es-ES"/>
        </a:p>
      </dgm:t>
    </dgm:pt>
    <dgm:pt modelId="{4EC4AC6D-7C81-45CD-877A-D4D87367504D}" type="pres">
      <dgm:prSet presAssocID="{EE2041B3-5AAD-4373-B6EC-F9B14AE14348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FA5D8AB0-016E-4666-907A-F9F4A2CBFD43}" type="pres">
      <dgm:prSet presAssocID="{D2E88357-71C2-46F8-BB5D-4734DA3600F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830448-A303-40CB-AF35-7834810F8D1C}" type="pres">
      <dgm:prSet presAssocID="{EB34CCF3-E2B9-47F0-9508-9E4707C36EBF}" presName="sibTrans" presStyleLbl="sibTrans2D1" presStyleIdx="1" presStyleCnt="4"/>
      <dgm:spPr/>
      <dgm:t>
        <a:bodyPr/>
        <a:lstStyle/>
        <a:p>
          <a:endParaRPr lang="es-ES"/>
        </a:p>
      </dgm:t>
    </dgm:pt>
    <dgm:pt modelId="{F65206E2-8F15-4236-885F-F317AF07A6CE}" type="pres">
      <dgm:prSet presAssocID="{EB34CCF3-E2B9-47F0-9508-9E4707C36EBF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9C3BA5EF-B5A2-43D1-A74C-A9BE0AEC1880}" type="pres">
      <dgm:prSet presAssocID="{3FC55006-A89A-4ABA-AB4F-24BEB33A49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BDB9A6-BD8E-429B-BFE6-43A891E04726}" type="pres">
      <dgm:prSet presAssocID="{99A45D56-D899-4335-8F2B-6E4C8EE5220D}" presName="sibTrans" presStyleLbl="sibTrans2D1" presStyleIdx="2" presStyleCnt="4"/>
      <dgm:spPr/>
      <dgm:t>
        <a:bodyPr/>
        <a:lstStyle/>
        <a:p>
          <a:endParaRPr lang="es-ES"/>
        </a:p>
      </dgm:t>
    </dgm:pt>
    <dgm:pt modelId="{DF8842A2-DEB9-49F1-A913-5CEA4437ABD8}" type="pres">
      <dgm:prSet presAssocID="{99A45D56-D899-4335-8F2B-6E4C8EE5220D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C21644C3-6022-4397-B24F-5BDE69486FE7}" type="pres">
      <dgm:prSet presAssocID="{703D127D-5588-4B64-BC23-25ECCD4E661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802622-3177-4D60-A3B6-74B77C360015}" type="pres">
      <dgm:prSet presAssocID="{E801285E-55D7-48E0-AC3E-8D3D538A2546}" presName="sibTrans" presStyleLbl="sibTrans2D1" presStyleIdx="3" presStyleCnt="4"/>
      <dgm:spPr/>
      <dgm:t>
        <a:bodyPr/>
        <a:lstStyle/>
        <a:p>
          <a:endParaRPr lang="es-ES"/>
        </a:p>
      </dgm:t>
    </dgm:pt>
    <dgm:pt modelId="{2F35AC97-0A88-4C03-BC17-1407228CE0FF}" type="pres">
      <dgm:prSet presAssocID="{E801285E-55D7-48E0-AC3E-8D3D538A2546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F96E7597-AC1D-49B7-A613-1C8F78539AE6}" type="pres">
      <dgm:prSet presAssocID="{44AC12F1-DB14-4849-BF32-0C07B6FEA11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7773D2-5C9A-45E5-B0CB-0469DBF3F249}" type="presOf" srcId="{B83C3534-E3DE-43B2-8550-64985B0A2C0C}" destId="{A75B9CA6-9F69-4E24-8A8E-8B20233C95F4}" srcOrd="0" destOrd="0" presId="urn:microsoft.com/office/officeart/2005/8/layout/process1"/>
    <dgm:cxn modelId="{BAFE8B70-46E2-40A7-AABB-57F92CCCAA42}" type="presOf" srcId="{703D127D-5588-4B64-BC23-25ECCD4E6610}" destId="{C21644C3-6022-4397-B24F-5BDE69486FE7}" srcOrd="0" destOrd="0" presId="urn:microsoft.com/office/officeart/2005/8/layout/process1"/>
    <dgm:cxn modelId="{E8662CD3-F387-4996-BC9E-C6A089C6472D}" srcId="{B83C3534-E3DE-43B2-8550-64985B0A2C0C}" destId="{22572C4D-EBFA-4D91-A913-C77AE5156E26}" srcOrd="0" destOrd="0" parTransId="{CEF8CCC0-EEF1-48D8-8FA7-AC7BB02EE972}" sibTransId="{EE2041B3-5AAD-4373-B6EC-F9B14AE14348}"/>
    <dgm:cxn modelId="{25FD4726-EA2A-4AD2-8D3B-8FAC7D42EFFA}" type="presOf" srcId="{EB34CCF3-E2B9-47F0-9508-9E4707C36EBF}" destId="{BB830448-A303-40CB-AF35-7834810F8D1C}" srcOrd="0" destOrd="0" presId="urn:microsoft.com/office/officeart/2005/8/layout/process1"/>
    <dgm:cxn modelId="{27951DD6-3F95-4D2C-B7D5-411F2113E492}" type="presOf" srcId="{99A45D56-D899-4335-8F2B-6E4C8EE5220D}" destId="{DF8842A2-DEB9-49F1-A913-5CEA4437ABD8}" srcOrd="1" destOrd="0" presId="urn:microsoft.com/office/officeart/2005/8/layout/process1"/>
    <dgm:cxn modelId="{5647735B-B113-4F24-BB01-3867EAE17A59}" type="presOf" srcId="{22572C4D-EBFA-4D91-A913-C77AE5156E26}" destId="{84607BB9-D9EF-4A74-8566-18F8EAD40697}" srcOrd="0" destOrd="0" presId="urn:microsoft.com/office/officeart/2005/8/layout/process1"/>
    <dgm:cxn modelId="{460A6C70-7C08-4E39-9A5A-D99BD2224621}" srcId="{B83C3534-E3DE-43B2-8550-64985B0A2C0C}" destId="{3FC55006-A89A-4ABA-AB4F-24BEB33A498E}" srcOrd="2" destOrd="0" parTransId="{17F6D59A-22E5-42B0-BE33-1F326F3FA3BD}" sibTransId="{99A45D56-D899-4335-8F2B-6E4C8EE5220D}"/>
    <dgm:cxn modelId="{44D10BB9-7753-4018-9A60-12B4867BFD32}" srcId="{B83C3534-E3DE-43B2-8550-64985B0A2C0C}" destId="{703D127D-5588-4B64-BC23-25ECCD4E6610}" srcOrd="3" destOrd="0" parTransId="{FC134FF2-7E27-43EB-B91F-2BAEF8B488B9}" sibTransId="{E801285E-55D7-48E0-AC3E-8D3D538A2546}"/>
    <dgm:cxn modelId="{91E47E0A-9F37-4E72-A647-BB1562563034}" srcId="{B83C3534-E3DE-43B2-8550-64985B0A2C0C}" destId="{44AC12F1-DB14-4849-BF32-0C07B6FEA113}" srcOrd="4" destOrd="0" parTransId="{853AE1D8-2E8D-4140-8A69-DDFCE84E5758}" sibTransId="{D976FD8E-9B9A-4BA9-90CA-3C5A48B6DF64}"/>
    <dgm:cxn modelId="{717B155D-C30B-40A1-BBD7-299E0EE14776}" type="presOf" srcId="{44AC12F1-DB14-4849-BF32-0C07B6FEA113}" destId="{F96E7597-AC1D-49B7-A613-1C8F78539AE6}" srcOrd="0" destOrd="0" presId="urn:microsoft.com/office/officeart/2005/8/layout/process1"/>
    <dgm:cxn modelId="{14346CED-489B-4C74-92ED-6A22B5FA3586}" type="presOf" srcId="{E801285E-55D7-48E0-AC3E-8D3D538A2546}" destId="{2F35AC97-0A88-4C03-BC17-1407228CE0FF}" srcOrd="1" destOrd="0" presId="urn:microsoft.com/office/officeart/2005/8/layout/process1"/>
    <dgm:cxn modelId="{B3CF1720-A6F4-4186-924D-FCD0844B6E03}" srcId="{B83C3534-E3DE-43B2-8550-64985B0A2C0C}" destId="{D2E88357-71C2-46F8-BB5D-4734DA3600FA}" srcOrd="1" destOrd="0" parTransId="{2887DDEB-FAD0-4833-9159-36FCA8660050}" sibTransId="{EB34CCF3-E2B9-47F0-9508-9E4707C36EBF}"/>
    <dgm:cxn modelId="{8489AB93-C198-42E3-9B6B-7669F1379F1C}" type="presOf" srcId="{D2E88357-71C2-46F8-BB5D-4734DA3600FA}" destId="{FA5D8AB0-016E-4666-907A-F9F4A2CBFD43}" srcOrd="0" destOrd="0" presId="urn:microsoft.com/office/officeart/2005/8/layout/process1"/>
    <dgm:cxn modelId="{47795213-1C83-42E7-A004-B8A7A71EEA36}" type="presOf" srcId="{EB34CCF3-E2B9-47F0-9508-9E4707C36EBF}" destId="{F65206E2-8F15-4236-885F-F317AF07A6CE}" srcOrd="1" destOrd="0" presId="urn:microsoft.com/office/officeart/2005/8/layout/process1"/>
    <dgm:cxn modelId="{E6DD3F7A-45E8-4A32-9485-C03E68CFA0B5}" type="presOf" srcId="{3FC55006-A89A-4ABA-AB4F-24BEB33A498E}" destId="{9C3BA5EF-B5A2-43D1-A74C-A9BE0AEC1880}" srcOrd="0" destOrd="0" presId="urn:microsoft.com/office/officeart/2005/8/layout/process1"/>
    <dgm:cxn modelId="{743B84D6-6CFA-4535-880B-2591E8859C74}" type="presOf" srcId="{EE2041B3-5AAD-4373-B6EC-F9B14AE14348}" destId="{4EC4AC6D-7C81-45CD-877A-D4D87367504D}" srcOrd="1" destOrd="0" presId="urn:microsoft.com/office/officeart/2005/8/layout/process1"/>
    <dgm:cxn modelId="{3EA52D59-9695-4811-99EE-D4CEE7EFFECA}" type="presOf" srcId="{99A45D56-D899-4335-8F2B-6E4C8EE5220D}" destId="{62BDB9A6-BD8E-429B-BFE6-43A891E04726}" srcOrd="0" destOrd="0" presId="urn:microsoft.com/office/officeart/2005/8/layout/process1"/>
    <dgm:cxn modelId="{D6F123D1-36F1-47F0-BCF7-0AA67FF85122}" type="presOf" srcId="{E801285E-55D7-48E0-AC3E-8D3D538A2546}" destId="{43802622-3177-4D60-A3B6-74B77C360015}" srcOrd="0" destOrd="0" presId="urn:microsoft.com/office/officeart/2005/8/layout/process1"/>
    <dgm:cxn modelId="{F733AF09-5E45-4D4C-93F2-D996AE93E3BD}" type="presOf" srcId="{EE2041B3-5AAD-4373-B6EC-F9B14AE14348}" destId="{CC6A509F-4CEA-4D15-9CE2-238008D7870A}" srcOrd="0" destOrd="0" presId="urn:microsoft.com/office/officeart/2005/8/layout/process1"/>
    <dgm:cxn modelId="{27B9A480-62A2-42CC-8E98-946AAA3FA198}" type="presParOf" srcId="{A75B9CA6-9F69-4E24-8A8E-8B20233C95F4}" destId="{84607BB9-D9EF-4A74-8566-18F8EAD40697}" srcOrd="0" destOrd="0" presId="urn:microsoft.com/office/officeart/2005/8/layout/process1"/>
    <dgm:cxn modelId="{F2AF4644-3FC6-48E2-9F08-C5C529A184A7}" type="presParOf" srcId="{A75B9CA6-9F69-4E24-8A8E-8B20233C95F4}" destId="{CC6A509F-4CEA-4D15-9CE2-238008D7870A}" srcOrd="1" destOrd="0" presId="urn:microsoft.com/office/officeart/2005/8/layout/process1"/>
    <dgm:cxn modelId="{3552C49C-7991-4141-8FEA-7198AF02FDF0}" type="presParOf" srcId="{CC6A509F-4CEA-4D15-9CE2-238008D7870A}" destId="{4EC4AC6D-7C81-45CD-877A-D4D87367504D}" srcOrd="0" destOrd="0" presId="urn:microsoft.com/office/officeart/2005/8/layout/process1"/>
    <dgm:cxn modelId="{703B0D27-7624-460E-914D-71F6987518F3}" type="presParOf" srcId="{A75B9CA6-9F69-4E24-8A8E-8B20233C95F4}" destId="{FA5D8AB0-016E-4666-907A-F9F4A2CBFD43}" srcOrd="2" destOrd="0" presId="urn:microsoft.com/office/officeart/2005/8/layout/process1"/>
    <dgm:cxn modelId="{DD7EA56B-0099-40BE-81AD-A83583077F48}" type="presParOf" srcId="{A75B9CA6-9F69-4E24-8A8E-8B20233C95F4}" destId="{BB830448-A303-40CB-AF35-7834810F8D1C}" srcOrd="3" destOrd="0" presId="urn:microsoft.com/office/officeart/2005/8/layout/process1"/>
    <dgm:cxn modelId="{285BBC04-FED7-4D61-8F07-BE89FA9D7615}" type="presParOf" srcId="{BB830448-A303-40CB-AF35-7834810F8D1C}" destId="{F65206E2-8F15-4236-885F-F317AF07A6CE}" srcOrd="0" destOrd="0" presId="urn:microsoft.com/office/officeart/2005/8/layout/process1"/>
    <dgm:cxn modelId="{8502884E-C153-43EA-8924-1012C4BD7DC4}" type="presParOf" srcId="{A75B9CA6-9F69-4E24-8A8E-8B20233C95F4}" destId="{9C3BA5EF-B5A2-43D1-A74C-A9BE0AEC1880}" srcOrd="4" destOrd="0" presId="urn:microsoft.com/office/officeart/2005/8/layout/process1"/>
    <dgm:cxn modelId="{A7B2DC06-914A-4F8B-B565-1D24F0F0EC75}" type="presParOf" srcId="{A75B9CA6-9F69-4E24-8A8E-8B20233C95F4}" destId="{62BDB9A6-BD8E-429B-BFE6-43A891E04726}" srcOrd="5" destOrd="0" presId="urn:microsoft.com/office/officeart/2005/8/layout/process1"/>
    <dgm:cxn modelId="{85A342D1-2FF5-4A14-A15D-B9FAB43B444D}" type="presParOf" srcId="{62BDB9A6-BD8E-429B-BFE6-43A891E04726}" destId="{DF8842A2-DEB9-49F1-A913-5CEA4437ABD8}" srcOrd="0" destOrd="0" presId="urn:microsoft.com/office/officeart/2005/8/layout/process1"/>
    <dgm:cxn modelId="{DD43CFA7-51ED-4E64-8159-B2B9C6748EBB}" type="presParOf" srcId="{A75B9CA6-9F69-4E24-8A8E-8B20233C95F4}" destId="{C21644C3-6022-4397-B24F-5BDE69486FE7}" srcOrd="6" destOrd="0" presId="urn:microsoft.com/office/officeart/2005/8/layout/process1"/>
    <dgm:cxn modelId="{933F8CCA-73BF-457F-8E2E-8DF8CA9976A1}" type="presParOf" srcId="{A75B9CA6-9F69-4E24-8A8E-8B20233C95F4}" destId="{43802622-3177-4D60-A3B6-74B77C360015}" srcOrd="7" destOrd="0" presId="urn:microsoft.com/office/officeart/2005/8/layout/process1"/>
    <dgm:cxn modelId="{A38F8F38-F3F7-424A-88B8-4E62CD9B8E62}" type="presParOf" srcId="{43802622-3177-4D60-A3B6-74B77C360015}" destId="{2F35AC97-0A88-4C03-BC17-1407228CE0FF}" srcOrd="0" destOrd="0" presId="urn:microsoft.com/office/officeart/2005/8/layout/process1"/>
    <dgm:cxn modelId="{258D9BC8-B878-43D6-BCD0-5E788FD9FC1B}" type="presParOf" srcId="{A75B9CA6-9F69-4E24-8A8E-8B20233C95F4}" destId="{F96E7597-AC1D-49B7-A613-1C8F78539AE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8B956-3916-4781-8664-BA5CD86449D9}">
      <dsp:nvSpPr>
        <dsp:cNvPr id="0" name=""/>
        <dsp:cNvSpPr/>
      </dsp:nvSpPr>
      <dsp:spPr>
        <a:xfrm>
          <a:off x="3823" y="0"/>
          <a:ext cx="2299915" cy="2148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Cursos de acción</a:t>
          </a:r>
          <a:endParaRPr lang="es-ES" sz="1800" kern="1200" dirty="0">
            <a:solidFill>
              <a:schemeClr val="tx1"/>
            </a:solidFill>
          </a:endParaRPr>
        </a:p>
      </dsp:txBody>
      <dsp:txXfrm rot="16200000">
        <a:off x="-647209" y="651032"/>
        <a:ext cx="1762048" cy="459983"/>
      </dsp:txXfrm>
    </dsp:sp>
    <dsp:sp modelId="{04B65AC3-3789-4407-882F-DDE04342A713}">
      <dsp:nvSpPr>
        <dsp:cNvPr id="0" name=""/>
        <dsp:cNvSpPr/>
      </dsp:nvSpPr>
      <dsp:spPr>
        <a:xfrm>
          <a:off x="463806" y="0"/>
          <a:ext cx="1713436" cy="21488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1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2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3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4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5</a:t>
          </a:r>
          <a:endParaRPr lang="es-ES" sz="2200" kern="1200" dirty="0">
            <a:solidFill>
              <a:schemeClr val="tx1"/>
            </a:solidFill>
          </a:endParaRPr>
        </a:p>
      </dsp:txBody>
      <dsp:txXfrm>
        <a:off x="463806" y="0"/>
        <a:ext cx="1713436" cy="2148840"/>
      </dsp:txXfrm>
    </dsp:sp>
    <dsp:sp modelId="{9708D513-BE84-4758-82B4-8833AC1A82E1}">
      <dsp:nvSpPr>
        <dsp:cNvPr id="0" name=""/>
        <dsp:cNvSpPr/>
      </dsp:nvSpPr>
      <dsp:spPr>
        <a:xfrm>
          <a:off x="2384236" y="0"/>
          <a:ext cx="2299915" cy="2148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Deliberar </a:t>
          </a:r>
          <a:endParaRPr lang="es-ES" sz="1800" kern="1200" dirty="0">
            <a:solidFill>
              <a:schemeClr val="tx1"/>
            </a:solidFill>
          </a:endParaRPr>
        </a:p>
      </dsp:txBody>
      <dsp:txXfrm rot="16200000">
        <a:off x="1733203" y="651032"/>
        <a:ext cx="1762048" cy="459983"/>
      </dsp:txXfrm>
    </dsp:sp>
    <dsp:sp modelId="{265B18B8-E9C5-406A-A1EF-A73448B8A317}">
      <dsp:nvSpPr>
        <dsp:cNvPr id="0" name=""/>
        <dsp:cNvSpPr/>
      </dsp:nvSpPr>
      <dsp:spPr>
        <a:xfrm rot="5400000">
          <a:off x="2237775" y="1670379"/>
          <a:ext cx="315921" cy="3449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FF309-F192-43CB-9B49-36DBA9AB279C}">
      <dsp:nvSpPr>
        <dsp:cNvPr id="0" name=""/>
        <dsp:cNvSpPr/>
      </dsp:nvSpPr>
      <dsp:spPr>
        <a:xfrm>
          <a:off x="2844219" y="0"/>
          <a:ext cx="1713436" cy="21488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1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2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3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4</a:t>
          </a:r>
          <a:endParaRPr lang="es-ES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5</a:t>
          </a:r>
          <a:endParaRPr lang="es-ES" sz="2200" kern="1200" dirty="0">
            <a:solidFill>
              <a:schemeClr val="tx1"/>
            </a:solidFill>
          </a:endParaRPr>
        </a:p>
      </dsp:txBody>
      <dsp:txXfrm>
        <a:off x="2844219" y="0"/>
        <a:ext cx="1713436" cy="2148840"/>
      </dsp:txXfrm>
    </dsp:sp>
    <dsp:sp modelId="{251FD8C1-087F-4F7C-B6E1-CEFEBD557B39}">
      <dsp:nvSpPr>
        <dsp:cNvPr id="0" name=""/>
        <dsp:cNvSpPr/>
      </dsp:nvSpPr>
      <dsp:spPr>
        <a:xfrm>
          <a:off x="4764648" y="0"/>
          <a:ext cx="2299915" cy="2148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Actuar</a:t>
          </a:r>
          <a:endParaRPr lang="es-ES" sz="1800" kern="1200" dirty="0">
            <a:solidFill>
              <a:schemeClr val="tx1"/>
            </a:solidFill>
          </a:endParaRPr>
        </a:p>
      </dsp:txBody>
      <dsp:txXfrm rot="16200000">
        <a:off x="4113615" y="651032"/>
        <a:ext cx="1762048" cy="459983"/>
      </dsp:txXfrm>
    </dsp:sp>
    <dsp:sp modelId="{B15E74AD-8693-4A76-B99E-4287E930E543}">
      <dsp:nvSpPr>
        <dsp:cNvPr id="0" name=""/>
        <dsp:cNvSpPr/>
      </dsp:nvSpPr>
      <dsp:spPr>
        <a:xfrm rot="5400000">
          <a:off x="4618187" y="1670379"/>
          <a:ext cx="315921" cy="3449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768E2-D1E6-47F4-91C0-FE7D7E5EF871}">
      <dsp:nvSpPr>
        <dsp:cNvPr id="0" name=""/>
        <dsp:cNvSpPr/>
      </dsp:nvSpPr>
      <dsp:spPr>
        <a:xfrm>
          <a:off x="5224631" y="0"/>
          <a:ext cx="1713436" cy="21488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tx1"/>
              </a:solidFill>
            </a:rPr>
            <a:t> X</a:t>
          </a:r>
          <a:endParaRPr lang="es-ES" sz="2200" kern="1200" dirty="0">
            <a:solidFill>
              <a:schemeClr val="tx1"/>
            </a:solidFill>
          </a:endParaRPr>
        </a:p>
      </dsp:txBody>
      <dsp:txXfrm>
        <a:off x="5224631" y="0"/>
        <a:ext cx="1713436" cy="2148840"/>
      </dsp:txXfrm>
    </dsp:sp>
    <dsp:sp modelId="{A7A51798-2917-49B8-9DFD-0E672C2DD096}">
      <dsp:nvSpPr>
        <dsp:cNvPr id="0" name=""/>
        <dsp:cNvSpPr/>
      </dsp:nvSpPr>
      <dsp:spPr>
        <a:xfrm>
          <a:off x="7145060" y="0"/>
          <a:ext cx="2299915" cy="2148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</a:rPr>
            <a:t>Responsabilizarse</a:t>
          </a:r>
          <a:endParaRPr lang="es-ES" sz="1800" kern="1200" dirty="0">
            <a:solidFill>
              <a:schemeClr val="tx1"/>
            </a:solidFill>
          </a:endParaRPr>
        </a:p>
      </dsp:txBody>
      <dsp:txXfrm rot="16200000">
        <a:off x="6494028" y="651032"/>
        <a:ext cx="1762048" cy="459983"/>
      </dsp:txXfrm>
    </dsp:sp>
    <dsp:sp modelId="{8487267A-25A4-48B8-ABD7-C42B37F6DAB6}">
      <dsp:nvSpPr>
        <dsp:cNvPr id="0" name=""/>
        <dsp:cNvSpPr/>
      </dsp:nvSpPr>
      <dsp:spPr>
        <a:xfrm rot="5400000">
          <a:off x="6998599" y="1670379"/>
          <a:ext cx="315921" cy="3449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07BB9-D9EF-4A74-8566-18F8EAD40697}">
      <dsp:nvSpPr>
        <dsp:cNvPr id="0" name=""/>
        <dsp:cNvSpPr/>
      </dsp:nvSpPr>
      <dsp:spPr>
        <a:xfrm>
          <a:off x="4112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Carácter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26513" y="659368"/>
        <a:ext cx="1229927" cy="720035"/>
      </dsp:txXfrm>
    </dsp:sp>
    <dsp:sp modelId="{CC6A509F-4CEA-4D15-9CE2-238008D7870A}">
      <dsp:nvSpPr>
        <dsp:cNvPr id="0" name=""/>
        <dsp:cNvSpPr/>
      </dsp:nvSpPr>
      <dsp:spPr>
        <a:xfrm>
          <a:off x="1406314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406314" y="924546"/>
        <a:ext cx="189169" cy="189680"/>
      </dsp:txXfrm>
    </dsp:sp>
    <dsp:sp modelId="{FA5D8AB0-016E-4666-907A-F9F4A2CBFD43}">
      <dsp:nvSpPr>
        <dsp:cNvPr id="0" name=""/>
        <dsp:cNvSpPr/>
      </dsp:nvSpPr>
      <dsp:spPr>
        <a:xfrm>
          <a:off x="1788733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Hábitos 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1811134" y="659368"/>
        <a:ext cx="1229927" cy="720035"/>
      </dsp:txXfrm>
    </dsp:sp>
    <dsp:sp modelId="{BB830448-A303-40CB-AF35-7834810F8D1C}">
      <dsp:nvSpPr>
        <dsp:cNvPr id="0" name=""/>
        <dsp:cNvSpPr/>
      </dsp:nvSpPr>
      <dsp:spPr>
        <a:xfrm>
          <a:off x="3190936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190936" y="924546"/>
        <a:ext cx="189169" cy="189680"/>
      </dsp:txXfrm>
    </dsp:sp>
    <dsp:sp modelId="{9C3BA5EF-B5A2-43D1-A74C-A9BE0AEC1880}">
      <dsp:nvSpPr>
        <dsp:cNvPr id="0" name=""/>
        <dsp:cNvSpPr/>
      </dsp:nvSpPr>
      <dsp:spPr>
        <a:xfrm>
          <a:off x="3573355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Valores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3595756" y="659368"/>
        <a:ext cx="1229927" cy="720035"/>
      </dsp:txXfrm>
    </dsp:sp>
    <dsp:sp modelId="{62BDB9A6-BD8E-429B-BFE6-43A891E04726}">
      <dsp:nvSpPr>
        <dsp:cNvPr id="0" name=""/>
        <dsp:cNvSpPr/>
      </dsp:nvSpPr>
      <dsp:spPr>
        <a:xfrm>
          <a:off x="4975557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975557" y="924546"/>
        <a:ext cx="189169" cy="189680"/>
      </dsp:txXfrm>
    </dsp:sp>
    <dsp:sp modelId="{C21644C3-6022-4397-B24F-5BDE69486FE7}">
      <dsp:nvSpPr>
        <dsp:cNvPr id="0" name=""/>
        <dsp:cNvSpPr/>
      </dsp:nvSpPr>
      <dsp:spPr>
        <a:xfrm>
          <a:off x="5357976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Metas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5380377" y="659368"/>
        <a:ext cx="1229927" cy="720035"/>
      </dsp:txXfrm>
    </dsp:sp>
    <dsp:sp modelId="{43802622-3177-4D60-A3B6-74B77C360015}">
      <dsp:nvSpPr>
        <dsp:cNvPr id="0" name=""/>
        <dsp:cNvSpPr/>
      </dsp:nvSpPr>
      <dsp:spPr>
        <a:xfrm>
          <a:off x="6760179" y="861320"/>
          <a:ext cx="270242" cy="31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6760179" y="924546"/>
        <a:ext cx="189169" cy="189680"/>
      </dsp:txXfrm>
    </dsp:sp>
    <dsp:sp modelId="{F96E7597-AC1D-49B7-A613-1C8F78539AE6}">
      <dsp:nvSpPr>
        <dsp:cNvPr id="0" name=""/>
        <dsp:cNvSpPr/>
      </dsp:nvSpPr>
      <dsp:spPr>
        <a:xfrm>
          <a:off x="7142598" y="636967"/>
          <a:ext cx="1274729" cy="76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Fin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7164999" y="659368"/>
        <a:ext cx="1229927" cy="72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F179-7FF6-4955-9C09-D4C6F8C1854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3D1A-346A-4BCC-9362-E280E45CCB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3D1A-346A-4BCC-9362-E280E45CC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9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253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661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27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925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8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5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47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940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6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00D4DF5-6479-425C-BE89-3BFA50438D0E}" type="datetime">
              <a:rPr lang="es-AR" sz="900" b="0" strike="noStrike" spc="-1" smtClean="0">
                <a:solidFill>
                  <a:srgbClr val="FFFFFF"/>
                </a:solidFill>
                <a:latin typeface="Century Gothic"/>
              </a:rPr>
              <a:t>16/11/2022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sz="2400" b="0" strike="noStrike" spc="-1">
              <a:latin typeface="Times New Roman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A50687-9CEC-4957-BF4D-28B6FECF38C0}" type="slidenum">
              <a:rPr lang="es-AR" sz="2000" b="0" strike="noStrike" spc="-1" smtClean="0">
                <a:solidFill>
                  <a:srgbClr val="FEFFFF"/>
                </a:solidFill>
                <a:latin typeface="Century Gothic"/>
              </a:rPr>
              <a:t>‹Nº›</a:t>
            </a:fld>
            <a:endParaRPr lang="es-AR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5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w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70560" y="299400"/>
            <a:ext cx="10993440" cy="5872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500" lnSpcReduction="20000"/>
          </a:bodyPr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s-AR" dirty="0" smtClean="0"/>
          </a:p>
          <a:p>
            <a:pPr>
              <a:lnSpc>
                <a:spcPct val="100000"/>
              </a:lnSpc>
            </a:pPr>
            <a:r>
              <a:rPr lang="es-AR" sz="29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Con esta clase iniciamos el Módulo II y tiene por objetivo  presentar los siguientes conceptos:</a:t>
            </a:r>
            <a:r>
              <a:rPr sz="29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sz="29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29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	La ética y la moral.  </a:t>
            </a: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9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 de la ética. Clasificación.  </a:t>
            </a: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9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Fundamentación de la ética según las distintas corrientes de              	pensamiento.</a:t>
            </a: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29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 de ética.</a:t>
            </a: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900" spc="-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spc="-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9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s-AR" sz="29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29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Fuentes</a:t>
            </a:r>
            <a:r>
              <a:rPr lang="es-AR" sz="2900" spc="-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900" spc="-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spc="-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9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CORTINA</a:t>
            </a:r>
            <a:r>
              <a:rPr lang="es-AR" sz="2900" spc="-1" dirty="0">
                <a:latin typeface="Arial" panose="020B0604020202020204" pitchFamily="34" charset="0"/>
                <a:cs typeface="Arial" panose="020B0604020202020204" pitchFamily="34" charset="0"/>
              </a:rPr>
              <a:t>, A  1994) Ética de la empresa, </a:t>
            </a:r>
            <a:r>
              <a:rPr lang="es-AR" sz="2900" spc="-1" dirty="0" err="1">
                <a:latin typeface="Arial" panose="020B0604020202020204" pitchFamily="34" charset="0"/>
                <a:cs typeface="Arial" panose="020B0604020202020204" pitchFamily="34" charset="0"/>
              </a:rPr>
              <a:t>Trotta</a:t>
            </a:r>
            <a:r>
              <a:rPr lang="es-AR" sz="2900" spc="-1" dirty="0">
                <a:latin typeface="Arial" panose="020B0604020202020204" pitchFamily="34" charset="0"/>
                <a:cs typeface="Arial" panose="020B0604020202020204" pitchFamily="34" charset="0"/>
              </a:rPr>
              <a:t>, Madrid.. </a:t>
            </a:r>
            <a:r>
              <a:rPr lang="es-AR" sz="2900" spc="-1" dirty="0" err="1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es-AR" sz="2900" spc="-1" dirty="0">
                <a:latin typeface="Arial" panose="020B0604020202020204" pitchFamily="34" charset="0"/>
                <a:cs typeface="Arial" panose="020B0604020202020204" pitchFamily="34" charset="0"/>
              </a:rPr>
              <a:t> 1 y 2.</a:t>
            </a:r>
            <a:r>
              <a:rPr sz="2900" spc="-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sz="2900" spc="-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9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0" y="2124297"/>
            <a:ext cx="774840" cy="882720"/>
          </a:xfrm>
          <a:prstGeom prst="rect">
            <a:avLst/>
          </a:prstGeom>
          <a:solidFill>
            <a:schemeClr val="bg2">
              <a:lumMod val="75000"/>
            </a:schemeClr>
          </a:solidFill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952640" y="228600"/>
            <a:ext cx="8714880" cy="914040"/>
          </a:xfrm>
          <a:prstGeom prst="rect">
            <a:avLst/>
          </a:prstGeom>
          <a:solidFill>
            <a:srgbClr val="DE32DE"/>
          </a:solidFill>
          <a:ln w="15840">
            <a:solidFill>
              <a:srgbClr val="A424A4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AR" sz="3600" b="0" strike="noStrike" spc="-1">
                <a:solidFill>
                  <a:srgbClr val="CAF6F8"/>
                </a:solidFill>
                <a:latin typeface="Century Gothic"/>
              </a:rPr>
              <a:t>   </a:t>
            </a:r>
            <a:r>
              <a:rPr lang="es-AR" sz="3600" b="0" strike="noStrike" spc="-1">
                <a:solidFill>
                  <a:srgbClr val="FFFFFF"/>
                </a:solidFill>
                <a:latin typeface="Century Gothic"/>
              </a:rPr>
              <a:t>¿Qué es la ética? (</a:t>
            </a:r>
            <a:r>
              <a:rPr lang="es-AR" sz="3200" b="0" strike="noStrike" spc="-1">
                <a:solidFill>
                  <a:srgbClr val="FFFFFF"/>
                </a:solidFill>
                <a:latin typeface="Century Gothic"/>
              </a:rPr>
              <a:t>A. Cortina</a:t>
            </a:r>
            <a:r>
              <a:rPr lang="es-AR" sz="3600" b="0" strike="noStrike" spc="-1">
                <a:solidFill>
                  <a:srgbClr val="FFFFFF"/>
                </a:solidFill>
                <a:latin typeface="Century Gothic"/>
              </a:rPr>
              <a:t>)</a:t>
            </a:r>
          </a:p>
        </p:txBody>
      </p:sp>
      <p:sp>
        <p:nvSpPr>
          <p:cNvPr id="363" name="CustomShape 2"/>
          <p:cNvSpPr/>
          <p:nvPr/>
        </p:nvSpPr>
        <p:spPr>
          <a:xfrm>
            <a:off x="350520" y="1142640"/>
            <a:ext cx="11231880" cy="396886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b="0" strike="noStrike" spc="-1" dirty="0">
                <a:latin typeface="Times New Roman"/>
              </a:rPr>
              <a:t>Es un tipo de </a:t>
            </a:r>
            <a:r>
              <a:rPr lang="es-AR" sz="3600" b="1" i="1" strike="noStrike" spc="-1" dirty="0">
                <a:latin typeface="Times New Roman"/>
              </a:rPr>
              <a:t>saber práctico</a:t>
            </a:r>
            <a:r>
              <a:rPr lang="es-AR" sz="3600" b="0" strike="noStrike" spc="-1" dirty="0">
                <a:latin typeface="Times New Roman"/>
              </a:rPr>
              <a:t>, preocupado por averiguar cuál debe ser el </a:t>
            </a:r>
            <a:r>
              <a:rPr lang="es-AR" sz="3600" b="1" i="1" strike="noStrike" spc="-1" dirty="0">
                <a:latin typeface="Times New Roman"/>
              </a:rPr>
              <a:t>fin </a:t>
            </a:r>
            <a:r>
              <a:rPr lang="es-AR" sz="3600" b="0" strike="noStrike" spc="-1" dirty="0">
                <a:latin typeface="Times New Roman"/>
              </a:rPr>
              <a:t>de nuestra acción, para que podamos decidir qué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1" i="1" strike="noStrike" spc="-1" dirty="0">
                <a:latin typeface="Times New Roman"/>
              </a:rPr>
              <a:t>hábitos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hemos de asumir, cómo ordenar </a:t>
            </a:r>
            <a:r>
              <a:rPr lang="es-AR" sz="3600" b="1" i="1" strike="noStrike" spc="-1" dirty="0">
                <a:latin typeface="Times New Roman"/>
              </a:rPr>
              <a:t>las metas intermedias</a:t>
            </a:r>
            <a:r>
              <a:rPr lang="es-AR" sz="3600" b="0" strike="noStrike" spc="-1" dirty="0">
                <a:latin typeface="Times New Roman"/>
              </a:rPr>
              <a:t>, cuáles son los </a:t>
            </a:r>
            <a:r>
              <a:rPr lang="es-AR" sz="3600" b="1" i="1" strike="noStrike" spc="-1" dirty="0">
                <a:latin typeface="Times New Roman"/>
              </a:rPr>
              <a:t>valores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por los que debemos orientarnos, qué modo de ser o </a:t>
            </a:r>
            <a:r>
              <a:rPr lang="es-AR" sz="3600" b="1" i="1" strike="noStrike" spc="-1" dirty="0">
                <a:latin typeface="Times New Roman"/>
              </a:rPr>
              <a:t>carácter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hemos de incorporar</a:t>
            </a:r>
            <a:r>
              <a:rPr lang="es-AR" sz="3600" b="0" i="1" strike="noStrike" spc="-1" dirty="0">
                <a:latin typeface="Times New Roman"/>
              </a:rPr>
              <a:t> </a:t>
            </a:r>
            <a:r>
              <a:rPr lang="es-AR" sz="3600" b="0" strike="noStrike" spc="-1" dirty="0">
                <a:latin typeface="Times New Roman"/>
              </a:rPr>
              <a:t>con el objeto de  tomar </a:t>
            </a:r>
            <a:r>
              <a:rPr lang="es-AR" sz="3600" b="1" i="1" strike="noStrike" spc="-1" dirty="0">
                <a:latin typeface="Times New Roman"/>
              </a:rPr>
              <a:t>decisiones prudentes y justas.</a:t>
            </a:r>
            <a:endParaRPr lang="es-AR" sz="3600" b="0" strike="noStrike" spc="-1" dirty="0">
              <a:latin typeface="Arial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24152019"/>
              </p:ext>
            </p:extLst>
          </p:nvPr>
        </p:nvGraphicFramePr>
        <p:xfrm>
          <a:off x="1952640" y="4983480"/>
          <a:ext cx="8421440" cy="203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326480" y="1098378"/>
            <a:ext cx="10377840" cy="496714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1800" b="0" strike="noStrike" spc="-1" dirty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2800" b="0" strike="noStrike" spc="-1" dirty="0" smtClean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2800" spc="-1" dirty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2800" b="0" strike="noStrike" spc="-1" dirty="0" smtClean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lang="es-AR" sz="2800" b="0" strike="noStrike" spc="-1" dirty="0" smtClean="0">
                <a:latin typeface="Century Gothic"/>
              </a:rPr>
              <a:t> ¿</a:t>
            </a:r>
            <a:r>
              <a:rPr lang="es-AR" sz="28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AR" sz="2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lo mismo “ética” y “moral”?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2800" b="0" strike="noStrike" spc="-1" dirty="0">
              <a:latin typeface="Century Gothic"/>
            </a:endParaRPr>
          </a:p>
        </p:txBody>
      </p:sp>
      <p:pic>
        <p:nvPicPr>
          <p:cNvPr id="1026" name="Picture 2" descr="signo interrogación - Buscar con Google | Imagenes par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95" y="1753698"/>
            <a:ext cx="27241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981080" y="511920"/>
            <a:ext cx="8229240" cy="559080"/>
          </a:xfrm>
          <a:prstGeom prst="rect">
            <a:avLst/>
          </a:prstGeom>
          <a:solidFill>
            <a:srgbClr val="DE32DE"/>
          </a:solidFill>
          <a:ln w="15840">
            <a:solidFill>
              <a:srgbClr val="A424A4"/>
            </a:solidFill>
            <a:round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s-AR" sz="3200" b="1" strike="noStrike" spc="-1" dirty="0">
                <a:latin typeface="Century Gothic"/>
              </a:rPr>
              <a:t>Moral </a:t>
            </a:r>
            <a:r>
              <a:rPr lang="es-AR" sz="3200" b="0" strike="noStrike" spc="-1" dirty="0">
                <a:latin typeface="Century Gothic"/>
              </a:rPr>
              <a:t>(</a:t>
            </a:r>
            <a:r>
              <a:rPr lang="es-AR" sz="3200" b="0" i="1" strike="noStrike" spc="-1" dirty="0" err="1">
                <a:latin typeface="Century Gothic"/>
              </a:rPr>
              <a:t>mos</a:t>
            </a:r>
            <a:r>
              <a:rPr lang="es-AR" sz="3200" b="0" i="1" strike="noStrike" spc="-1" dirty="0">
                <a:latin typeface="Century Gothic"/>
              </a:rPr>
              <a:t>/</a:t>
            </a:r>
            <a:r>
              <a:rPr lang="es-AR" sz="3200" b="0" i="1" strike="noStrike" spc="-1" dirty="0" err="1">
                <a:latin typeface="Century Gothic"/>
              </a:rPr>
              <a:t>moris</a:t>
            </a:r>
            <a:r>
              <a:rPr lang="es-AR" sz="3200" b="0" i="1" strike="noStrike" spc="-1" dirty="0">
                <a:latin typeface="Century Gothic"/>
              </a:rPr>
              <a:t>)</a:t>
            </a:r>
            <a:r>
              <a:rPr lang="es-AR" sz="3200" b="0" strike="noStrike" spc="-1" dirty="0">
                <a:latin typeface="Century Gothic"/>
              </a:rPr>
              <a:t>      y             </a:t>
            </a:r>
            <a:r>
              <a:rPr lang="es-AR" sz="3200" b="1" strike="noStrike" spc="-1" dirty="0">
                <a:latin typeface="Century Gothic"/>
              </a:rPr>
              <a:t>Ética</a:t>
            </a:r>
            <a:r>
              <a:rPr lang="es-AR" sz="3200" b="0" strike="noStrike" spc="-1" dirty="0">
                <a:latin typeface="Century Gothic"/>
              </a:rPr>
              <a:t> (</a:t>
            </a:r>
            <a:r>
              <a:rPr lang="es-AR" sz="3200" b="0" i="1" strike="noStrike" spc="-1" dirty="0" err="1">
                <a:latin typeface="Century Gothic"/>
              </a:rPr>
              <a:t>ethos</a:t>
            </a:r>
            <a:r>
              <a:rPr lang="es-AR" sz="3200" b="0" strike="noStrike" spc="-1" dirty="0">
                <a:latin typeface="Century Gothic"/>
              </a:rPr>
              <a:t>)</a:t>
            </a:r>
          </a:p>
        </p:txBody>
      </p:sp>
      <p:sp>
        <p:nvSpPr>
          <p:cNvPr id="280" name="TextShape 2"/>
          <p:cNvSpPr txBox="1"/>
          <p:nvPr/>
        </p:nvSpPr>
        <p:spPr>
          <a:xfrm>
            <a:off x="1981080" y="2377440"/>
            <a:ext cx="3993000" cy="31394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lnSpcReduction="10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</a:pPr>
            <a:endParaRPr lang="es-AR" sz="2400" b="0" strike="noStrike" spc="-1" dirty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s-AR" sz="2400" b="1" i="1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Conjunto de principios normas y valores que cada generación trasmite a la siguiente sobre el  modo de comportarse para llevar una vida buena y justa</a:t>
            </a:r>
            <a:endParaRPr lang="es-A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6294120" y="2377440"/>
            <a:ext cx="4230840" cy="31394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z="2400" b="0" strike="noStrike" spc="-1" dirty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s-AR" sz="2400" b="1" i="1" strike="noStrike" spc="-1" dirty="0">
                <a:latin typeface="Century Gothic"/>
              </a:rPr>
              <a:t>Disciplina filosófica que constituye una reflexión  de segundo orden sobre los problemas </a:t>
            </a:r>
            <a:r>
              <a:rPr lang="es-AR" sz="2400" b="1" i="1" strike="noStrike" spc="-1" dirty="0" smtClean="0">
                <a:latin typeface="Century Gothic"/>
              </a:rPr>
              <a:t>morales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endParaRPr lang="es-AR" sz="2400" b="1" i="1" spc="-1" dirty="0"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endParaRPr lang="es-AR" sz="2400" b="0" strike="noStrike" spc="-1" dirty="0">
              <a:latin typeface="Century Gothic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06880" y="1472922"/>
            <a:ext cx="9936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pc="-1" dirty="0">
                <a:latin typeface="Century Gothic"/>
              </a:rPr>
              <a:t> </a:t>
            </a:r>
            <a:r>
              <a:rPr lang="es-AR" spc="-1" dirty="0" smtClean="0">
                <a:latin typeface="Century Gothic"/>
              </a:rPr>
              <a:t>                 </a:t>
            </a:r>
            <a:endParaRPr lang="es-AR" spc="-1" dirty="0">
              <a:latin typeface="Century Gothic"/>
            </a:endParaRPr>
          </a:p>
          <a:p>
            <a:r>
              <a:rPr lang="es-AR" sz="2400" spc="-1" dirty="0" smtClean="0">
                <a:latin typeface="Century Gothic"/>
              </a:rPr>
              <a:t>       </a:t>
            </a:r>
            <a:r>
              <a:rPr lang="es-AR" sz="2400" b="1" spc="-1" dirty="0" smtClean="0">
                <a:latin typeface="Century Gothic"/>
              </a:rPr>
              <a:t>Moral  vivida                           Moral pensada / Filosofía moral</a:t>
            </a:r>
            <a:endParaRPr lang="es-AR" b="1" spc="-1" dirty="0">
              <a:latin typeface="Century Gothic"/>
            </a:endParaRPr>
          </a:p>
        </p:txBody>
      </p:sp>
      <p:pic>
        <p:nvPicPr>
          <p:cNvPr id="7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511920"/>
            <a:ext cx="774840" cy="8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24000" y="5516880"/>
            <a:ext cx="900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         X  </a:t>
            </a:r>
            <a:r>
              <a:rPr lang="es-AR" sz="2800" strike="sngStrike" dirty="0" smtClean="0"/>
              <a:t>Subjetiva</a:t>
            </a:r>
            <a:r>
              <a:rPr lang="es-AR" sz="2800" dirty="0" smtClean="0"/>
              <a:t>   -------------------------     X  </a:t>
            </a:r>
            <a:r>
              <a:rPr lang="es-AR" sz="2800" strike="sngStrike" dirty="0" smtClean="0"/>
              <a:t>Objetiva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s-AR" sz="2800" dirty="0" smtClean="0"/>
              <a:t>Distintos </a:t>
            </a:r>
            <a:r>
              <a:rPr lang="es-AR" sz="2800" dirty="0" smtClean="0"/>
              <a:t>niveles de reflexión</a:t>
            </a:r>
            <a:endParaRPr lang="en-US" sz="2800" dirty="0"/>
          </a:p>
        </p:txBody>
      </p:sp>
      <p:sp>
        <p:nvSpPr>
          <p:cNvPr id="2" name="Flecha abajo 1"/>
          <p:cNvSpPr/>
          <p:nvPr/>
        </p:nvSpPr>
        <p:spPr>
          <a:xfrm>
            <a:off x="2671890" y="1071000"/>
            <a:ext cx="472440" cy="50292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abajo 8"/>
          <p:cNvSpPr/>
          <p:nvPr/>
        </p:nvSpPr>
        <p:spPr>
          <a:xfrm>
            <a:off x="7879740" y="1055608"/>
            <a:ext cx="472440" cy="50292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280" grpId="0" animBg="1"/>
      <p:bldP spid="281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135520" y="404640"/>
            <a:ext cx="7848360" cy="61203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2952000" y="1143360"/>
            <a:ext cx="6112080" cy="468864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84" name="CustomShape 3"/>
          <p:cNvSpPr/>
          <p:nvPr/>
        </p:nvSpPr>
        <p:spPr>
          <a:xfrm>
            <a:off x="3935880" y="1772640"/>
            <a:ext cx="4248000" cy="3464280"/>
          </a:xfrm>
          <a:prstGeom prst="ellipse">
            <a:avLst/>
          </a:prstGeom>
          <a:solidFill>
            <a:srgbClr val="0070C0"/>
          </a:solidFill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85" name="CustomShape 4"/>
          <p:cNvSpPr/>
          <p:nvPr/>
        </p:nvSpPr>
        <p:spPr>
          <a:xfrm>
            <a:off x="5015880" y="2637000"/>
            <a:ext cx="2151360" cy="1808280"/>
          </a:xfrm>
          <a:prstGeom prst="ellipse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86" name="Line 5"/>
          <p:cNvSpPr/>
          <p:nvPr/>
        </p:nvSpPr>
        <p:spPr>
          <a:xfrm flipH="1" flipV="1">
            <a:off x="2135520" y="3465000"/>
            <a:ext cx="864000" cy="3960"/>
          </a:xfrm>
          <a:prstGeom prst="line">
            <a:avLst/>
          </a:prstGeom>
          <a:ln>
            <a:solidFill>
              <a:srgbClr val="D42FD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6"/>
          <p:cNvSpPr/>
          <p:nvPr/>
        </p:nvSpPr>
        <p:spPr>
          <a:xfrm>
            <a:off x="2135520" y="3465000"/>
            <a:ext cx="864000" cy="39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88" name="Line 7"/>
          <p:cNvSpPr/>
          <p:nvPr/>
        </p:nvSpPr>
        <p:spPr>
          <a:xfrm>
            <a:off x="9120240" y="3429000"/>
            <a:ext cx="864000" cy="39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89" name="Line 8"/>
          <p:cNvSpPr/>
          <p:nvPr/>
        </p:nvSpPr>
        <p:spPr>
          <a:xfrm>
            <a:off x="6055560" y="1124640"/>
            <a:ext cx="0" cy="468900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90" name="Line 9"/>
          <p:cNvSpPr/>
          <p:nvPr/>
        </p:nvSpPr>
        <p:spPr>
          <a:xfrm>
            <a:off x="3935520" y="3504960"/>
            <a:ext cx="424836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91" name="CustomShape 10"/>
          <p:cNvSpPr/>
          <p:nvPr/>
        </p:nvSpPr>
        <p:spPr>
          <a:xfrm>
            <a:off x="5015880" y="548640"/>
            <a:ext cx="432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000000"/>
                </a:solidFill>
                <a:latin typeface="Century Gothic"/>
              </a:rPr>
              <a:t>Reflexión</a:t>
            </a:r>
            <a:r>
              <a:rPr lang="es-AR" sz="1800" b="0" strike="noStrike" cap="small" spc="-1">
                <a:solidFill>
                  <a:srgbClr val="000000"/>
                </a:solidFill>
                <a:latin typeface="Century Gothic"/>
              </a:rPr>
              <a:t> </a:t>
            </a:r>
            <a:r>
              <a:rPr lang="es-AR" sz="1800" b="1" strike="noStrike" cap="small" spc="-1">
                <a:solidFill>
                  <a:srgbClr val="000000"/>
                </a:solidFill>
                <a:latin typeface="Century Gothic"/>
              </a:rPr>
              <a:t>Filosófica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4943880" y="5949360"/>
            <a:ext cx="381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000000"/>
                </a:solidFill>
                <a:latin typeface="Century Gothic"/>
              </a:rPr>
              <a:t>Reflexión no filosófica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 rot="10800000">
            <a:off x="3339000" y="2376000"/>
            <a:ext cx="461160" cy="20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vert270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 dirty="0">
                <a:solidFill>
                  <a:srgbClr val="000000"/>
                </a:solidFill>
                <a:latin typeface="Century Gothic"/>
              </a:rPr>
              <a:t>Normatividad</a:t>
            </a:r>
            <a:endParaRPr lang="es-AR" sz="1800" b="0" strike="noStrike" spc="-1" dirty="0"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 rot="10800000">
            <a:off x="8352000" y="2304000"/>
            <a:ext cx="461160" cy="224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 dirty="0">
                <a:solidFill>
                  <a:srgbClr val="000000"/>
                </a:solidFill>
                <a:latin typeface="Century Gothic"/>
              </a:rPr>
              <a:t>Neutralidad</a:t>
            </a:r>
            <a:endParaRPr lang="es-AR" sz="1800" b="0" strike="noStrike" spc="-1" dirty="0">
              <a:latin typeface="Arial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6893879" y="1363185"/>
            <a:ext cx="2125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FFFF00"/>
                </a:solidFill>
                <a:latin typeface="Century Gothic"/>
              </a:rPr>
              <a:t>Metaética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96" name="CustomShape 15"/>
          <p:cNvSpPr/>
          <p:nvPr/>
        </p:nvSpPr>
        <p:spPr>
          <a:xfrm>
            <a:off x="3960000" y="1440000"/>
            <a:ext cx="2095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FFFF00"/>
                </a:solidFill>
                <a:latin typeface="Century Gothic"/>
              </a:rPr>
              <a:t>Ética</a:t>
            </a:r>
            <a:r>
              <a:rPr lang="es-AR" sz="1800" b="0" strike="noStrike" cap="small" spc="-1">
                <a:solidFill>
                  <a:srgbClr val="FFFFFF"/>
                </a:solidFill>
                <a:latin typeface="Century Gothic"/>
              </a:rPr>
              <a:t> </a:t>
            </a:r>
            <a:r>
              <a:rPr lang="es-AR" sz="1800" b="1" strike="noStrike" cap="small" spc="-1">
                <a:solidFill>
                  <a:srgbClr val="FFFF00"/>
                </a:solidFill>
                <a:latin typeface="Century Gothic"/>
              </a:rPr>
              <a:t>normativa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6311880" y="4293000"/>
            <a:ext cx="283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FFFF00"/>
                </a:solidFill>
                <a:latin typeface="Century Gothic"/>
              </a:rPr>
              <a:t>Ética</a:t>
            </a:r>
            <a:r>
              <a:rPr lang="es-AR" sz="1800" b="1" strike="noStrike" cap="small" spc="-1">
                <a:solidFill>
                  <a:srgbClr val="FFFFFF"/>
                </a:solidFill>
                <a:latin typeface="Century Gothic"/>
              </a:rPr>
              <a:t> </a:t>
            </a:r>
            <a:r>
              <a:rPr lang="es-AR" sz="1800" b="1" strike="noStrike" cap="small" spc="-1">
                <a:solidFill>
                  <a:srgbClr val="FFFF00"/>
                </a:solidFill>
                <a:latin typeface="Century Gothic"/>
              </a:rPr>
              <a:t>descriptiva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98" name="CustomShape 17"/>
          <p:cNvSpPr/>
          <p:nvPr/>
        </p:nvSpPr>
        <p:spPr>
          <a:xfrm>
            <a:off x="3935880" y="3024000"/>
            <a:ext cx="223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880744"/>
                </a:solidFill>
                <a:latin typeface="Century Gothic"/>
              </a:rPr>
              <a:t>Fundamentos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99" name="CustomShape 18"/>
          <p:cNvSpPr/>
          <p:nvPr/>
        </p:nvSpPr>
        <p:spPr>
          <a:xfrm>
            <a:off x="6023880" y="3069000"/>
            <a:ext cx="189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cap="small" spc="-1">
                <a:solidFill>
                  <a:srgbClr val="880744"/>
                </a:solidFill>
                <a:latin typeface="Century Gothic"/>
              </a:rPr>
              <a:t>Semiosis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300" name="CustomShape 19"/>
          <p:cNvSpPr/>
          <p:nvPr/>
        </p:nvSpPr>
        <p:spPr>
          <a:xfrm>
            <a:off x="6167520" y="3571920"/>
            <a:ext cx="247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600" b="1" strike="noStrike" cap="small" spc="-1">
                <a:solidFill>
                  <a:srgbClr val="880744"/>
                </a:solidFill>
                <a:latin typeface="Century Gothic"/>
              </a:rPr>
              <a:t>Factibilidad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4081680" y="3615120"/>
            <a:ext cx="171252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600" b="1" strike="noStrike" cap="small" spc="-1">
                <a:solidFill>
                  <a:srgbClr val="880744"/>
                </a:solidFill>
                <a:latin typeface="Century Gothic"/>
              </a:rPr>
              <a:t>Ethos</a:t>
            </a:r>
            <a:endParaRPr lang="es-AR" sz="1600" b="1" strike="noStrike" cap="small" spc="-1">
              <a:solidFill>
                <a:srgbClr val="880744"/>
              </a:solidFill>
              <a:latin typeface="Century Gothic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lang="es-AR" sz="1600" b="1" strike="noStrike" cap="small" spc="-1">
                <a:solidFill>
                  <a:srgbClr val="880744"/>
                </a:solidFill>
                <a:latin typeface="Century Gothic"/>
              </a:rPr>
              <a:t>Prerreflexivo</a:t>
            </a:r>
            <a:endParaRPr lang="es-AR" sz="1600" b="1" strike="noStrike" cap="small" spc="-1">
              <a:solidFill>
                <a:srgbClr val="880744"/>
              </a:solidFill>
              <a:latin typeface="Century Gothic"/>
              <a:ea typeface="Microsoft YaHei"/>
            </a:endParaRPr>
          </a:p>
        </p:txBody>
      </p:sp>
      <p:sp>
        <p:nvSpPr>
          <p:cNvPr id="302" name="CustomShape 21"/>
          <p:cNvSpPr/>
          <p:nvPr/>
        </p:nvSpPr>
        <p:spPr>
          <a:xfrm>
            <a:off x="658440" y="424209"/>
            <a:ext cx="289152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400" b="1" strike="noStrike" spc="-1" dirty="0">
                <a:latin typeface="Century Gothic"/>
              </a:rPr>
              <a:t>Niveles de reflexión </a:t>
            </a:r>
            <a:endParaRPr lang="es-AR" sz="2400" b="0" strike="noStrike" spc="-1" dirty="0">
              <a:latin typeface="Arial"/>
            </a:endParaRPr>
          </a:p>
        </p:txBody>
      </p:sp>
      <p:sp>
        <p:nvSpPr>
          <p:cNvPr id="303" name="CustomShape 22"/>
          <p:cNvSpPr/>
          <p:nvPr/>
        </p:nvSpPr>
        <p:spPr>
          <a:xfrm>
            <a:off x="6347880" y="6207480"/>
            <a:ext cx="5976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latin typeface="Century Gothic"/>
              </a:rPr>
              <a:t>                          Fuente: Maliandi, R </a:t>
            </a:r>
            <a:r>
              <a:rPr lang="es-AR" sz="1400" b="0" i="1" strike="noStrike" spc="-1">
                <a:latin typeface="Century Gothic"/>
              </a:rPr>
              <a:t>Ética: conceptos y problemas</a:t>
            </a:r>
            <a:endParaRPr lang="es-AR" sz="1400" b="0" strike="noStrike" spc="-1">
              <a:latin typeface="Arial"/>
            </a:endParaRPr>
          </a:p>
        </p:txBody>
      </p:sp>
      <p:sp>
        <p:nvSpPr>
          <p:cNvPr id="304" name="TextShape 23"/>
          <p:cNvSpPr txBox="1"/>
          <p:nvPr/>
        </p:nvSpPr>
        <p:spPr>
          <a:xfrm>
            <a:off x="3600000" y="4401000"/>
            <a:ext cx="2304000" cy="25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es-AR" sz="1800" b="1" strike="noStrike" cap="small" spc="-1">
                <a:solidFill>
                  <a:srgbClr val="FFFF00"/>
                </a:solidFill>
                <a:latin typeface="Century Gothic"/>
              </a:rPr>
              <a:t>Reflexión Moral</a:t>
            </a:r>
            <a:endParaRPr lang="es-AR" sz="1800" b="1" strike="noStrike" cap="small" spc="-1">
              <a:solidFill>
                <a:srgbClr val="FFFF00"/>
              </a:solidFill>
              <a:latin typeface="Century Gothic"/>
              <a:ea typeface="Microsoft YaHe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8440" y="5036865"/>
            <a:ext cx="175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 smtClean="0"/>
              <a:t>Debo hacer X?</a:t>
            </a:r>
            <a:endParaRPr lang="en-US" sz="2000" b="1" i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0480" y="1772640"/>
            <a:ext cx="250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 smtClean="0"/>
              <a:t>Porque debo hacer X?</a:t>
            </a:r>
            <a:endParaRPr lang="en-US" sz="2000" b="1" i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471599" y="1516710"/>
            <a:ext cx="289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/>
              <a:t> </a:t>
            </a:r>
            <a:r>
              <a:rPr lang="es-AR" sz="2000" b="1" i="1" dirty="0" smtClean="0"/>
              <a:t>Qué significa “deber”?</a:t>
            </a:r>
            <a:endParaRPr lang="en-US" sz="2000" b="1" i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615960" y="4832415"/>
            <a:ext cx="250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 smtClean="0"/>
              <a:t>Debe A hacer X?</a:t>
            </a:r>
            <a:endParaRPr lang="en-US" sz="20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gno interrogación - Buscar con Google | Imagenes par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5" y="2005806"/>
            <a:ext cx="27241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22720" cy="4351338"/>
          </a:xfrm>
        </p:spPr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lang="es-AR" spc="-1" dirty="0">
              <a:latin typeface="Century Gothic"/>
            </a:endParaRPr>
          </a:p>
          <a:p>
            <a:pPr marL="36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lang="es-AR" spc="-1" dirty="0" smtClean="0">
                <a:latin typeface="Century Gothic"/>
              </a:rPr>
              <a:t>¿</a:t>
            </a:r>
            <a:r>
              <a:rPr lang="es-AR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la ética es un saber teórico o</a:t>
            </a:r>
          </a:p>
          <a:p>
            <a:pPr marL="36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lang="es-AR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  un saber práctico?</a:t>
            </a:r>
            <a:endParaRPr lang="es-AR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53440" y="0"/>
            <a:ext cx="11183520" cy="452286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800" b="0" strike="noStrike" spc="-1" dirty="0">
                <a:latin typeface="Times New Roman"/>
              </a:rPr>
              <a:t>                                </a:t>
            </a:r>
            <a:endParaRPr lang="es-A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800" b="0" i="1" strike="noStrike" spc="-1" dirty="0">
                <a:latin typeface="Times New Roman"/>
              </a:rPr>
              <a:t>  </a:t>
            </a:r>
            <a:endParaRPr lang="es-A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800" b="0" i="1" strike="noStrike" spc="-1" dirty="0">
                <a:latin typeface="Times New Roman"/>
              </a:rPr>
              <a:t> </a:t>
            </a:r>
            <a:endParaRPr lang="es-AR" sz="2800" i="1" spc="-1" dirty="0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s-AR" sz="2800" b="1" i="1" spc="-1" dirty="0" smtClean="0">
                <a:latin typeface="Times New Roman"/>
              </a:rPr>
              <a:t>	</a:t>
            </a:r>
            <a:r>
              <a:rPr lang="es-AR" sz="2400" b="1" i="1" strike="noStrike" spc="-1" dirty="0" smtClean="0">
                <a:latin typeface="Times New Roman"/>
              </a:rPr>
              <a:t>La Ética es un</a:t>
            </a:r>
            <a:r>
              <a:rPr lang="es-AR" sz="2400" b="1" strike="noStrike" spc="-1" dirty="0" smtClean="0">
                <a:latin typeface="Times New Roman"/>
              </a:rPr>
              <a:t> </a:t>
            </a:r>
            <a:r>
              <a:rPr lang="es-AR" sz="2400" b="1" i="1" strike="noStrike" spc="-1" dirty="0">
                <a:latin typeface="Times New Roman"/>
              </a:rPr>
              <a:t>saber obrar racionalmente en el conjunto de la  vida</a:t>
            </a:r>
            <a:endParaRPr lang="es-A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3200" b="0" strike="noStrike" spc="-1" dirty="0">
                <a:latin typeface="Times New Roman"/>
              </a:rPr>
              <a:t>                          </a:t>
            </a:r>
            <a:endParaRPr lang="es-A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3200" b="0" strike="noStrike" spc="-1" dirty="0">
                <a:latin typeface="Times New Roman"/>
              </a:rPr>
              <a:t> </a:t>
            </a:r>
            <a:endParaRPr lang="es-AR" sz="2800" b="0" strike="noStrike" spc="-1" dirty="0">
              <a:latin typeface="Arial"/>
            </a:endParaRPr>
          </a:p>
        </p:txBody>
      </p:sp>
      <p:pic>
        <p:nvPicPr>
          <p:cNvPr id="306" name="Picture 3"/>
          <p:cNvPicPr/>
          <p:nvPr/>
        </p:nvPicPr>
        <p:blipFill>
          <a:blip r:embed="rId3"/>
          <a:stretch/>
        </p:blipFill>
        <p:spPr>
          <a:xfrm>
            <a:off x="1270980" y="293149"/>
            <a:ext cx="9869460" cy="2844718"/>
          </a:xfrm>
          <a:prstGeom prst="rect">
            <a:avLst/>
          </a:prstGeom>
          <a:ln w="9360"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353127" y="4261251"/>
            <a:ext cx="8787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dirty="0" smtClean="0"/>
          </a:p>
          <a:p>
            <a:endParaRPr lang="es-AR" sz="2800" dirty="0"/>
          </a:p>
          <a:p>
            <a:endParaRPr lang="es-AR" sz="2800" dirty="0" smtClean="0"/>
          </a:p>
          <a:p>
            <a:endParaRPr lang="en-US" sz="28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621175823"/>
              </p:ext>
            </p:extLst>
          </p:nvPr>
        </p:nvGraphicFramePr>
        <p:xfrm>
          <a:off x="1691640" y="4145280"/>
          <a:ext cx="9448800" cy="214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Llamada de flecha hacia abajo 1"/>
          <p:cNvSpPr/>
          <p:nvPr/>
        </p:nvSpPr>
        <p:spPr>
          <a:xfrm>
            <a:off x="4465320" y="3137867"/>
            <a:ext cx="2651760" cy="672133"/>
          </a:xfrm>
          <a:prstGeom prst="downArrowCallou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latin typeface="Times New Roman" pitchFamily="18" charset="0"/>
              </a:rPr>
              <a:t>Funciones de la Ética  </a:t>
            </a:r>
            <a:br>
              <a:rPr lang="es-ES_tradnl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38200" y="1219200"/>
            <a:ext cx="11079480" cy="4957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i="1" dirty="0" smtClean="0">
                <a:latin typeface="Times New Roman" pitchFamily="18" charset="0"/>
              </a:rPr>
              <a:t> Qué  </a:t>
            </a:r>
            <a:r>
              <a:rPr lang="es-ES_tradnl" i="1" dirty="0">
                <a:latin typeface="Times New Roman" pitchFamily="18" charset="0"/>
              </a:rPr>
              <a:t>es lo moral</a:t>
            </a:r>
            <a:r>
              <a:rPr lang="es-ES_tradnl" i="1" dirty="0" smtClean="0">
                <a:latin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es-ES_tradnl" i="1" dirty="0" smtClean="0">
                <a:latin typeface="Times New Roman" pitchFamily="18" charset="0"/>
              </a:rPr>
              <a:t>        ¿todo lo que la persona hace puede juzgarse como bueno o malo?</a:t>
            </a:r>
          </a:p>
          <a:p>
            <a:pPr marL="0" indent="0">
              <a:buNone/>
            </a:pPr>
            <a:r>
              <a:rPr lang="es-ES_tradnl" dirty="0" smtClean="0">
                <a:latin typeface="Times New Roman" pitchFamily="18" charset="0"/>
              </a:rPr>
              <a:t>Entendimiento (conciencia) , voluntad (querer), libertad (poder)=) responsabilidad</a:t>
            </a:r>
          </a:p>
          <a:p>
            <a:pPr marL="0" indent="0">
              <a:buNone/>
            </a:pPr>
            <a:endParaRPr lang="es-ES_tradnl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Times New Roman" pitchFamily="18" charset="0"/>
              </a:rPr>
              <a:t> </a:t>
            </a:r>
            <a:r>
              <a:rPr lang="es-ES_tradnl" i="1" dirty="0" smtClean="0">
                <a:latin typeface="Times New Roman" pitchFamily="18" charset="0"/>
              </a:rPr>
              <a:t>Porqué</a:t>
            </a:r>
            <a:r>
              <a:rPr lang="es-ES_tradnl" i="1" dirty="0">
                <a:latin typeface="Times New Roman" pitchFamily="18" charset="0"/>
              </a:rPr>
              <a:t>?</a:t>
            </a:r>
            <a:r>
              <a:rPr lang="es-ES_tradnl" dirty="0">
                <a:latin typeface="Times New Roman" pitchFamily="18" charset="0"/>
              </a:rPr>
              <a:t>  </a:t>
            </a:r>
            <a:r>
              <a:rPr lang="es-ES_tradnl" i="1" dirty="0">
                <a:latin typeface="Times New Roman" pitchFamily="18" charset="0"/>
              </a:rPr>
              <a:t>Fundamentar  lo </a:t>
            </a:r>
            <a:r>
              <a:rPr lang="es-ES_tradnl" i="1" dirty="0" smtClean="0">
                <a:latin typeface="Times New Roman" pitchFamily="18" charset="0"/>
              </a:rPr>
              <a:t>moral</a:t>
            </a:r>
          </a:p>
          <a:p>
            <a:pPr marL="0" indent="0">
              <a:buNone/>
            </a:pPr>
            <a:r>
              <a:rPr lang="es-ES_tradnl" i="1" dirty="0" smtClean="0">
                <a:latin typeface="Times New Roman" pitchFamily="18" charset="0"/>
              </a:rPr>
              <a:t> </a:t>
            </a:r>
            <a:r>
              <a:rPr lang="es-ES_tradnl" dirty="0" smtClean="0">
                <a:latin typeface="Times New Roman" pitchFamily="18" charset="0"/>
              </a:rPr>
              <a:t>Clasificaciones </a:t>
            </a:r>
          </a:p>
          <a:p>
            <a:endParaRPr lang="es-ES_tradnl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s-ES_tradnl" dirty="0">
                <a:latin typeface="Times New Roman" pitchFamily="18" charset="0"/>
              </a:rPr>
              <a:t> </a:t>
            </a:r>
            <a:r>
              <a:rPr lang="es-ES_tradnl" dirty="0" smtClean="0">
                <a:latin typeface="Times New Roman" pitchFamily="18" charset="0"/>
              </a:rPr>
              <a:t> </a:t>
            </a:r>
            <a:r>
              <a:rPr lang="es-ES_tradnl" i="1" dirty="0" smtClean="0">
                <a:latin typeface="Times New Roman" pitchFamily="18" charset="0"/>
              </a:rPr>
              <a:t>Aplicar</a:t>
            </a:r>
            <a:r>
              <a:rPr lang="es-ES_tradnl" dirty="0" smtClean="0">
                <a:latin typeface="Times New Roman" pitchFamily="18" charset="0"/>
              </a:rPr>
              <a:t> </a:t>
            </a:r>
            <a:endParaRPr lang="es-ES_tradnl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Times New Roman" pitchFamily="18" charset="0"/>
              </a:rPr>
              <a:t>Ética </a:t>
            </a:r>
            <a:r>
              <a:rPr lang="es-ES_tradnl" dirty="0">
                <a:latin typeface="Times New Roman" pitchFamily="18" charset="0"/>
              </a:rPr>
              <a:t>aplicada  a la política, a la empresa, a la ingeniería  genética, a la economía, </a:t>
            </a:r>
            <a:endParaRPr lang="es-ES_tradnl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Times New Roman" pitchFamily="18" charset="0"/>
              </a:rPr>
              <a:t>a </a:t>
            </a:r>
            <a:r>
              <a:rPr lang="es-ES_tradnl" dirty="0">
                <a:latin typeface="Times New Roman" pitchFamily="18" charset="0"/>
              </a:rPr>
              <a:t>la  medicina, al periodismo, etc. </a:t>
            </a:r>
            <a:endParaRPr lang="es-E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219200"/>
            <a:ext cx="5334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1" y="4762103"/>
            <a:ext cx="499639" cy="6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3104674"/>
            <a:ext cx="533400" cy="6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1"/>
          <p:cNvGrpSpPr/>
          <p:nvPr/>
        </p:nvGrpSpPr>
        <p:grpSpPr>
          <a:xfrm>
            <a:off x="1715400" y="73800"/>
            <a:ext cx="10337040" cy="6617160"/>
            <a:chOff x="1715400" y="73800"/>
            <a:chExt cx="10337040" cy="6617160"/>
          </a:xfrm>
        </p:grpSpPr>
        <p:sp>
          <p:nvSpPr>
            <p:cNvPr id="309" name="CustomShape 2"/>
            <p:cNvSpPr/>
            <p:nvPr/>
          </p:nvSpPr>
          <p:spPr>
            <a:xfrm>
              <a:off x="1715400" y="3054240"/>
              <a:ext cx="1329480" cy="134496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48960" tIns="48960" rIns="10080" bIns="4896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es-AR" sz="1600" b="1" strike="noStrike" spc="-1">
                  <a:latin typeface="Century Gothic"/>
                </a:rPr>
                <a:t>Éticas normativas</a:t>
              </a:r>
              <a:endParaRPr lang="es-A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lang="es-AR" sz="1100" b="1" strike="noStrike" spc="-1">
                  <a:latin typeface="Century Gothic"/>
                </a:rPr>
                <a:t>¿Contenido o Forma?</a:t>
              </a:r>
              <a:endParaRPr lang="es-AR" sz="1100" b="0" strike="noStrike" spc="-1">
                <a:latin typeface="Arial"/>
              </a:endParaRPr>
            </a:p>
          </p:txBody>
        </p:sp>
        <p:sp>
          <p:nvSpPr>
            <p:cNvPr id="310" name="CustomShape 3"/>
            <p:cNvSpPr/>
            <p:nvPr/>
          </p:nvSpPr>
          <p:spPr>
            <a:xfrm rot="17134200">
              <a:off x="2462760" y="2952720"/>
              <a:ext cx="1591920" cy="14040"/>
            </a:xfrm>
            <a:custGeom>
              <a:avLst/>
              <a:gdLst/>
              <a:ahLst/>
              <a:cxnLst/>
              <a:rect l="l" t="t" r="r" b="b"/>
              <a:pathLst>
                <a:path w="1592251">
                  <a:moveTo>
                    <a:pt x="0" y="7134"/>
                  </a:moveTo>
                  <a:lnTo>
                    <a:pt x="1592251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4"/>
            <p:cNvSpPr/>
            <p:nvPr/>
          </p:nvSpPr>
          <p:spPr>
            <a:xfrm>
              <a:off x="3472560" y="192564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1" strike="noStrike" spc="-1">
                  <a:latin typeface="Century Gothic"/>
                </a:rPr>
                <a:t>Materiales</a:t>
              </a:r>
              <a:endParaRPr lang="es-AR" sz="1400" b="0" strike="noStrike" spc="-1">
                <a:latin typeface="Arial"/>
              </a:endParaRPr>
            </a:p>
          </p:txBody>
        </p:sp>
        <p:sp>
          <p:nvSpPr>
            <p:cNvPr id="312" name="CustomShape 5"/>
            <p:cNvSpPr/>
            <p:nvPr/>
          </p:nvSpPr>
          <p:spPr>
            <a:xfrm rot="17343600">
              <a:off x="4100400" y="1567440"/>
              <a:ext cx="1308600" cy="14040"/>
            </a:xfrm>
            <a:custGeom>
              <a:avLst/>
              <a:gdLst/>
              <a:ahLst/>
              <a:cxnLst/>
              <a:rect l="l" t="t" r="r" b="b"/>
              <a:pathLst>
                <a:path w="1309060">
                  <a:moveTo>
                    <a:pt x="0" y="7134"/>
                  </a:moveTo>
                  <a:lnTo>
                    <a:pt x="130906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6"/>
            <p:cNvSpPr/>
            <p:nvPr/>
          </p:nvSpPr>
          <p:spPr>
            <a:xfrm>
              <a:off x="4969080" y="68832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1" strike="noStrike" spc="-1">
                  <a:latin typeface="Century Gothic"/>
                </a:rPr>
                <a:t>Subjetivas</a:t>
              </a:r>
              <a:endParaRPr lang="es-AR" sz="1400" b="0" strike="noStrike" spc="-1">
                <a:latin typeface="Arial"/>
              </a:endParaRPr>
            </a:p>
          </p:txBody>
        </p:sp>
        <p:sp>
          <p:nvSpPr>
            <p:cNvPr id="314" name="CustomShape 7"/>
            <p:cNvSpPr/>
            <p:nvPr/>
          </p:nvSpPr>
          <p:spPr>
            <a:xfrm>
              <a:off x="6037560" y="948600"/>
              <a:ext cx="427320" cy="14040"/>
            </a:xfrm>
            <a:custGeom>
              <a:avLst/>
              <a:gdLst/>
              <a:ahLst/>
              <a:cxnLst/>
              <a:rect l="l" t="t" r="r" b="b"/>
              <a:pathLst>
                <a:path w="427500">
                  <a:moveTo>
                    <a:pt x="0" y="7134"/>
                  </a:moveTo>
                  <a:lnTo>
                    <a:pt x="42750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8"/>
            <p:cNvSpPr/>
            <p:nvPr/>
          </p:nvSpPr>
          <p:spPr>
            <a:xfrm>
              <a:off x="6465240" y="688320"/>
              <a:ext cx="148212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Empíricas</a:t>
              </a:r>
              <a:r>
                <a:rPr lang="es-AR" sz="1200" b="0" strike="noStrike" spc="-1">
                  <a:latin typeface="Century Gothic"/>
                </a:rPr>
                <a:t> 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(de bienes)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16" name="CustomShape 9"/>
            <p:cNvSpPr/>
            <p:nvPr/>
          </p:nvSpPr>
          <p:spPr>
            <a:xfrm rot="18289200">
              <a:off x="7786800" y="641160"/>
              <a:ext cx="748080" cy="14040"/>
            </a:xfrm>
            <a:custGeom>
              <a:avLst/>
              <a:gdLst/>
              <a:ahLst/>
              <a:cxnLst/>
              <a:rect l="l" t="t" r="r" b="b"/>
              <a:pathLst>
                <a:path w="748603">
                  <a:moveTo>
                    <a:pt x="0" y="7134"/>
                  </a:moveTo>
                  <a:lnTo>
                    <a:pt x="748603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0"/>
            <p:cNvSpPr/>
            <p:nvPr/>
          </p:nvSpPr>
          <p:spPr>
            <a:xfrm>
              <a:off x="8375040" y="73800"/>
              <a:ext cx="205884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Hedonismo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Epicuro. Hume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18" name="CustomShape 11"/>
            <p:cNvSpPr/>
            <p:nvPr/>
          </p:nvSpPr>
          <p:spPr>
            <a:xfrm>
              <a:off x="7947720" y="948600"/>
              <a:ext cx="427320" cy="14040"/>
            </a:xfrm>
            <a:custGeom>
              <a:avLst/>
              <a:gdLst/>
              <a:ahLst/>
              <a:cxnLst/>
              <a:rect l="l" t="t" r="r" b="b"/>
              <a:pathLst>
                <a:path w="427500">
                  <a:moveTo>
                    <a:pt x="0" y="7134"/>
                  </a:moveTo>
                  <a:lnTo>
                    <a:pt x="42750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2"/>
            <p:cNvSpPr/>
            <p:nvPr/>
          </p:nvSpPr>
          <p:spPr>
            <a:xfrm>
              <a:off x="8375040" y="688320"/>
              <a:ext cx="2040840" cy="533880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 dirty="0">
                  <a:latin typeface="Century Gothic"/>
                </a:rPr>
                <a:t>Utilitarismo</a:t>
              </a:r>
              <a:endParaRPr lang="es-AR" sz="1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900" b="1" strike="noStrike" spc="-1" dirty="0">
                  <a:latin typeface="Century Gothic"/>
                </a:rPr>
                <a:t>.</a:t>
              </a:r>
              <a:r>
                <a:rPr lang="es-AR" sz="1200" b="1" strike="noStrike" spc="-1" dirty="0">
                  <a:latin typeface="Century Gothic"/>
                </a:rPr>
                <a:t>Bentham- JS </a:t>
              </a:r>
              <a:r>
                <a:rPr lang="es-AR" sz="1200" b="1" strike="noStrike" spc="-1" dirty="0" err="1">
                  <a:latin typeface="Century Gothic"/>
                </a:rPr>
                <a:t>Mill</a:t>
              </a:r>
              <a:endParaRPr lang="es-AR" sz="1200" b="0" strike="noStrike" spc="-1" dirty="0">
                <a:latin typeface="Arial"/>
              </a:endParaRPr>
            </a:p>
          </p:txBody>
        </p:sp>
        <p:sp>
          <p:nvSpPr>
            <p:cNvPr id="320" name="CustomShape 13"/>
            <p:cNvSpPr/>
            <p:nvPr/>
          </p:nvSpPr>
          <p:spPr>
            <a:xfrm rot="3310800">
              <a:off x="7787160" y="1255320"/>
              <a:ext cx="748080" cy="14040"/>
            </a:xfrm>
            <a:custGeom>
              <a:avLst/>
              <a:gdLst/>
              <a:ahLst/>
              <a:cxnLst/>
              <a:rect l="l" t="t" r="r" b="b"/>
              <a:pathLst>
                <a:path w="748603">
                  <a:moveTo>
                    <a:pt x="0" y="7134"/>
                  </a:moveTo>
                  <a:lnTo>
                    <a:pt x="748603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4"/>
            <p:cNvSpPr/>
            <p:nvPr/>
          </p:nvSpPr>
          <p:spPr>
            <a:xfrm>
              <a:off x="8375040" y="1302840"/>
              <a:ext cx="204084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Evolucionismo. 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Spencer. Sociobiología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22" name="CustomShape 15"/>
            <p:cNvSpPr/>
            <p:nvPr/>
          </p:nvSpPr>
          <p:spPr>
            <a:xfrm rot="4333800">
              <a:off x="4092480" y="2800800"/>
              <a:ext cx="1292400" cy="14040"/>
            </a:xfrm>
            <a:custGeom>
              <a:avLst/>
              <a:gdLst/>
              <a:ahLst/>
              <a:cxnLst/>
              <a:rect l="l" t="t" r="r" b="b"/>
              <a:pathLst>
                <a:path w="1292644">
                  <a:moveTo>
                    <a:pt x="0" y="7134"/>
                  </a:moveTo>
                  <a:lnTo>
                    <a:pt x="1292644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6"/>
            <p:cNvSpPr/>
            <p:nvPr/>
          </p:nvSpPr>
          <p:spPr>
            <a:xfrm>
              <a:off x="4935960" y="315648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1" strike="noStrike" spc="-1">
                  <a:latin typeface="Century Gothic"/>
                </a:rPr>
                <a:t>Objetivas</a:t>
              </a:r>
              <a:endParaRPr lang="es-AR" sz="1400" b="0" strike="noStrike" spc="-1">
                <a:latin typeface="Arial"/>
              </a:endParaRPr>
            </a:p>
          </p:txBody>
        </p:sp>
        <p:sp>
          <p:nvSpPr>
            <p:cNvPr id="324" name="CustomShape 17"/>
            <p:cNvSpPr/>
            <p:nvPr/>
          </p:nvSpPr>
          <p:spPr>
            <a:xfrm rot="18216000">
              <a:off x="5833800" y="3097800"/>
              <a:ext cx="765720" cy="14040"/>
            </a:xfrm>
            <a:custGeom>
              <a:avLst/>
              <a:gdLst/>
              <a:ahLst/>
              <a:cxnLst/>
              <a:rect l="l" t="t" r="r" b="b"/>
              <a:pathLst>
                <a:path w="766054">
                  <a:moveTo>
                    <a:pt x="0" y="7134"/>
                  </a:moveTo>
                  <a:lnTo>
                    <a:pt x="766054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8"/>
            <p:cNvSpPr/>
            <p:nvPr/>
          </p:nvSpPr>
          <p:spPr>
            <a:xfrm>
              <a:off x="6428880" y="2518560"/>
              <a:ext cx="149544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0" strike="noStrike" spc="-1">
                  <a:latin typeface="Century Gothic"/>
                </a:rPr>
                <a:t>R</a:t>
              </a:r>
              <a:r>
                <a:rPr lang="es-AR" sz="1200" b="1" strike="noStrike" spc="-1">
                  <a:latin typeface="Century Gothic"/>
                </a:rPr>
                <a:t>acionales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 (de fines)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26" name="CustomShape 19"/>
            <p:cNvSpPr/>
            <p:nvPr/>
          </p:nvSpPr>
          <p:spPr>
            <a:xfrm rot="18459600">
              <a:off x="7776720" y="2478240"/>
              <a:ext cx="758880" cy="14040"/>
            </a:xfrm>
            <a:custGeom>
              <a:avLst/>
              <a:gdLst/>
              <a:ahLst/>
              <a:cxnLst/>
              <a:rect l="l" t="t" r="r" b="b"/>
              <a:pathLst>
                <a:path w="759318">
                  <a:moveTo>
                    <a:pt x="0" y="7134"/>
                  </a:moveTo>
                  <a:lnTo>
                    <a:pt x="759318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0"/>
            <p:cNvSpPr/>
            <p:nvPr/>
          </p:nvSpPr>
          <p:spPr>
            <a:xfrm>
              <a:off x="8388720" y="1917360"/>
              <a:ext cx="2058840" cy="533880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 dirty="0">
                  <a:latin typeface="Century Gothic"/>
                </a:rPr>
                <a:t>Eudemonismo</a:t>
              </a:r>
              <a:endParaRPr lang="es-AR" sz="1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 dirty="0" err="1">
                  <a:latin typeface="Century Gothic"/>
                </a:rPr>
                <a:t>Soócrates</a:t>
              </a:r>
              <a:r>
                <a:rPr lang="es-AR" sz="1200" b="1" strike="noStrike" spc="-1" dirty="0">
                  <a:latin typeface="Century Gothic"/>
                </a:rPr>
                <a:t>. Platón. Aristóteles</a:t>
              </a:r>
              <a:endParaRPr lang="es-AR" sz="1200" b="0" strike="noStrike" spc="-1" dirty="0">
                <a:latin typeface="Arial"/>
              </a:endParaRPr>
            </a:p>
          </p:txBody>
        </p:sp>
        <p:sp>
          <p:nvSpPr>
            <p:cNvPr id="328" name="CustomShape 21"/>
            <p:cNvSpPr/>
            <p:nvPr/>
          </p:nvSpPr>
          <p:spPr>
            <a:xfrm rot="99600">
              <a:off x="7924320" y="2784960"/>
              <a:ext cx="463680" cy="14040"/>
            </a:xfrm>
            <a:custGeom>
              <a:avLst/>
              <a:gdLst/>
              <a:ahLst/>
              <a:cxnLst/>
              <a:rect l="l" t="t" r="r" b="b"/>
              <a:pathLst>
                <a:path w="464161">
                  <a:moveTo>
                    <a:pt x="0" y="7134"/>
                  </a:moveTo>
                  <a:lnTo>
                    <a:pt x="464161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22"/>
            <p:cNvSpPr/>
            <p:nvPr/>
          </p:nvSpPr>
          <p:spPr>
            <a:xfrm>
              <a:off x="8388720" y="2531880"/>
              <a:ext cx="1554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Perfeccionismo ontológico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30" name="CustomShape 23"/>
            <p:cNvSpPr/>
            <p:nvPr/>
          </p:nvSpPr>
          <p:spPr>
            <a:xfrm>
              <a:off x="9943560" y="2792160"/>
              <a:ext cx="427320" cy="14040"/>
            </a:xfrm>
            <a:custGeom>
              <a:avLst/>
              <a:gdLst/>
              <a:ahLst/>
              <a:cxnLst/>
              <a:rect l="l" t="t" r="r" b="b"/>
              <a:pathLst>
                <a:path w="427500">
                  <a:moveTo>
                    <a:pt x="0" y="7134"/>
                  </a:moveTo>
                  <a:lnTo>
                    <a:pt x="42750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24"/>
            <p:cNvSpPr/>
            <p:nvPr/>
          </p:nvSpPr>
          <p:spPr>
            <a:xfrm>
              <a:off x="10370880" y="2531880"/>
              <a:ext cx="166032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Individual. Wolf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Social.E marxista. E Liberación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32" name="CustomShape 25"/>
            <p:cNvSpPr/>
            <p:nvPr/>
          </p:nvSpPr>
          <p:spPr>
            <a:xfrm rot="3213000">
              <a:off x="7766280" y="3092040"/>
              <a:ext cx="780480" cy="14040"/>
            </a:xfrm>
            <a:custGeom>
              <a:avLst/>
              <a:gdLst/>
              <a:ahLst/>
              <a:cxnLst/>
              <a:rect l="l" t="t" r="r" b="b"/>
              <a:pathLst>
                <a:path w="780786">
                  <a:moveTo>
                    <a:pt x="0" y="7134"/>
                  </a:moveTo>
                  <a:lnTo>
                    <a:pt x="780786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26"/>
            <p:cNvSpPr/>
            <p:nvPr/>
          </p:nvSpPr>
          <p:spPr>
            <a:xfrm>
              <a:off x="8388720" y="3146400"/>
              <a:ext cx="157284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Perfeccionismo Teológico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34" name="CustomShape 27"/>
            <p:cNvSpPr/>
            <p:nvPr/>
          </p:nvSpPr>
          <p:spPr>
            <a:xfrm rot="328200">
              <a:off x="9960480" y="3426840"/>
              <a:ext cx="429120" cy="14040"/>
            </a:xfrm>
            <a:custGeom>
              <a:avLst/>
              <a:gdLst/>
              <a:ahLst/>
              <a:cxnLst/>
              <a:rect l="l" t="t" r="r" b="b"/>
              <a:pathLst>
                <a:path w="429457">
                  <a:moveTo>
                    <a:pt x="0" y="7134"/>
                  </a:moveTo>
                  <a:lnTo>
                    <a:pt x="429457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28"/>
            <p:cNvSpPr/>
            <p:nvPr/>
          </p:nvSpPr>
          <p:spPr>
            <a:xfrm>
              <a:off x="10389240" y="3223080"/>
              <a:ext cx="1663200" cy="46296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1240" tIns="21240" rIns="7560" bIns="208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0" strike="noStrike" spc="-1">
                  <a:latin typeface="Century Gothic"/>
                </a:rPr>
                <a:t>E. </a:t>
              </a:r>
              <a:r>
                <a:rPr lang="es-AR" sz="1200" b="1" strike="noStrike" spc="-1">
                  <a:latin typeface="Century Gothic"/>
                </a:rPr>
                <a:t>de bases religiosas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36" name="CustomShape 29"/>
            <p:cNvSpPr/>
            <p:nvPr/>
          </p:nvSpPr>
          <p:spPr>
            <a:xfrm rot="3250200">
              <a:off x="5841720" y="3735000"/>
              <a:ext cx="785880" cy="14040"/>
            </a:xfrm>
            <a:custGeom>
              <a:avLst/>
              <a:gdLst/>
              <a:ahLst/>
              <a:cxnLst/>
              <a:rect l="l" t="t" r="r" b="b"/>
              <a:pathLst>
                <a:path w="786217">
                  <a:moveTo>
                    <a:pt x="0" y="7134"/>
                  </a:moveTo>
                  <a:lnTo>
                    <a:pt x="786217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30"/>
            <p:cNvSpPr/>
            <p:nvPr/>
          </p:nvSpPr>
          <p:spPr>
            <a:xfrm>
              <a:off x="6465240" y="3794040"/>
              <a:ext cx="147780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2320" tIns="22320" rIns="6840" bIns="226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050" b="1" strike="noStrike" spc="-1">
                  <a:latin typeface="Century Gothic"/>
                </a:rPr>
                <a:t>E</a:t>
              </a:r>
              <a:r>
                <a:rPr lang="es-AR" sz="1200" b="1" strike="noStrike" spc="-1">
                  <a:latin typeface="Century Gothic"/>
                </a:rPr>
                <a:t>mocionales 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A priopi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38" name="CustomShape 31"/>
            <p:cNvSpPr/>
            <p:nvPr/>
          </p:nvSpPr>
          <p:spPr>
            <a:xfrm rot="606000">
              <a:off x="7939080" y="4101120"/>
              <a:ext cx="541800" cy="14040"/>
            </a:xfrm>
            <a:custGeom>
              <a:avLst/>
              <a:gdLst/>
              <a:ahLst/>
              <a:cxnLst/>
              <a:rect l="l" t="t" r="r" b="b"/>
              <a:pathLst>
                <a:path w="542110">
                  <a:moveTo>
                    <a:pt x="0" y="7134"/>
                  </a:moveTo>
                  <a:lnTo>
                    <a:pt x="54211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32"/>
            <p:cNvSpPr/>
            <p:nvPr/>
          </p:nvSpPr>
          <p:spPr>
            <a:xfrm>
              <a:off x="8477280" y="3856320"/>
              <a:ext cx="1937160" cy="599760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6840" bIns="244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100" b="1" strike="noStrike" spc="-1" dirty="0">
                  <a:latin typeface="Century Gothic"/>
                </a:rPr>
                <a:t>E. </a:t>
              </a:r>
              <a:r>
                <a:rPr lang="es-AR" sz="1200" b="1" strike="noStrike" spc="-1" dirty="0">
                  <a:latin typeface="Century Gothic"/>
                </a:rPr>
                <a:t>de los valores. Scheler,</a:t>
              </a:r>
              <a:endParaRPr lang="es-AR" sz="1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 dirty="0">
                  <a:latin typeface="Century Gothic"/>
                </a:rPr>
                <a:t>N- Hartmann</a:t>
              </a:r>
              <a:endParaRPr lang="es-AR" sz="1200" b="0" strike="noStrike" spc="-1" dirty="0">
                <a:latin typeface="Arial"/>
              </a:endParaRPr>
            </a:p>
          </p:txBody>
        </p:sp>
        <p:sp>
          <p:nvSpPr>
            <p:cNvPr id="340" name="CustomShape 33"/>
            <p:cNvSpPr/>
            <p:nvPr/>
          </p:nvSpPr>
          <p:spPr>
            <a:xfrm rot="4465800">
              <a:off x="2462760" y="4486320"/>
              <a:ext cx="1591920" cy="14040"/>
            </a:xfrm>
            <a:custGeom>
              <a:avLst/>
              <a:gdLst/>
              <a:ahLst/>
              <a:cxnLst/>
              <a:rect l="l" t="t" r="r" b="b"/>
              <a:pathLst>
                <a:path w="1592251">
                  <a:moveTo>
                    <a:pt x="0" y="7134"/>
                  </a:moveTo>
                  <a:lnTo>
                    <a:pt x="1592251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34"/>
            <p:cNvSpPr/>
            <p:nvPr/>
          </p:nvSpPr>
          <p:spPr>
            <a:xfrm>
              <a:off x="3472560" y="499320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1" strike="noStrike" spc="-1">
                  <a:latin typeface="Century Gothic"/>
                </a:rPr>
                <a:t>Formales</a:t>
              </a:r>
              <a:endParaRPr lang="es-AR" sz="1400" b="0" strike="noStrike" spc="-1">
                <a:latin typeface="Arial"/>
              </a:endParaRPr>
            </a:p>
          </p:txBody>
        </p:sp>
        <p:sp>
          <p:nvSpPr>
            <p:cNvPr id="342" name="CustomShape 35"/>
            <p:cNvSpPr/>
            <p:nvPr/>
          </p:nvSpPr>
          <p:spPr>
            <a:xfrm rot="18370200">
              <a:off x="4392720" y="4961160"/>
              <a:ext cx="723960" cy="14040"/>
            </a:xfrm>
            <a:custGeom>
              <a:avLst/>
              <a:gdLst/>
              <a:ahLst/>
              <a:cxnLst/>
              <a:rect l="l" t="t" r="r" b="b"/>
              <a:pathLst>
                <a:path w="724377">
                  <a:moveTo>
                    <a:pt x="0" y="7134"/>
                  </a:moveTo>
                  <a:lnTo>
                    <a:pt x="724377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36"/>
            <p:cNvSpPr/>
            <p:nvPr/>
          </p:nvSpPr>
          <p:spPr>
            <a:xfrm>
              <a:off x="4969080" y="440856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1" strike="noStrike" spc="-1">
                  <a:latin typeface="Century Gothic"/>
                </a:rPr>
                <a:t>Subjetivas</a:t>
              </a:r>
              <a:endParaRPr lang="es-AR" sz="1400" b="0" strike="noStrike" spc="-1">
                <a:latin typeface="Arial"/>
              </a:endParaRPr>
            </a:p>
          </p:txBody>
        </p:sp>
        <p:sp>
          <p:nvSpPr>
            <p:cNvPr id="344" name="CustomShape 37"/>
            <p:cNvSpPr/>
            <p:nvPr/>
          </p:nvSpPr>
          <p:spPr>
            <a:xfrm>
              <a:off x="6037560" y="4668480"/>
              <a:ext cx="427320" cy="14040"/>
            </a:xfrm>
            <a:custGeom>
              <a:avLst/>
              <a:gdLst/>
              <a:ahLst/>
              <a:cxnLst/>
              <a:rect l="l" t="t" r="r" b="b"/>
              <a:pathLst>
                <a:path w="427500">
                  <a:moveTo>
                    <a:pt x="0" y="7134"/>
                  </a:moveTo>
                  <a:lnTo>
                    <a:pt x="42750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38"/>
            <p:cNvSpPr/>
            <p:nvPr/>
          </p:nvSpPr>
          <p:spPr>
            <a:xfrm>
              <a:off x="6465240" y="4408560"/>
              <a:ext cx="134460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Existencialistas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Sartre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46" name="CustomShape 39"/>
            <p:cNvSpPr/>
            <p:nvPr/>
          </p:nvSpPr>
          <p:spPr>
            <a:xfrm rot="3229800">
              <a:off x="4393080" y="5545440"/>
              <a:ext cx="723960" cy="14040"/>
            </a:xfrm>
            <a:custGeom>
              <a:avLst/>
              <a:gdLst/>
              <a:ahLst/>
              <a:cxnLst/>
              <a:rect l="l" t="t" r="r" b="b"/>
              <a:pathLst>
                <a:path w="724377">
                  <a:moveTo>
                    <a:pt x="0" y="7134"/>
                  </a:moveTo>
                  <a:lnTo>
                    <a:pt x="724377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40"/>
            <p:cNvSpPr/>
            <p:nvPr/>
          </p:nvSpPr>
          <p:spPr>
            <a:xfrm>
              <a:off x="4969080" y="557820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4480" tIns="24480" rIns="9000" bIns="248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lang="es-AR" sz="1400" b="1" strike="noStrike" spc="-1">
                  <a:latin typeface="Century Gothic"/>
                </a:rPr>
                <a:t>Objetivas</a:t>
              </a:r>
              <a:endParaRPr lang="es-AR" sz="1400" b="0" strike="noStrike" spc="-1">
                <a:latin typeface="Arial"/>
              </a:endParaRPr>
            </a:p>
          </p:txBody>
        </p:sp>
        <p:sp>
          <p:nvSpPr>
            <p:cNvPr id="348" name="CustomShape 41"/>
            <p:cNvSpPr/>
            <p:nvPr/>
          </p:nvSpPr>
          <p:spPr>
            <a:xfrm>
              <a:off x="6037560" y="5838120"/>
              <a:ext cx="427320" cy="14040"/>
            </a:xfrm>
            <a:custGeom>
              <a:avLst/>
              <a:gdLst/>
              <a:ahLst/>
              <a:cxnLst/>
              <a:rect l="l" t="t" r="r" b="b"/>
              <a:pathLst>
                <a:path w="427500">
                  <a:moveTo>
                    <a:pt x="0" y="7134"/>
                  </a:moveTo>
                  <a:lnTo>
                    <a:pt x="427500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42"/>
            <p:cNvSpPr/>
            <p:nvPr/>
          </p:nvSpPr>
          <p:spPr>
            <a:xfrm>
              <a:off x="6465240" y="5578200"/>
              <a:ext cx="106848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Racionales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A priori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50" name="CustomShape 43"/>
            <p:cNvSpPr/>
            <p:nvPr/>
          </p:nvSpPr>
          <p:spPr>
            <a:xfrm rot="18025200">
              <a:off x="7318440" y="5461920"/>
              <a:ext cx="872640" cy="14040"/>
            </a:xfrm>
            <a:custGeom>
              <a:avLst/>
              <a:gdLst/>
              <a:ahLst/>
              <a:cxnLst/>
              <a:rect l="l" t="t" r="r" b="b"/>
              <a:pathLst>
                <a:path w="872973">
                  <a:moveTo>
                    <a:pt x="0" y="7134"/>
                  </a:moveTo>
                  <a:lnTo>
                    <a:pt x="872973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44"/>
            <p:cNvSpPr/>
            <p:nvPr/>
          </p:nvSpPr>
          <p:spPr>
            <a:xfrm>
              <a:off x="7976160" y="4825440"/>
              <a:ext cx="2301840" cy="53388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tint val="70000"/>
                <a:lumMod val="104000"/>
              </a:schemeClr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23040" tIns="23040" rIns="7560" bIns="234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 axiologías científicas</a:t>
              </a:r>
              <a:endParaRPr lang="es-AR" sz="12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>
                  <a:latin typeface="Century Gothic"/>
                </a:rPr>
                <a:t> Heyde- R Hartman</a:t>
              </a:r>
              <a:endParaRPr lang="es-AR" sz="1200" b="0" strike="noStrike" spc="-1">
                <a:latin typeface="Arial"/>
              </a:endParaRPr>
            </a:p>
          </p:txBody>
        </p:sp>
        <p:sp>
          <p:nvSpPr>
            <p:cNvPr id="352" name="CustomShape 45"/>
            <p:cNvSpPr/>
            <p:nvPr/>
          </p:nvSpPr>
          <p:spPr>
            <a:xfrm rot="2527200">
              <a:off x="7470360" y="6003360"/>
              <a:ext cx="493200" cy="14040"/>
            </a:xfrm>
            <a:custGeom>
              <a:avLst/>
              <a:gdLst/>
              <a:ahLst/>
              <a:cxnLst/>
              <a:rect l="l" t="t" r="r" b="b"/>
              <a:pathLst>
                <a:path w="493464">
                  <a:moveTo>
                    <a:pt x="0" y="7134"/>
                  </a:moveTo>
                  <a:lnTo>
                    <a:pt x="493464" y="7134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46"/>
            <p:cNvSpPr/>
            <p:nvPr/>
          </p:nvSpPr>
          <p:spPr>
            <a:xfrm>
              <a:off x="7900200" y="5661360"/>
              <a:ext cx="2509200" cy="1029600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solidFill>
                <a:schemeClr val="accent6">
                  <a:shade val="90000"/>
                </a:schemeClr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37800" tIns="37800" rIns="7560" bIns="3780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 dirty="0">
                  <a:latin typeface="Century Gothic"/>
                </a:rPr>
                <a:t>E. Kantiana, </a:t>
              </a:r>
              <a:r>
                <a:rPr lang="es-AR" sz="1200" b="1" strike="noStrike" spc="-1" dirty="0" err="1">
                  <a:latin typeface="Century Gothic"/>
                </a:rPr>
                <a:t>Procedimentalismo</a:t>
              </a:r>
              <a:endParaRPr lang="es-AR" sz="1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lang="es-AR" sz="1200" b="1" strike="noStrike" spc="-1" dirty="0">
                  <a:latin typeface="Century Gothic"/>
                </a:rPr>
                <a:t>E. Del discurso- E. De Mínimos </a:t>
              </a:r>
              <a:r>
                <a:rPr lang="es-AR" sz="1200" b="1" strike="noStrike" spc="-1" dirty="0" err="1">
                  <a:latin typeface="Century Gothic"/>
                </a:rPr>
                <a:t>Apel</a:t>
              </a:r>
              <a:r>
                <a:rPr lang="es-AR" sz="1200" b="1" strike="noStrike" spc="-1" dirty="0">
                  <a:latin typeface="Century Gothic"/>
                </a:rPr>
                <a:t>. </a:t>
              </a:r>
              <a:r>
                <a:rPr lang="es-AR" sz="1200" b="1" strike="noStrike" spc="-1" dirty="0" err="1">
                  <a:latin typeface="Century Gothic"/>
                </a:rPr>
                <a:t>Habermas</a:t>
              </a:r>
              <a:r>
                <a:rPr lang="es-AR" sz="1200" b="1" strike="noStrike" spc="-1" dirty="0">
                  <a:latin typeface="Century Gothic"/>
                </a:rPr>
                <a:t>. </a:t>
              </a:r>
              <a:endParaRPr lang="es-AR" sz="1200" b="0" strike="noStrike" spc="-1" dirty="0">
                <a:latin typeface="Arial"/>
              </a:endParaRPr>
            </a:p>
          </p:txBody>
        </p:sp>
      </p:grpSp>
      <p:grpSp>
        <p:nvGrpSpPr>
          <p:cNvPr id="354" name="Group 4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55" name="2 Imagen"/>
          <p:cNvPicPr/>
          <p:nvPr/>
        </p:nvPicPr>
        <p:blipFill>
          <a:blip r:embed="rId2"/>
          <a:stretch/>
        </p:blipFill>
        <p:spPr>
          <a:xfrm>
            <a:off x="10409400" y="5588880"/>
            <a:ext cx="959040" cy="9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873800" y="163800"/>
            <a:ext cx="7772040" cy="713880"/>
          </a:xfrm>
          <a:prstGeom prst="rect">
            <a:avLst/>
          </a:prstGeom>
          <a:solidFill>
            <a:srgbClr val="DE32DE"/>
          </a:solidFill>
          <a:ln w="15840">
            <a:solidFill>
              <a:srgbClr val="A424A4"/>
            </a:solidFill>
            <a:round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3600" b="0" strike="noStrike" spc="-1">
                <a:solidFill>
                  <a:srgbClr val="FFFFFF"/>
                </a:solidFill>
                <a:latin typeface="Century Gothic"/>
              </a:rPr>
              <a:t> Fundamentación de la ética</a:t>
            </a:r>
          </a:p>
        </p:txBody>
      </p:sp>
      <p:sp>
        <p:nvSpPr>
          <p:cNvPr id="357" name="TextShape 2"/>
          <p:cNvSpPr txBox="1"/>
          <p:nvPr/>
        </p:nvSpPr>
        <p:spPr>
          <a:xfrm>
            <a:off x="1051560" y="1143360"/>
            <a:ext cx="10149840" cy="5440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 err="1">
                <a:latin typeface="Century Gothic"/>
              </a:rPr>
              <a:t>Zubiri</a:t>
            </a:r>
            <a:r>
              <a:rPr lang="es-AR" sz="2400" b="0" strike="noStrike" spc="-1" dirty="0">
                <a:latin typeface="Century Gothic"/>
              </a:rPr>
              <a:t> : los hombres son estructuralmente morales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Century Gothic"/>
              </a:rPr>
              <a:t>1. Los hombres tienden a la felicidad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Times New Roman"/>
              </a:rPr>
              <a:t>                                </a:t>
            </a:r>
            <a:r>
              <a:rPr lang="es-AR" sz="2800" b="0" strike="noStrike" spc="-1" dirty="0">
                <a:latin typeface="Times New Roman"/>
              </a:rPr>
              <a:t>Racionalidad Prudencial </a:t>
            </a:r>
            <a:r>
              <a:rPr lang="es-AR" sz="2400" b="0" strike="noStrike" spc="-1" dirty="0">
                <a:latin typeface="Times New Roman"/>
              </a:rPr>
              <a:t>(Aristóteles)</a:t>
            </a:r>
            <a:endParaRPr lang="es-AR" sz="2400" b="0" strike="noStrike" spc="-1" dirty="0"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Century Gothic"/>
              </a:rPr>
              <a:t>2. Todos los seres vivos tienden al placer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Times New Roman"/>
              </a:rPr>
              <a:t>                                </a:t>
            </a:r>
            <a:r>
              <a:rPr lang="es-AR" sz="2800" b="0" strike="noStrike" spc="-1" dirty="0">
                <a:latin typeface="Times New Roman"/>
              </a:rPr>
              <a:t>Racionalidad Calculadora </a:t>
            </a:r>
            <a:r>
              <a:rPr lang="es-AR" sz="2400" b="0" strike="noStrike" spc="-1" dirty="0">
                <a:latin typeface="Times New Roman"/>
              </a:rPr>
              <a:t>(S. </a:t>
            </a:r>
            <a:r>
              <a:rPr lang="es-AR" sz="2400" b="0" strike="noStrike" spc="-1" dirty="0" err="1">
                <a:latin typeface="Times New Roman"/>
              </a:rPr>
              <a:t>Mill</a:t>
            </a:r>
            <a:r>
              <a:rPr lang="es-AR" sz="2400" b="0" strike="noStrike" spc="-1" dirty="0">
                <a:latin typeface="Times New Roman"/>
              </a:rPr>
              <a:t>)</a:t>
            </a:r>
            <a:endParaRPr lang="es-AR" sz="2400" b="0" strike="noStrike" spc="-1" dirty="0"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Century Gothic"/>
              </a:rPr>
              <a:t>3. Autonomía y dignidad humana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Times New Roman"/>
              </a:rPr>
              <a:t>                               </a:t>
            </a:r>
            <a:r>
              <a:rPr lang="es-AR" sz="2800" b="0" strike="noStrike" spc="-1" dirty="0">
                <a:latin typeface="Times New Roman"/>
              </a:rPr>
              <a:t>Racionalidad Práctica </a:t>
            </a:r>
            <a:r>
              <a:rPr lang="es-AR" sz="2400" b="0" strike="noStrike" spc="-1" dirty="0">
                <a:latin typeface="Times New Roman"/>
              </a:rPr>
              <a:t>(Kant)</a:t>
            </a:r>
            <a:endParaRPr lang="es-AR" sz="2400" b="0" strike="noStrike" spc="-1" dirty="0"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Century Gothic"/>
              </a:rPr>
              <a:t>4. Todos los hombres son interlocutores válidos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lang="es-AR" sz="2400" b="0" strike="noStrike" spc="-1" dirty="0">
                <a:latin typeface="Times New Roman"/>
              </a:rPr>
              <a:t>                               </a:t>
            </a:r>
            <a:r>
              <a:rPr lang="es-AR" sz="2800" b="0" strike="noStrike" spc="-1" dirty="0">
                <a:latin typeface="Times New Roman"/>
              </a:rPr>
              <a:t>Racionalidad Comunicativa, dialógica         </a:t>
            </a:r>
            <a:r>
              <a:rPr lang="es-AR" sz="2400" b="0" strike="noStrike" spc="-1" dirty="0">
                <a:latin typeface="Times New Roman"/>
              </a:rPr>
              <a:t>				</a:t>
            </a:r>
            <a:r>
              <a:rPr lang="es-AR" sz="2400" spc="-1" dirty="0">
                <a:latin typeface="Times New Roman"/>
              </a:rPr>
              <a:t> </a:t>
            </a:r>
            <a:r>
              <a:rPr lang="es-AR" sz="2400" spc="-1" dirty="0" smtClean="0">
                <a:latin typeface="Times New Roman"/>
              </a:rPr>
              <a:t>  </a:t>
            </a:r>
            <a:r>
              <a:rPr lang="es-AR" sz="2400" b="0" strike="noStrike" spc="-1" dirty="0" smtClean="0">
                <a:latin typeface="Times New Roman"/>
              </a:rPr>
              <a:t>(</a:t>
            </a:r>
            <a:r>
              <a:rPr lang="es-AR" sz="2400" b="0" strike="noStrike" spc="-1" dirty="0" err="1">
                <a:latin typeface="Times New Roman"/>
              </a:rPr>
              <a:t>Habermas</a:t>
            </a:r>
            <a:r>
              <a:rPr lang="es-AR" sz="2400" b="0" strike="noStrike" spc="-1" dirty="0">
                <a:latin typeface="Times New Roman"/>
              </a:rPr>
              <a:t>,  Cortina</a:t>
            </a:r>
            <a:r>
              <a:rPr lang="es-AR" sz="2400" b="0" strike="noStrike" spc="-1" dirty="0" smtClean="0">
                <a:latin typeface="Times New Roman"/>
              </a:rPr>
              <a:t>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lang="es-AR" sz="2400" spc="-1" dirty="0" smtClean="0">
                <a:latin typeface="Times New Roman"/>
              </a:rPr>
              <a:t>Ver Cap. 1  páginas 29 -32</a:t>
            </a:r>
            <a:endParaRPr lang="es-AR" sz="2400" b="0" strike="noStrike" spc="-1" dirty="0">
              <a:latin typeface="Century Gothic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2461680" y="2015595"/>
            <a:ext cx="76356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4"/>
          <p:cNvSpPr/>
          <p:nvPr/>
        </p:nvSpPr>
        <p:spPr>
          <a:xfrm>
            <a:off x="2461680" y="3257790"/>
            <a:ext cx="76356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5"/>
          <p:cNvSpPr/>
          <p:nvPr/>
        </p:nvSpPr>
        <p:spPr>
          <a:xfrm>
            <a:off x="2461680" y="4265100"/>
            <a:ext cx="76356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6"/>
          <p:cNvSpPr/>
          <p:nvPr/>
        </p:nvSpPr>
        <p:spPr>
          <a:xfrm>
            <a:off x="2461680" y="5311320"/>
            <a:ext cx="76356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495</Words>
  <Application>Microsoft Office PowerPoint</Application>
  <PresentationFormat>Panorámica</PresentationFormat>
  <Paragraphs>137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Microsoft YaHei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de la Ética 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           La ética     Fuentes de estudio:  Ética de la empresa.   Adela Cortina. Cap 1 y 2.</dc:title>
  <dc:subject/>
  <dc:creator>Fernanda Schiavoni</dc:creator>
  <dc:description/>
  <cp:lastModifiedBy>Fernanda Schiavoni</cp:lastModifiedBy>
  <cp:revision>32</cp:revision>
  <dcterms:created xsi:type="dcterms:W3CDTF">2015-05-04T20:41:29Z</dcterms:created>
  <dcterms:modified xsi:type="dcterms:W3CDTF">2022-11-16T16:14:18Z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