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2" r:id="rId4"/>
  </p:sldMasterIdLst>
  <p:notesMasterIdLst>
    <p:notesMasterId r:id="rId8"/>
  </p:notesMasterIdLst>
  <p:handoutMasterIdLst>
    <p:handoutMasterId r:id="rId9"/>
  </p:handoutMasterIdLst>
  <p:sldIdLst>
    <p:sldId id="271" r:id="rId5"/>
    <p:sldId id="632" r:id="rId6"/>
    <p:sldId id="633" r:id="rId7"/>
  </p:sldIdLst>
  <p:sldSz cx="9144000" cy="5143500" type="screen16x9"/>
  <p:notesSz cx="6858000" cy="9144000"/>
  <p:defaultTextStyle>
    <a:defPPr>
      <a:defRPr lang="en-US"/>
    </a:defPPr>
    <a:lvl1pPr marL="0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4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8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4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4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87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81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80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77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C2E"/>
    <a:srgbClr val="F36F2F"/>
    <a:srgbClr val="03A20A"/>
    <a:srgbClr val="007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92" autoAdjust="0"/>
    <p:restoredTop sz="96197" autoAdjust="0"/>
  </p:normalViewPr>
  <p:slideViewPr>
    <p:cSldViewPr showGuides="1">
      <p:cViewPr varScale="1">
        <p:scale>
          <a:sx n="158" d="100"/>
          <a:sy n="158" d="100"/>
        </p:scale>
        <p:origin x="872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43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2CAF8-3477-6343-B059-92D2BF827B9D}" type="datetimeFigureOut">
              <a:rPr lang="es-ES" smtClean="0"/>
              <a:t>20/10/23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2B246-332B-5A4B-8389-332C51BC94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46459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4308E-80BC-451D-8AAE-3F426F57C1F5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FFED5-9FBA-45D8-8072-D454F89D80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38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94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98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94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94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87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81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80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777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10DF0-72D0-614E-9BE1-34F27396A86F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887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841772"/>
            <a:ext cx="6858000" cy="1790700"/>
          </a:xfrm>
        </p:spPr>
        <p:txBody>
          <a:bodyPr anchor="b">
            <a:normAutofit/>
          </a:bodyPr>
          <a:lstStyle>
            <a:lvl1pPr algn="ctr">
              <a:defRPr sz="30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r>
              <a:rPr lang="en-US"/>
              <a:t>BIGNESS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21" indent="0" algn="ctr">
              <a:buNone/>
              <a:defRPr sz="1500"/>
            </a:lvl2pPr>
            <a:lvl3pPr marL="685647" indent="0" algn="ctr">
              <a:buNone/>
              <a:defRPr sz="1400"/>
            </a:lvl3pPr>
            <a:lvl4pPr marL="1028471" indent="0" algn="ctr">
              <a:buNone/>
              <a:defRPr sz="1200"/>
            </a:lvl4pPr>
            <a:lvl5pPr marL="1371294" indent="0" algn="ctr">
              <a:buNone/>
              <a:defRPr sz="1200"/>
            </a:lvl5pPr>
            <a:lvl6pPr marL="1714121" indent="0" algn="ctr">
              <a:buNone/>
              <a:defRPr sz="1200"/>
            </a:lvl6pPr>
            <a:lvl7pPr marL="2056940" indent="0" algn="ctr">
              <a:buNone/>
              <a:defRPr sz="1200"/>
            </a:lvl7pPr>
            <a:lvl8pPr marL="2399760" indent="0" algn="ctr">
              <a:buNone/>
              <a:defRPr sz="1200"/>
            </a:lvl8pPr>
            <a:lvl9pPr marL="2742581" indent="0" algn="ctr">
              <a:buNone/>
              <a:defRPr sz="1200"/>
            </a:lvl9pPr>
          </a:lstStyle>
          <a:p>
            <a:r>
              <a:rPr lang="en-US"/>
              <a:t>WELCOME TO BIGNESS PRESENTATION TEMPLATE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4E3D-804A-B24C-840A-EECB9F39D064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20/10/23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57180" y="0"/>
            <a:ext cx="286829" cy="273844"/>
          </a:xfrm>
        </p:spPr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630" y="1545592"/>
            <a:ext cx="2581875" cy="115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9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5B34-927D-5144-B30C-5DB951488811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20/10/23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472479" y="1604971"/>
            <a:ext cx="2717140" cy="2347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3222150" y="1604971"/>
            <a:ext cx="2717140" cy="2347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5971818" y="1604971"/>
            <a:ext cx="2717140" cy="2347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472681" y="4037419"/>
            <a:ext cx="2717006" cy="22026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3222349" y="4037419"/>
            <a:ext cx="2717006" cy="22026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5972020" y="4037419"/>
            <a:ext cx="2717006" cy="22026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472479" y="4393004"/>
            <a:ext cx="2717140" cy="20574"/>
          </a:xfrm>
          <a:prstGeom prst="rect">
            <a:avLst/>
          </a:prstGeom>
          <a:solidFill>
            <a:srgbClr val="F36F2F"/>
          </a:solidFill>
          <a:ln>
            <a:solidFill>
              <a:srgbClr val="F3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3225384" y="4393004"/>
            <a:ext cx="2717140" cy="20574"/>
          </a:xfrm>
          <a:prstGeom prst="rect">
            <a:avLst/>
          </a:prstGeom>
          <a:solidFill>
            <a:srgbClr val="F36F2F"/>
          </a:solidFill>
          <a:ln>
            <a:solidFill>
              <a:srgbClr val="F3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5978289" y="4393004"/>
            <a:ext cx="2717140" cy="20574"/>
          </a:xfrm>
          <a:prstGeom prst="rect">
            <a:avLst/>
          </a:prstGeom>
          <a:solidFill>
            <a:srgbClr val="F36F2F"/>
          </a:solidFill>
          <a:ln>
            <a:solidFill>
              <a:srgbClr val="F3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244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F0080-A3DD-1A48-8E94-73618ED2EC36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20/10/23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457200" y="1863329"/>
            <a:ext cx="4114800" cy="21419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5286376" y="2102689"/>
            <a:ext cx="2730104" cy="4857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5286376" y="3519578"/>
            <a:ext cx="2730104" cy="4857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286376" y="1863338"/>
            <a:ext cx="2730104" cy="239315"/>
          </a:xfrm>
        </p:spPr>
        <p:txBody>
          <a:bodyPr/>
          <a:lstStyle>
            <a:lvl1pPr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286376" y="3280227"/>
            <a:ext cx="2730104" cy="239315"/>
          </a:xfrm>
        </p:spPr>
        <p:txBody>
          <a:bodyPr/>
          <a:lstStyle>
            <a:lvl1pPr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427097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252D-383E-AE4C-BBF5-493A88A86D9F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20/10/23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9" y="9"/>
            <a:ext cx="2100263" cy="20359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2100271" y="0"/>
            <a:ext cx="4550569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" y="2035978"/>
            <a:ext cx="2100263" cy="8215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" y="2857500"/>
            <a:ext cx="2100263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23"/>
          </p:nvPr>
        </p:nvSpPr>
        <p:spPr>
          <a:xfrm>
            <a:off x="6676708" y="9"/>
            <a:ext cx="2467292" cy="2469953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9" name="Folded Corner 8"/>
          <p:cNvSpPr/>
          <p:nvPr userDrawn="1"/>
        </p:nvSpPr>
        <p:spPr>
          <a:xfrm>
            <a:off x="6650830" y="2469952"/>
            <a:ext cx="2493170" cy="2673548"/>
          </a:xfrm>
          <a:prstGeom prst="foldedCorne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7100896" y="2928938"/>
            <a:ext cx="1729979" cy="2571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7100896" y="3293271"/>
            <a:ext cx="1729979" cy="14739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3154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 flipH="1">
            <a:off x="966690" y="1710347"/>
            <a:ext cx="2709960" cy="2731111"/>
            <a:chOff x="467093" y="2381250"/>
            <a:chExt cx="1342289" cy="1343025"/>
          </a:xfrm>
        </p:grpSpPr>
        <p:grpSp>
          <p:nvGrpSpPr>
            <p:cNvPr id="18" name="Group 17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20" name="Donut 19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1" name="Donut 20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2" name="Donut 21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3" name="Donut 22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2894-694C-9B41-B6AC-804B17591A07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20/10/23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1269400" y="2015999"/>
            <a:ext cx="2104544" cy="2119807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5057776" y="2255357"/>
            <a:ext cx="2730104" cy="4857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057776" y="2016007"/>
            <a:ext cx="2730104" cy="239315"/>
          </a:xfrm>
        </p:spPr>
        <p:txBody>
          <a:bodyPr/>
          <a:lstStyle>
            <a:lvl1pPr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7" name="Text Placeholder 74"/>
          <p:cNvSpPr>
            <a:spLocks noGrp="1"/>
          </p:cNvSpPr>
          <p:nvPr>
            <p:ph type="body" sz="quarter" idx="41" hasCustomPrompt="1"/>
          </p:nvPr>
        </p:nvSpPr>
        <p:spPr>
          <a:xfrm>
            <a:off x="5149851" y="2800291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8" name="Text Placeholder 74"/>
          <p:cNvSpPr>
            <a:spLocks noGrp="1"/>
          </p:cNvSpPr>
          <p:nvPr>
            <p:ph type="body" sz="quarter" idx="42" hasCustomPrompt="1"/>
          </p:nvPr>
        </p:nvSpPr>
        <p:spPr>
          <a:xfrm>
            <a:off x="5154198" y="3025472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9" name="Text Placeholder 74"/>
          <p:cNvSpPr>
            <a:spLocks noGrp="1"/>
          </p:cNvSpPr>
          <p:nvPr>
            <p:ph type="body" sz="quarter" idx="43" hasCustomPrompt="1"/>
          </p:nvPr>
        </p:nvSpPr>
        <p:spPr>
          <a:xfrm>
            <a:off x="5154198" y="3241100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0" name="Text Placeholder 74"/>
          <p:cNvSpPr>
            <a:spLocks noGrp="1"/>
          </p:cNvSpPr>
          <p:nvPr>
            <p:ph type="body" sz="quarter" idx="44" hasCustomPrompt="1"/>
          </p:nvPr>
        </p:nvSpPr>
        <p:spPr>
          <a:xfrm>
            <a:off x="5154198" y="3468706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661631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050E-E144-C64E-BC8B-71A3C32EB8BB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20/10/23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828676" y="1557338"/>
            <a:ext cx="8301038" cy="3093244"/>
          </a:xfrm>
          <a:custGeom>
            <a:avLst/>
            <a:gdLst>
              <a:gd name="connsiteX0" fmla="*/ 0 w 11068050"/>
              <a:gd name="connsiteY0" fmla="*/ 1476375 h 4124325"/>
              <a:gd name="connsiteX1" fmla="*/ 2019300 w 11068050"/>
              <a:gd name="connsiteY1" fmla="*/ 0 h 4124325"/>
              <a:gd name="connsiteX2" fmla="*/ 2819400 w 11068050"/>
              <a:gd name="connsiteY2" fmla="*/ 800100 h 4124325"/>
              <a:gd name="connsiteX3" fmla="*/ 1276350 w 11068050"/>
              <a:gd name="connsiteY3" fmla="*/ 2343150 h 4124325"/>
              <a:gd name="connsiteX4" fmla="*/ 3057525 w 11068050"/>
              <a:gd name="connsiteY4" fmla="*/ 4124325 h 4124325"/>
              <a:gd name="connsiteX5" fmla="*/ 4953000 w 11068050"/>
              <a:gd name="connsiteY5" fmla="*/ 4124325 h 4124325"/>
              <a:gd name="connsiteX6" fmla="*/ 3933825 w 11068050"/>
              <a:gd name="connsiteY6" fmla="*/ 2447925 h 4124325"/>
              <a:gd name="connsiteX7" fmla="*/ 5638800 w 11068050"/>
              <a:gd name="connsiteY7" fmla="*/ 1066800 h 4124325"/>
              <a:gd name="connsiteX8" fmla="*/ 8677275 w 11068050"/>
              <a:gd name="connsiteY8" fmla="*/ 4105275 h 4124325"/>
              <a:gd name="connsiteX9" fmla="*/ 11068050 w 11068050"/>
              <a:gd name="connsiteY9" fmla="*/ 1714500 h 4124325"/>
              <a:gd name="connsiteX10" fmla="*/ 11058525 w 11068050"/>
              <a:gd name="connsiteY10" fmla="*/ 1714500 h 412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68050" h="4124325">
                <a:moveTo>
                  <a:pt x="0" y="1476375"/>
                </a:moveTo>
                <a:lnTo>
                  <a:pt x="2019300" y="0"/>
                </a:lnTo>
                <a:lnTo>
                  <a:pt x="2819400" y="800100"/>
                </a:lnTo>
                <a:lnTo>
                  <a:pt x="1276350" y="2343150"/>
                </a:lnTo>
                <a:lnTo>
                  <a:pt x="3057525" y="4124325"/>
                </a:lnTo>
                <a:lnTo>
                  <a:pt x="4953000" y="4124325"/>
                </a:lnTo>
                <a:lnTo>
                  <a:pt x="3933825" y="2447925"/>
                </a:lnTo>
                <a:lnTo>
                  <a:pt x="5638800" y="1066800"/>
                </a:lnTo>
                <a:lnTo>
                  <a:pt x="8677275" y="4105275"/>
                </a:lnTo>
                <a:lnTo>
                  <a:pt x="11068050" y="1714500"/>
                </a:lnTo>
                <a:lnTo>
                  <a:pt x="11058525" y="1714500"/>
                </a:lnTo>
              </a:path>
            </a:pathLst>
          </a:custGeom>
          <a:noFill/>
          <a:ln>
            <a:solidFill>
              <a:srgbClr val="F3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350329" y="1785947"/>
            <a:ext cx="1006717" cy="1007269"/>
            <a:chOff x="467093" y="2381250"/>
            <a:chExt cx="1342289" cy="1343025"/>
          </a:xfrm>
        </p:grpSpPr>
        <p:grpSp>
          <p:nvGrpSpPr>
            <p:cNvPr id="10" name="Group 9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12" name="Donut 11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13" name="Donut 12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14" name="Donut 13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15" name="Donut 14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1289027" y="3150726"/>
            <a:ext cx="1006717" cy="1007269"/>
            <a:chOff x="467093" y="2381250"/>
            <a:chExt cx="1342289" cy="1343025"/>
          </a:xfrm>
        </p:grpSpPr>
        <p:grpSp>
          <p:nvGrpSpPr>
            <p:cNvPr id="17" name="Group 16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19" name="Donut 18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0" name="Donut 19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1" name="Donut 20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2" name="Donut 21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4561260" y="1898675"/>
            <a:ext cx="1006717" cy="1007269"/>
            <a:chOff x="467093" y="2381250"/>
            <a:chExt cx="1342289" cy="1343025"/>
          </a:xfrm>
        </p:grpSpPr>
        <p:grpSp>
          <p:nvGrpSpPr>
            <p:cNvPr id="24" name="Group 23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26" name="Donut 25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7" name="Donut 26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8" name="Donut 27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9" name="Donut 28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25" name="Oval 24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6801068" y="3632007"/>
            <a:ext cx="1006717" cy="1007269"/>
            <a:chOff x="467093" y="2381250"/>
            <a:chExt cx="1342289" cy="1343025"/>
          </a:xfrm>
        </p:grpSpPr>
        <p:grpSp>
          <p:nvGrpSpPr>
            <p:cNvPr id="31" name="Group 30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33" name="Donut 32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4" name="Donut 33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5" name="Donut 34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6" name="Donut 35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32" name="Oval 31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37" name="Group 36"/>
          <p:cNvGrpSpPr/>
          <p:nvPr userDrawn="1"/>
        </p:nvGrpSpPr>
        <p:grpSpPr>
          <a:xfrm>
            <a:off x="8151655" y="2221896"/>
            <a:ext cx="1006717" cy="1007269"/>
            <a:chOff x="467093" y="2381250"/>
            <a:chExt cx="1342289" cy="1343025"/>
          </a:xfrm>
        </p:grpSpPr>
        <p:grpSp>
          <p:nvGrpSpPr>
            <p:cNvPr id="38" name="Group 37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40" name="Donut 39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1" name="Donut 40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2" name="Donut 41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3" name="Donut 42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2191610" y="1379540"/>
            <a:ext cx="1006717" cy="1007269"/>
            <a:chOff x="467093" y="2381250"/>
            <a:chExt cx="1342289" cy="1343025"/>
          </a:xfrm>
        </p:grpSpPr>
        <p:grpSp>
          <p:nvGrpSpPr>
            <p:cNvPr id="45" name="Group 44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47" name="Donut 46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8" name="Donut 47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9" name="Donut 48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50" name="Donut 49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46" name="Oval 45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sp>
        <p:nvSpPr>
          <p:cNvPr id="52" name="Text Placeholder 51"/>
          <p:cNvSpPr>
            <a:spLocks noGrp="1"/>
          </p:cNvSpPr>
          <p:nvPr>
            <p:ph type="body" sz="quarter" idx="18" hasCustomPrompt="1"/>
          </p:nvPr>
        </p:nvSpPr>
        <p:spPr>
          <a:xfrm>
            <a:off x="2407444" y="2921053"/>
            <a:ext cx="1213304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53" name="Text Placeholder 51"/>
          <p:cNvSpPr>
            <a:spLocks noGrp="1"/>
          </p:cNvSpPr>
          <p:nvPr>
            <p:ph type="body" sz="quarter" idx="19" hasCustomPrompt="1"/>
          </p:nvPr>
        </p:nvSpPr>
        <p:spPr>
          <a:xfrm>
            <a:off x="4157353" y="3271522"/>
            <a:ext cx="1213304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54" name="Text Placeholder 51"/>
          <p:cNvSpPr>
            <a:spLocks noGrp="1"/>
          </p:cNvSpPr>
          <p:nvPr>
            <p:ph type="body" sz="quarter" idx="20" hasCustomPrompt="1"/>
          </p:nvPr>
        </p:nvSpPr>
        <p:spPr>
          <a:xfrm>
            <a:off x="6798358" y="2326651"/>
            <a:ext cx="1213304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55" name="Text Placeholder 51"/>
          <p:cNvSpPr>
            <a:spLocks noGrp="1"/>
          </p:cNvSpPr>
          <p:nvPr>
            <p:ph type="body" sz="quarter" idx="21" hasCustomPrompt="1"/>
          </p:nvPr>
        </p:nvSpPr>
        <p:spPr>
          <a:xfrm>
            <a:off x="3358987" y="1481215"/>
            <a:ext cx="1213304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56" name="Text Placeholder 51"/>
          <p:cNvSpPr>
            <a:spLocks noGrp="1"/>
          </p:cNvSpPr>
          <p:nvPr>
            <p:ph type="body" sz="quarter" idx="22" hasCustomPrompt="1"/>
          </p:nvPr>
        </p:nvSpPr>
        <p:spPr>
          <a:xfrm>
            <a:off x="5370655" y="3997684"/>
            <a:ext cx="1213304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57" name="Text Placeholder 51"/>
          <p:cNvSpPr>
            <a:spLocks noGrp="1"/>
          </p:cNvSpPr>
          <p:nvPr>
            <p:ph type="body" sz="quarter" idx="23" hasCustomPrompt="1"/>
          </p:nvPr>
        </p:nvSpPr>
        <p:spPr>
          <a:xfrm>
            <a:off x="467434" y="1117648"/>
            <a:ext cx="1213304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58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437875" y="1889143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59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2305738" y="1476235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60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1401469" y="3256777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6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4673704" y="2000176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6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6910120" y="3723466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6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8260708" y="2328547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65" name="Text Placeholder 64"/>
          <p:cNvSpPr>
            <a:spLocks noGrp="1"/>
          </p:cNvSpPr>
          <p:nvPr>
            <p:ph type="body" sz="quarter" idx="30" hasCustomPrompt="1"/>
          </p:nvPr>
        </p:nvSpPr>
        <p:spPr>
          <a:xfrm>
            <a:off x="465083" y="907516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68" name="Text Placeholder 64"/>
          <p:cNvSpPr>
            <a:spLocks noGrp="1"/>
          </p:cNvSpPr>
          <p:nvPr>
            <p:ph type="body" sz="quarter" idx="31" hasCustomPrompt="1"/>
          </p:nvPr>
        </p:nvSpPr>
        <p:spPr>
          <a:xfrm>
            <a:off x="3350993" y="1266100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69" name="Text Placeholder 64"/>
          <p:cNvSpPr>
            <a:spLocks noGrp="1"/>
          </p:cNvSpPr>
          <p:nvPr>
            <p:ph type="body" sz="quarter" idx="32" hasCustomPrompt="1"/>
          </p:nvPr>
        </p:nvSpPr>
        <p:spPr>
          <a:xfrm>
            <a:off x="2405093" y="2703256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70" name="Text Placeholder 64"/>
          <p:cNvSpPr>
            <a:spLocks noGrp="1"/>
          </p:cNvSpPr>
          <p:nvPr>
            <p:ph type="body" sz="quarter" idx="33" hasCustomPrompt="1"/>
          </p:nvPr>
        </p:nvSpPr>
        <p:spPr>
          <a:xfrm>
            <a:off x="4155962" y="3065263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71" name="Text Placeholder 64"/>
          <p:cNvSpPr>
            <a:spLocks noGrp="1"/>
          </p:cNvSpPr>
          <p:nvPr>
            <p:ph type="body" sz="quarter" idx="34" hasCustomPrompt="1"/>
          </p:nvPr>
        </p:nvSpPr>
        <p:spPr>
          <a:xfrm>
            <a:off x="5370767" y="3790084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72" name="Text Placeholder 64"/>
          <p:cNvSpPr>
            <a:spLocks noGrp="1"/>
          </p:cNvSpPr>
          <p:nvPr>
            <p:ph type="body" sz="quarter" idx="35" hasCustomPrompt="1"/>
          </p:nvPr>
        </p:nvSpPr>
        <p:spPr>
          <a:xfrm>
            <a:off x="6798359" y="2118022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73" name="Oval 72"/>
          <p:cNvSpPr/>
          <p:nvPr userDrawn="1"/>
        </p:nvSpPr>
        <p:spPr>
          <a:xfrm>
            <a:off x="3017677" y="4518913"/>
            <a:ext cx="229639" cy="240725"/>
          </a:xfrm>
          <a:prstGeom prst="ellipse">
            <a:avLst/>
          </a:prstGeom>
          <a:solidFill>
            <a:schemeClr val="bg1"/>
          </a:solidFill>
          <a:ln>
            <a:solidFill>
              <a:srgbClr val="F483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74" name="Oval 73"/>
          <p:cNvSpPr/>
          <p:nvPr userDrawn="1"/>
        </p:nvSpPr>
        <p:spPr>
          <a:xfrm>
            <a:off x="4451623" y="4518913"/>
            <a:ext cx="229639" cy="240725"/>
          </a:xfrm>
          <a:prstGeom prst="ellipse">
            <a:avLst/>
          </a:prstGeom>
          <a:solidFill>
            <a:schemeClr val="bg1"/>
          </a:solidFill>
          <a:ln>
            <a:solidFill>
              <a:srgbClr val="F483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75" name="Oval 74"/>
          <p:cNvSpPr/>
          <p:nvPr userDrawn="1"/>
        </p:nvSpPr>
        <p:spPr>
          <a:xfrm>
            <a:off x="3709232" y="3254402"/>
            <a:ext cx="229639" cy="240725"/>
          </a:xfrm>
          <a:prstGeom prst="ellipse">
            <a:avLst/>
          </a:prstGeom>
          <a:solidFill>
            <a:schemeClr val="bg1"/>
          </a:solidFill>
          <a:ln>
            <a:solidFill>
              <a:srgbClr val="F483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5071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7391-6477-DC41-93EB-6D23E1668CF9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20/10/23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8" hasCustomPrompt="1"/>
          </p:nvPr>
        </p:nvSpPr>
        <p:spPr>
          <a:xfrm>
            <a:off x="1265674" y="2415973"/>
            <a:ext cx="1213304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53" name="Text Placeholder 51"/>
          <p:cNvSpPr>
            <a:spLocks noGrp="1"/>
          </p:cNvSpPr>
          <p:nvPr>
            <p:ph type="body" sz="quarter" idx="19" hasCustomPrompt="1"/>
          </p:nvPr>
        </p:nvSpPr>
        <p:spPr>
          <a:xfrm>
            <a:off x="3684451" y="3779647"/>
            <a:ext cx="1213304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54" name="Text Placeholder 51"/>
          <p:cNvSpPr>
            <a:spLocks noGrp="1"/>
          </p:cNvSpPr>
          <p:nvPr>
            <p:ph type="body" sz="quarter" idx="20" hasCustomPrompt="1"/>
          </p:nvPr>
        </p:nvSpPr>
        <p:spPr>
          <a:xfrm>
            <a:off x="4827862" y="2198053"/>
            <a:ext cx="1213304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55" name="Text Placeholder 51"/>
          <p:cNvSpPr>
            <a:spLocks noGrp="1"/>
          </p:cNvSpPr>
          <p:nvPr>
            <p:ph type="body" sz="quarter" idx="21" hasCustomPrompt="1"/>
          </p:nvPr>
        </p:nvSpPr>
        <p:spPr>
          <a:xfrm>
            <a:off x="7617991" y="1378057"/>
            <a:ext cx="1213304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56" name="Text Placeholder 51"/>
          <p:cNvSpPr>
            <a:spLocks noGrp="1"/>
          </p:cNvSpPr>
          <p:nvPr>
            <p:ph type="body" sz="quarter" idx="22" hasCustomPrompt="1"/>
          </p:nvPr>
        </p:nvSpPr>
        <p:spPr>
          <a:xfrm>
            <a:off x="5786872" y="3666979"/>
            <a:ext cx="1213304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57" name="Text Placeholder 51"/>
          <p:cNvSpPr>
            <a:spLocks noGrp="1"/>
          </p:cNvSpPr>
          <p:nvPr>
            <p:ph type="body" sz="quarter" idx="23" hasCustomPrompt="1"/>
          </p:nvPr>
        </p:nvSpPr>
        <p:spPr>
          <a:xfrm>
            <a:off x="1681156" y="3346288"/>
            <a:ext cx="1213304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65" name="Text Placeholder 64"/>
          <p:cNvSpPr>
            <a:spLocks noGrp="1"/>
          </p:cNvSpPr>
          <p:nvPr>
            <p:ph type="body" sz="quarter" idx="30" hasCustomPrompt="1"/>
          </p:nvPr>
        </p:nvSpPr>
        <p:spPr>
          <a:xfrm>
            <a:off x="1678802" y="3136153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68" name="Text Placeholder 64"/>
          <p:cNvSpPr>
            <a:spLocks noGrp="1"/>
          </p:cNvSpPr>
          <p:nvPr>
            <p:ph type="body" sz="quarter" idx="31" hasCustomPrompt="1"/>
          </p:nvPr>
        </p:nvSpPr>
        <p:spPr>
          <a:xfrm>
            <a:off x="7609997" y="1162939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69" name="Text Placeholder 64"/>
          <p:cNvSpPr>
            <a:spLocks noGrp="1"/>
          </p:cNvSpPr>
          <p:nvPr>
            <p:ph type="body" sz="quarter" idx="32" hasCustomPrompt="1"/>
          </p:nvPr>
        </p:nvSpPr>
        <p:spPr>
          <a:xfrm>
            <a:off x="1263323" y="2198179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70" name="Text Placeholder 64"/>
          <p:cNvSpPr>
            <a:spLocks noGrp="1"/>
          </p:cNvSpPr>
          <p:nvPr>
            <p:ph type="body" sz="quarter" idx="33" hasCustomPrompt="1"/>
          </p:nvPr>
        </p:nvSpPr>
        <p:spPr>
          <a:xfrm>
            <a:off x="3683063" y="3573388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71" name="Text Placeholder 64"/>
          <p:cNvSpPr>
            <a:spLocks noGrp="1"/>
          </p:cNvSpPr>
          <p:nvPr>
            <p:ph type="body" sz="quarter" idx="34" hasCustomPrompt="1"/>
          </p:nvPr>
        </p:nvSpPr>
        <p:spPr>
          <a:xfrm>
            <a:off x="5786984" y="3459382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72" name="Text Placeholder 64"/>
          <p:cNvSpPr>
            <a:spLocks noGrp="1"/>
          </p:cNvSpPr>
          <p:nvPr>
            <p:ph type="body" sz="quarter" idx="35" hasCustomPrompt="1"/>
          </p:nvPr>
        </p:nvSpPr>
        <p:spPr>
          <a:xfrm>
            <a:off x="4827863" y="1989424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8" name="Freeform 7"/>
          <p:cNvSpPr/>
          <p:nvPr userDrawn="1"/>
        </p:nvSpPr>
        <p:spPr>
          <a:xfrm flipH="1">
            <a:off x="258533" y="1948716"/>
            <a:ext cx="8241264" cy="3093244"/>
          </a:xfrm>
          <a:custGeom>
            <a:avLst/>
            <a:gdLst>
              <a:gd name="connsiteX0" fmla="*/ 0 w 11068050"/>
              <a:gd name="connsiteY0" fmla="*/ 1476375 h 4124325"/>
              <a:gd name="connsiteX1" fmla="*/ 2019300 w 11068050"/>
              <a:gd name="connsiteY1" fmla="*/ 0 h 4124325"/>
              <a:gd name="connsiteX2" fmla="*/ 2819400 w 11068050"/>
              <a:gd name="connsiteY2" fmla="*/ 800100 h 4124325"/>
              <a:gd name="connsiteX3" fmla="*/ 1276350 w 11068050"/>
              <a:gd name="connsiteY3" fmla="*/ 2343150 h 4124325"/>
              <a:gd name="connsiteX4" fmla="*/ 3057525 w 11068050"/>
              <a:gd name="connsiteY4" fmla="*/ 4124325 h 4124325"/>
              <a:gd name="connsiteX5" fmla="*/ 4953000 w 11068050"/>
              <a:gd name="connsiteY5" fmla="*/ 4124325 h 4124325"/>
              <a:gd name="connsiteX6" fmla="*/ 3933825 w 11068050"/>
              <a:gd name="connsiteY6" fmla="*/ 2447925 h 4124325"/>
              <a:gd name="connsiteX7" fmla="*/ 5638800 w 11068050"/>
              <a:gd name="connsiteY7" fmla="*/ 1066800 h 4124325"/>
              <a:gd name="connsiteX8" fmla="*/ 8677275 w 11068050"/>
              <a:gd name="connsiteY8" fmla="*/ 4105275 h 4124325"/>
              <a:gd name="connsiteX9" fmla="*/ 11068050 w 11068050"/>
              <a:gd name="connsiteY9" fmla="*/ 1714500 h 4124325"/>
              <a:gd name="connsiteX10" fmla="*/ 11058525 w 11068050"/>
              <a:gd name="connsiteY10" fmla="*/ 1714500 h 412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68050" h="4124325">
                <a:moveTo>
                  <a:pt x="0" y="1476375"/>
                </a:moveTo>
                <a:lnTo>
                  <a:pt x="2019300" y="0"/>
                </a:lnTo>
                <a:lnTo>
                  <a:pt x="2819400" y="800100"/>
                </a:lnTo>
                <a:lnTo>
                  <a:pt x="1276350" y="2343150"/>
                </a:lnTo>
                <a:lnTo>
                  <a:pt x="3057525" y="4124325"/>
                </a:lnTo>
                <a:lnTo>
                  <a:pt x="4953000" y="4124325"/>
                </a:lnTo>
                <a:lnTo>
                  <a:pt x="3933825" y="2447925"/>
                </a:lnTo>
                <a:lnTo>
                  <a:pt x="5638800" y="1066800"/>
                </a:lnTo>
                <a:lnTo>
                  <a:pt x="8677275" y="4105275"/>
                </a:lnTo>
                <a:lnTo>
                  <a:pt x="11068050" y="1714500"/>
                </a:lnTo>
                <a:lnTo>
                  <a:pt x="11058525" y="1714500"/>
                </a:lnTo>
              </a:path>
            </a:pathLst>
          </a:custGeom>
          <a:noFill/>
          <a:ln>
            <a:solidFill>
              <a:srgbClr val="F3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 flipH="1">
            <a:off x="7975240" y="2177321"/>
            <a:ext cx="999468" cy="1007269"/>
            <a:chOff x="467093" y="2381250"/>
            <a:chExt cx="1342289" cy="1343025"/>
          </a:xfrm>
        </p:grpSpPr>
        <p:grpSp>
          <p:nvGrpSpPr>
            <p:cNvPr id="10" name="Group 9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12" name="Donut 11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13" name="Donut 12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14" name="Donut 13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15" name="Donut 14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16" name="Group 15"/>
          <p:cNvGrpSpPr/>
          <p:nvPr userDrawn="1"/>
        </p:nvGrpSpPr>
        <p:grpSpPr>
          <a:xfrm flipH="1">
            <a:off x="7043302" y="3542104"/>
            <a:ext cx="999468" cy="1007269"/>
            <a:chOff x="467093" y="2381250"/>
            <a:chExt cx="1342289" cy="1343025"/>
          </a:xfrm>
        </p:grpSpPr>
        <p:grpSp>
          <p:nvGrpSpPr>
            <p:cNvPr id="17" name="Group 16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19" name="Donut 18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0" name="Donut 19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1" name="Donut 20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2" name="Donut 21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 flipH="1">
            <a:off x="3794631" y="2290053"/>
            <a:ext cx="999468" cy="1007269"/>
            <a:chOff x="467093" y="2381250"/>
            <a:chExt cx="1342289" cy="1343025"/>
          </a:xfrm>
        </p:grpSpPr>
        <p:grpSp>
          <p:nvGrpSpPr>
            <p:cNvPr id="24" name="Group 23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26" name="Donut 25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7" name="Donut 26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8" name="Donut 27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9" name="Donut 28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25" name="Oval 24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1570951" y="4023385"/>
            <a:ext cx="999468" cy="1007269"/>
            <a:chOff x="467093" y="2381250"/>
            <a:chExt cx="1342289" cy="1343025"/>
          </a:xfrm>
        </p:grpSpPr>
        <p:grpSp>
          <p:nvGrpSpPr>
            <p:cNvPr id="31" name="Group 30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33" name="Donut 32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4" name="Donut 33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5" name="Donut 34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6" name="Donut 35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32" name="Oval 31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37" name="Group 36"/>
          <p:cNvGrpSpPr/>
          <p:nvPr userDrawn="1"/>
        </p:nvGrpSpPr>
        <p:grpSpPr>
          <a:xfrm flipH="1">
            <a:off x="230090" y="2613269"/>
            <a:ext cx="999468" cy="1007269"/>
            <a:chOff x="467093" y="2381250"/>
            <a:chExt cx="1342289" cy="1343025"/>
          </a:xfrm>
        </p:grpSpPr>
        <p:grpSp>
          <p:nvGrpSpPr>
            <p:cNvPr id="38" name="Group 37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40" name="Donut 39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1" name="Donut 40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2" name="Donut 41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3" name="Donut 42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 flipH="1">
            <a:off x="6147214" y="1770918"/>
            <a:ext cx="999468" cy="1007269"/>
            <a:chOff x="467093" y="2381250"/>
            <a:chExt cx="1342289" cy="1343025"/>
          </a:xfrm>
        </p:grpSpPr>
        <p:grpSp>
          <p:nvGrpSpPr>
            <p:cNvPr id="45" name="Group 44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47" name="Donut 46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8" name="Donut 47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9" name="Donut 48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50" name="Donut 49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46" name="Oval 45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sp>
        <p:nvSpPr>
          <p:cNvPr id="73" name="Oval 72"/>
          <p:cNvSpPr/>
          <p:nvPr userDrawn="1"/>
        </p:nvSpPr>
        <p:spPr>
          <a:xfrm flipH="1">
            <a:off x="6098582" y="4910291"/>
            <a:ext cx="227985" cy="240725"/>
          </a:xfrm>
          <a:prstGeom prst="ellipse">
            <a:avLst/>
          </a:prstGeom>
          <a:solidFill>
            <a:schemeClr val="bg1"/>
          </a:solidFill>
          <a:ln>
            <a:solidFill>
              <a:srgbClr val="F483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74" name="Oval 73"/>
          <p:cNvSpPr/>
          <p:nvPr userDrawn="1"/>
        </p:nvSpPr>
        <p:spPr>
          <a:xfrm flipH="1">
            <a:off x="4674962" y="4910291"/>
            <a:ext cx="227985" cy="240725"/>
          </a:xfrm>
          <a:prstGeom prst="ellipse">
            <a:avLst/>
          </a:prstGeom>
          <a:solidFill>
            <a:schemeClr val="bg1"/>
          </a:solidFill>
          <a:ln>
            <a:solidFill>
              <a:srgbClr val="F483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75" name="Oval 74"/>
          <p:cNvSpPr/>
          <p:nvPr userDrawn="1"/>
        </p:nvSpPr>
        <p:spPr>
          <a:xfrm flipH="1">
            <a:off x="5412008" y="3645780"/>
            <a:ext cx="227985" cy="240725"/>
          </a:xfrm>
          <a:prstGeom prst="ellipse">
            <a:avLst/>
          </a:prstGeom>
          <a:solidFill>
            <a:schemeClr val="bg1"/>
          </a:solidFill>
          <a:ln>
            <a:solidFill>
              <a:srgbClr val="F483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58" name="Picture Placeholder 5"/>
          <p:cNvSpPr>
            <a:spLocks noGrp="1"/>
          </p:cNvSpPr>
          <p:nvPr userDrawn="1">
            <p:ph type="pic" sz="quarter" idx="24"/>
          </p:nvPr>
        </p:nvSpPr>
        <p:spPr>
          <a:xfrm>
            <a:off x="1185721" y="1420857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59" name="Picture Placeholder 5"/>
          <p:cNvSpPr>
            <a:spLocks noGrp="1"/>
          </p:cNvSpPr>
          <p:nvPr userDrawn="1">
            <p:ph type="pic" sz="quarter" idx="25"/>
          </p:nvPr>
        </p:nvSpPr>
        <p:spPr>
          <a:xfrm>
            <a:off x="3890947" y="2418715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60" name="Picture Placeholder 5"/>
          <p:cNvSpPr>
            <a:spLocks noGrp="1"/>
          </p:cNvSpPr>
          <p:nvPr userDrawn="1">
            <p:ph type="pic" sz="quarter" idx="26"/>
          </p:nvPr>
        </p:nvSpPr>
        <p:spPr>
          <a:xfrm>
            <a:off x="1669581" y="4128931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61" name="Picture Placeholder 5"/>
          <p:cNvSpPr>
            <a:spLocks noGrp="1"/>
          </p:cNvSpPr>
          <p:nvPr userDrawn="1">
            <p:ph type="pic" sz="quarter" idx="27"/>
          </p:nvPr>
        </p:nvSpPr>
        <p:spPr>
          <a:xfrm>
            <a:off x="6251320" y="1869757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62" name="Picture Placeholder 5"/>
          <p:cNvSpPr>
            <a:spLocks noGrp="1"/>
          </p:cNvSpPr>
          <p:nvPr userDrawn="1">
            <p:ph type="pic" sz="quarter" idx="28"/>
          </p:nvPr>
        </p:nvSpPr>
        <p:spPr>
          <a:xfrm>
            <a:off x="7138972" y="3644194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63" name="Picture Placeholder 5"/>
          <p:cNvSpPr>
            <a:spLocks noGrp="1"/>
          </p:cNvSpPr>
          <p:nvPr userDrawn="1">
            <p:ph type="pic" sz="quarter" idx="29"/>
          </p:nvPr>
        </p:nvSpPr>
        <p:spPr>
          <a:xfrm>
            <a:off x="8081578" y="2290861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00559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 flipH="1">
            <a:off x="403418" y="1755777"/>
            <a:ext cx="999468" cy="1007269"/>
            <a:chOff x="467093" y="2381250"/>
            <a:chExt cx="1342289" cy="1343025"/>
          </a:xfrm>
        </p:grpSpPr>
        <p:grpSp>
          <p:nvGrpSpPr>
            <p:cNvPr id="21" name="Group 20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23" name="Donut 22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4" name="Donut 23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5" name="Donut 24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6" name="Donut 25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1873602" y="1755777"/>
            <a:ext cx="999468" cy="1007269"/>
            <a:chOff x="467093" y="2381250"/>
            <a:chExt cx="1342289" cy="1343025"/>
          </a:xfrm>
        </p:grpSpPr>
        <p:grpSp>
          <p:nvGrpSpPr>
            <p:cNvPr id="28" name="Group 27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30" name="Donut 29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1" name="Donut 30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2" name="Donut 31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3" name="Donut 32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29" name="Oval 28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3343786" y="1755777"/>
            <a:ext cx="999468" cy="1007269"/>
            <a:chOff x="467093" y="2381250"/>
            <a:chExt cx="1342289" cy="1343025"/>
          </a:xfrm>
        </p:grpSpPr>
        <p:grpSp>
          <p:nvGrpSpPr>
            <p:cNvPr id="35" name="Group 34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37" name="Donut 36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8" name="Donut 37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9" name="Donut 38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0" name="Donut 39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36" name="Oval 35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41" name="Group 40"/>
          <p:cNvGrpSpPr/>
          <p:nvPr userDrawn="1"/>
        </p:nvGrpSpPr>
        <p:grpSpPr>
          <a:xfrm flipH="1">
            <a:off x="4813970" y="1755777"/>
            <a:ext cx="999468" cy="1007269"/>
            <a:chOff x="467093" y="2381250"/>
            <a:chExt cx="1342289" cy="1343025"/>
          </a:xfrm>
        </p:grpSpPr>
        <p:grpSp>
          <p:nvGrpSpPr>
            <p:cNvPr id="42" name="Group 41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44" name="Donut 43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5" name="Donut 44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6" name="Donut 45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7" name="Donut 46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43" name="Oval 42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48" name="Group 47"/>
          <p:cNvGrpSpPr/>
          <p:nvPr userDrawn="1"/>
        </p:nvGrpSpPr>
        <p:grpSpPr>
          <a:xfrm flipH="1">
            <a:off x="6284153" y="1755777"/>
            <a:ext cx="999468" cy="1007269"/>
            <a:chOff x="467093" y="2381250"/>
            <a:chExt cx="1342289" cy="1343025"/>
          </a:xfrm>
        </p:grpSpPr>
        <p:grpSp>
          <p:nvGrpSpPr>
            <p:cNvPr id="49" name="Group 48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51" name="Donut 50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52" name="Donut 51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53" name="Donut 52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54" name="Donut 53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50" name="Oval 49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55" name="Group 54"/>
          <p:cNvGrpSpPr/>
          <p:nvPr userDrawn="1"/>
        </p:nvGrpSpPr>
        <p:grpSpPr>
          <a:xfrm flipH="1">
            <a:off x="7754337" y="1755777"/>
            <a:ext cx="999468" cy="1007269"/>
            <a:chOff x="467093" y="2381250"/>
            <a:chExt cx="1342289" cy="1343025"/>
          </a:xfrm>
        </p:grpSpPr>
        <p:grpSp>
          <p:nvGrpSpPr>
            <p:cNvPr id="56" name="Group 55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58" name="Donut 57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59" name="Donut 58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60" name="Donut 59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61" name="Donut 60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57" name="Oval 56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807B-46F5-884F-8535-33674DA30B42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20/10/23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502048" y="1857868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3442417" y="1857868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1972234" y="1857868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4912600" y="1857868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6382783" y="1857868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852969" y="1857868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450469" y="2853245"/>
            <a:ext cx="905387" cy="304800"/>
          </a:xfrm>
        </p:spPr>
        <p:txBody>
          <a:bodyPr/>
          <a:lstStyle>
            <a:lvl1pPr marL="0" marR="0" indent="0" algn="ctr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16824" y="2853245"/>
            <a:ext cx="905387" cy="304800"/>
          </a:xfrm>
        </p:spPr>
        <p:txBody>
          <a:bodyPr/>
          <a:lstStyle>
            <a:lvl1pPr marL="0" marR="0" indent="0" algn="ctr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383180" y="2853245"/>
            <a:ext cx="905387" cy="304800"/>
          </a:xfrm>
        </p:spPr>
        <p:txBody>
          <a:bodyPr/>
          <a:lstStyle>
            <a:lvl1pPr marL="0" marR="0" indent="0" algn="ctr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30" hasCustomPrompt="1"/>
          </p:nvPr>
        </p:nvSpPr>
        <p:spPr>
          <a:xfrm>
            <a:off x="4849536" y="2853245"/>
            <a:ext cx="905387" cy="304800"/>
          </a:xfrm>
        </p:spPr>
        <p:txBody>
          <a:bodyPr/>
          <a:lstStyle>
            <a:lvl1pPr marL="0" marR="0" indent="0" algn="ctr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31" hasCustomPrompt="1"/>
          </p:nvPr>
        </p:nvSpPr>
        <p:spPr>
          <a:xfrm>
            <a:off x="6315892" y="2853245"/>
            <a:ext cx="905387" cy="304800"/>
          </a:xfrm>
        </p:spPr>
        <p:txBody>
          <a:bodyPr/>
          <a:lstStyle>
            <a:lvl1pPr marL="0" marR="0" indent="0" algn="ctr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32" hasCustomPrompt="1"/>
          </p:nvPr>
        </p:nvSpPr>
        <p:spPr>
          <a:xfrm>
            <a:off x="7782248" y="2853245"/>
            <a:ext cx="905387" cy="304800"/>
          </a:xfrm>
        </p:spPr>
        <p:txBody>
          <a:bodyPr/>
          <a:lstStyle>
            <a:lvl1pPr marL="0" marR="0" indent="0" algn="ctr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75" name="Text Placeholder 74"/>
          <p:cNvSpPr>
            <a:spLocks noGrp="1"/>
          </p:cNvSpPr>
          <p:nvPr>
            <p:ph type="body" sz="quarter" idx="33" hasCustomPrompt="1"/>
          </p:nvPr>
        </p:nvSpPr>
        <p:spPr>
          <a:xfrm>
            <a:off x="457200" y="3353611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77" name="Text Placeholder 74"/>
          <p:cNvSpPr>
            <a:spLocks noGrp="1"/>
          </p:cNvSpPr>
          <p:nvPr>
            <p:ph type="body" sz="quarter" idx="34" hasCustomPrompt="1"/>
          </p:nvPr>
        </p:nvSpPr>
        <p:spPr>
          <a:xfrm>
            <a:off x="457200" y="3613612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78" name="Text Placeholder 74"/>
          <p:cNvSpPr>
            <a:spLocks noGrp="1"/>
          </p:cNvSpPr>
          <p:nvPr>
            <p:ph type="body" sz="quarter" idx="35" hasCustomPrompt="1"/>
          </p:nvPr>
        </p:nvSpPr>
        <p:spPr>
          <a:xfrm>
            <a:off x="457200" y="3832163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79" name="Text Placeholder 74"/>
          <p:cNvSpPr>
            <a:spLocks noGrp="1"/>
          </p:cNvSpPr>
          <p:nvPr>
            <p:ph type="body" sz="quarter" idx="36" hasCustomPrompt="1"/>
          </p:nvPr>
        </p:nvSpPr>
        <p:spPr>
          <a:xfrm>
            <a:off x="457200" y="4054483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92" name="Text Placeholder 74"/>
          <p:cNvSpPr>
            <a:spLocks noGrp="1"/>
          </p:cNvSpPr>
          <p:nvPr>
            <p:ph type="body" sz="quarter" idx="37" hasCustomPrompt="1"/>
          </p:nvPr>
        </p:nvSpPr>
        <p:spPr>
          <a:xfrm>
            <a:off x="1923003" y="3353611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93" name="Text Placeholder 74"/>
          <p:cNvSpPr>
            <a:spLocks noGrp="1"/>
          </p:cNvSpPr>
          <p:nvPr>
            <p:ph type="body" sz="quarter" idx="38" hasCustomPrompt="1"/>
          </p:nvPr>
        </p:nvSpPr>
        <p:spPr>
          <a:xfrm>
            <a:off x="1923003" y="3613612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94" name="Text Placeholder 74"/>
          <p:cNvSpPr>
            <a:spLocks noGrp="1"/>
          </p:cNvSpPr>
          <p:nvPr>
            <p:ph type="body" sz="quarter" idx="39" hasCustomPrompt="1"/>
          </p:nvPr>
        </p:nvSpPr>
        <p:spPr>
          <a:xfrm>
            <a:off x="1923003" y="3832163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95" name="Text Placeholder 74"/>
          <p:cNvSpPr>
            <a:spLocks noGrp="1"/>
          </p:cNvSpPr>
          <p:nvPr>
            <p:ph type="body" sz="quarter" idx="40" hasCustomPrompt="1"/>
          </p:nvPr>
        </p:nvSpPr>
        <p:spPr>
          <a:xfrm>
            <a:off x="1923003" y="4054483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8" name="Text Placeholder 74"/>
          <p:cNvSpPr>
            <a:spLocks noGrp="1"/>
          </p:cNvSpPr>
          <p:nvPr>
            <p:ph type="body" sz="quarter" idx="41" hasCustomPrompt="1"/>
          </p:nvPr>
        </p:nvSpPr>
        <p:spPr>
          <a:xfrm>
            <a:off x="3388809" y="3353611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9" name="Text Placeholder 74"/>
          <p:cNvSpPr>
            <a:spLocks noGrp="1"/>
          </p:cNvSpPr>
          <p:nvPr>
            <p:ph type="body" sz="quarter" idx="42" hasCustomPrompt="1"/>
          </p:nvPr>
        </p:nvSpPr>
        <p:spPr>
          <a:xfrm>
            <a:off x="3388809" y="3613612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10" name="Text Placeholder 74"/>
          <p:cNvSpPr>
            <a:spLocks noGrp="1"/>
          </p:cNvSpPr>
          <p:nvPr>
            <p:ph type="body" sz="quarter" idx="43" hasCustomPrompt="1"/>
          </p:nvPr>
        </p:nvSpPr>
        <p:spPr>
          <a:xfrm>
            <a:off x="3388809" y="3832163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11" name="Text Placeholder 74"/>
          <p:cNvSpPr>
            <a:spLocks noGrp="1"/>
          </p:cNvSpPr>
          <p:nvPr>
            <p:ph type="body" sz="quarter" idx="44" hasCustomPrompt="1"/>
          </p:nvPr>
        </p:nvSpPr>
        <p:spPr>
          <a:xfrm>
            <a:off x="3388809" y="4054483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24" name="Text Placeholder 74"/>
          <p:cNvSpPr>
            <a:spLocks noGrp="1"/>
          </p:cNvSpPr>
          <p:nvPr>
            <p:ph type="body" sz="quarter" idx="45" hasCustomPrompt="1"/>
          </p:nvPr>
        </p:nvSpPr>
        <p:spPr>
          <a:xfrm>
            <a:off x="4850844" y="3353611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25" name="Text Placeholder 74"/>
          <p:cNvSpPr>
            <a:spLocks noGrp="1"/>
          </p:cNvSpPr>
          <p:nvPr>
            <p:ph type="body" sz="quarter" idx="46" hasCustomPrompt="1"/>
          </p:nvPr>
        </p:nvSpPr>
        <p:spPr>
          <a:xfrm>
            <a:off x="4850844" y="3613612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26" name="Text Placeholder 74"/>
          <p:cNvSpPr>
            <a:spLocks noGrp="1"/>
          </p:cNvSpPr>
          <p:nvPr>
            <p:ph type="body" sz="quarter" idx="47" hasCustomPrompt="1"/>
          </p:nvPr>
        </p:nvSpPr>
        <p:spPr>
          <a:xfrm>
            <a:off x="4850844" y="3832163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27" name="Text Placeholder 74"/>
          <p:cNvSpPr>
            <a:spLocks noGrp="1"/>
          </p:cNvSpPr>
          <p:nvPr>
            <p:ph type="body" sz="quarter" idx="48" hasCustomPrompt="1"/>
          </p:nvPr>
        </p:nvSpPr>
        <p:spPr>
          <a:xfrm>
            <a:off x="4850844" y="4054483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40" name="Text Placeholder 74"/>
          <p:cNvSpPr>
            <a:spLocks noGrp="1"/>
          </p:cNvSpPr>
          <p:nvPr>
            <p:ph type="body" sz="quarter" idx="49" hasCustomPrompt="1"/>
          </p:nvPr>
        </p:nvSpPr>
        <p:spPr>
          <a:xfrm>
            <a:off x="6335487" y="3353611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41" name="Text Placeholder 74"/>
          <p:cNvSpPr>
            <a:spLocks noGrp="1"/>
          </p:cNvSpPr>
          <p:nvPr>
            <p:ph type="body" sz="quarter" idx="50" hasCustomPrompt="1"/>
          </p:nvPr>
        </p:nvSpPr>
        <p:spPr>
          <a:xfrm>
            <a:off x="6335487" y="3613612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42" name="Text Placeholder 74"/>
          <p:cNvSpPr>
            <a:spLocks noGrp="1"/>
          </p:cNvSpPr>
          <p:nvPr>
            <p:ph type="body" sz="quarter" idx="51" hasCustomPrompt="1"/>
          </p:nvPr>
        </p:nvSpPr>
        <p:spPr>
          <a:xfrm>
            <a:off x="6335487" y="3832163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43" name="Text Placeholder 74"/>
          <p:cNvSpPr>
            <a:spLocks noGrp="1"/>
          </p:cNvSpPr>
          <p:nvPr>
            <p:ph type="body" sz="quarter" idx="52" hasCustomPrompt="1"/>
          </p:nvPr>
        </p:nvSpPr>
        <p:spPr>
          <a:xfrm>
            <a:off x="6335487" y="4054483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56" name="Text Placeholder 74"/>
          <p:cNvSpPr>
            <a:spLocks noGrp="1"/>
          </p:cNvSpPr>
          <p:nvPr>
            <p:ph type="body" sz="quarter" idx="53" hasCustomPrompt="1"/>
          </p:nvPr>
        </p:nvSpPr>
        <p:spPr>
          <a:xfrm>
            <a:off x="7797522" y="3353611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57" name="Text Placeholder 74"/>
          <p:cNvSpPr>
            <a:spLocks noGrp="1"/>
          </p:cNvSpPr>
          <p:nvPr>
            <p:ph type="body" sz="quarter" idx="54" hasCustomPrompt="1"/>
          </p:nvPr>
        </p:nvSpPr>
        <p:spPr>
          <a:xfrm>
            <a:off x="7797522" y="3613612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58" name="Text Placeholder 74"/>
          <p:cNvSpPr>
            <a:spLocks noGrp="1"/>
          </p:cNvSpPr>
          <p:nvPr>
            <p:ph type="body" sz="quarter" idx="55" hasCustomPrompt="1"/>
          </p:nvPr>
        </p:nvSpPr>
        <p:spPr>
          <a:xfrm>
            <a:off x="7797522" y="3832163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59" name="Text Placeholder 74"/>
          <p:cNvSpPr>
            <a:spLocks noGrp="1"/>
          </p:cNvSpPr>
          <p:nvPr>
            <p:ph type="body" sz="quarter" idx="56" hasCustomPrompt="1"/>
          </p:nvPr>
        </p:nvSpPr>
        <p:spPr>
          <a:xfrm>
            <a:off x="7797522" y="4054483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1050069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0D6F-A31A-894D-AD16-8D76EBA8FA35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20/10/23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471964" y="1597819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61931" y="1999062"/>
            <a:ext cx="1360885" cy="5869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2191314" y="1597819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2180103" y="1999062"/>
            <a:ext cx="1360885" cy="5869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10667" y="1597819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3898274" y="1999062"/>
            <a:ext cx="1360885" cy="5869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5630019" y="1597819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5616447" y="1999062"/>
            <a:ext cx="1360885" cy="5869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6" hasCustomPrompt="1"/>
          </p:nvPr>
        </p:nvSpPr>
        <p:spPr>
          <a:xfrm>
            <a:off x="7349371" y="1597819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7334619" y="1999062"/>
            <a:ext cx="1360885" cy="5869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471496" y="3038095"/>
            <a:ext cx="4100513" cy="16196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 hasCustomPrompt="1"/>
          </p:nvPr>
        </p:nvSpPr>
        <p:spPr>
          <a:xfrm>
            <a:off x="4707733" y="3038485"/>
            <a:ext cx="3974306" cy="49768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30" hasCustomPrompt="1"/>
          </p:nvPr>
        </p:nvSpPr>
        <p:spPr>
          <a:xfrm>
            <a:off x="4707733" y="3645693"/>
            <a:ext cx="3974306" cy="101203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28565659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95E3-66B1-AA4C-8369-7F45262646CA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20/10/23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511492" y="26693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97649" y="3142062"/>
            <a:ext cx="1360885" cy="5869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2229664" y="26693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2215821" y="3142062"/>
            <a:ext cx="1360885" cy="5869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47836" y="26693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3933993" y="3142062"/>
            <a:ext cx="1360885" cy="5869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5666008" y="26693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5652165" y="3142062"/>
            <a:ext cx="1360885" cy="5869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6" hasCustomPrompt="1"/>
          </p:nvPr>
        </p:nvSpPr>
        <p:spPr>
          <a:xfrm>
            <a:off x="7384180" y="26693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7370337" y="3142062"/>
            <a:ext cx="1360885" cy="5869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870910" y="3047834"/>
            <a:ext cx="614363" cy="6858"/>
          </a:xfrm>
          <a:prstGeom prst="rect">
            <a:avLst/>
          </a:prstGeom>
          <a:solidFill>
            <a:srgbClr val="DF6F2F"/>
          </a:solidFill>
          <a:ln>
            <a:solidFill>
              <a:srgbClr val="DF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2589082" y="3047834"/>
            <a:ext cx="614363" cy="6858"/>
          </a:xfrm>
          <a:prstGeom prst="rect">
            <a:avLst/>
          </a:prstGeom>
          <a:solidFill>
            <a:srgbClr val="DF6F2F"/>
          </a:solidFill>
          <a:ln>
            <a:solidFill>
              <a:srgbClr val="DF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4307254" y="3047834"/>
            <a:ext cx="614363" cy="6858"/>
          </a:xfrm>
          <a:prstGeom prst="rect">
            <a:avLst/>
          </a:prstGeom>
          <a:solidFill>
            <a:srgbClr val="DF6F2F"/>
          </a:solidFill>
          <a:ln>
            <a:solidFill>
              <a:srgbClr val="DF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6025426" y="3047834"/>
            <a:ext cx="614363" cy="6858"/>
          </a:xfrm>
          <a:prstGeom prst="rect">
            <a:avLst/>
          </a:prstGeom>
          <a:solidFill>
            <a:srgbClr val="DF6F2F"/>
          </a:solidFill>
          <a:ln>
            <a:solidFill>
              <a:srgbClr val="DF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7743598" y="3047834"/>
            <a:ext cx="614363" cy="6858"/>
          </a:xfrm>
          <a:prstGeom prst="rect">
            <a:avLst/>
          </a:prstGeom>
          <a:solidFill>
            <a:srgbClr val="DF6F2F"/>
          </a:solidFill>
          <a:ln>
            <a:solidFill>
              <a:srgbClr val="DF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87621" y="2165570"/>
            <a:ext cx="521091" cy="469359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600" dirty="0">
                <a:solidFill>
                  <a:srgbClr val="616A77"/>
                </a:solidFill>
                <a:latin typeface="et-line" panose="02000503000000000000" pitchFamily="2" charset="2"/>
              </a:rPr>
              <a:t></a:t>
            </a:r>
            <a:endParaRPr lang="en-US" sz="2600" dirty="0">
              <a:solidFill>
                <a:srgbClr val="616A77"/>
              </a:solidFill>
              <a:latin typeface="Times New Roman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2668910" y="2165570"/>
            <a:ext cx="521091" cy="469359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600" dirty="0">
                <a:solidFill>
                  <a:srgbClr val="616A77"/>
                </a:solidFill>
                <a:latin typeface="et-line" panose="02000503000000000000" pitchFamily="2" charset="2"/>
              </a:rPr>
              <a:t></a:t>
            </a:r>
            <a:endParaRPr lang="en-US" sz="2600" dirty="0">
              <a:solidFill>
                <a:srgbClr val="616A77"/>
              </a:solidFill>
              <a:latin typeface="Times New Roman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4397900" y="2165570"/>
            <a:ext cx="521091" cy="469359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600" dirty="0">
                <a:solidFill>
                  <a:srgbClr val="616A77"/>
                </a:solidFill>
                <a:latin typeface="et-line" panose="02000503000000000000" pitchFamily="2" charset="2"/>
              </a:rPr>
              <a:t></a:t>
            </a:r>
            <a:endParaRPr lang="en-US" sz="2600" dirty="0">
              <a:solidFill>
                <a:srgbClr val="616A77"/>
              </a:solidFill>
              <a:latin typeface="Times New Roman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6047546" y="2165570"/>
            <a:ext cx="521091" cy="469359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600" dirty="0">
                <a:solidFill>
                  <a:srgbClr val="616A77"/>
                </a:solidFill>
                <a:latin typeface="et-line" panose="02000503000000000000" pitchFamily="2" charset="2"/>
              </a:rPr>
              <a:t></a:t>
            </a:r>
            <a:endParaRPr lang="en-US" sz="2600" dirty="0">
              <a:solidFill>
                <a:srgbClr val="616A77"/>
              </a:solidFill>
              <a:latin typeface="Times New Roman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7686971" y="2165570"/>
            <a:ext cx="521091" cy="469359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600" dirty="0">
                <a:solidFill>
                  <a:srgbClr val="616A77"/>
                </a:solidFill>
                <a:latin typeface="et-line" panose="02000503000000000000" pitchFamily="2" charset="2"/>
              </a:rPr>
              <a:t></a:t>
            </a:r>
            <a:endParaRPr lang="en-US" sz="2600" dirty="0">
              <a:solidFill>
                <a:srgbClr val="616A77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68677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B227-9A82-8640-AE40-F94778217C31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20/10/23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26" hasCustomPrompt="1"/>
          </p:nvPr>
        </p:nvSpPr>
        <p:spPr>
          <a:xfrm>
            <a:off x="899050" y="238363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773850" y="2856319"/>
            <a:ext cx="1583597" cy="90844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58467" y="2762084"/>
            <a:ext cx="614363" cy="6858"/>
          </a:xfrm>
          <a:prstGeom prst="rect">
            <a:avLst/>
          </a:prstGeom>
          <a:solidFill>
            <a:srgbClr val="DF6F2F"/>
          </a:solidFill>
          <a:ln>
            <a:solidFill>
              <a:srgbClr val="DF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201840" y="1879820"/>
            <a:ext cx="521091" cy="469359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600" dirty="0">
                <a:solidFill>
                  <a:srgbClr val="616A77"/>
                </a:solidFill>
                <a:latin typeface="et-line" panose="02000503000000000000" pitchFamily="2" charset="2"/>
              </a:rPr>
              <a:t></a:t>
            </a:r>
            <a:endParaRPr lang="en-US" sz="2600" dirty="0">
              <a:solidFill>
                <a:srgbClr val="616A77"/>
              </a:solidFill>
              <a:latin typeface="Times New Roman"/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8"/>
          </p:nvPr>
        </p:nvSpPr>
        <p:spPr>
          <a:xfrm>
            <a:off x="2514601" y="1879997"/>
            <a:ext cx="3443288" cy="20562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29"/>
          </p:nvPr>
        </p:nvSpPr>
        <p:spPr>
          <a:xfrm>
            <a:off x="6115050" y="1879997"/>
            <a:ext cx="2571750" cy="205620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3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07EE-659F-D941-962E-C9C5C0345AE6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20/10/23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58775" y="0"/>
            <a:ext cx="285226" cy="273844"/>
          </a:xfrm>
        </p:spPr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514351"/>
            <a:ext cx="8229600" cy="32640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9" y="3778379"/>
            <a:ext cx="694427" cy="194095"/>
          </a:xfrm>
        </p:spPr>
        <p:txBody>
          <a:bodyPr>
            <a:normAutofit/>
          </a:bodyPr>
          <a:lstStyle>
            <a:lvl1pPr marL="0" indent="0">
              <a:buNone/>
              <a:defRPr sz="1100"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About us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3971927"/>
            <a:ext cx="4114800" cy="77152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900"/>
            </a:lvl1pPr>
          </a:lstStyle>
          <a:p>
            <a:pPr lvl="0"/>
            <a:r>
              <a:rPr lang="en-US" sz="900"/>
              <a:t>Collaboratively productivate cost effective web services whereas standardized strategic theme areas. Competently reinvent innovative bandwidth rather than market positioning niche markets. Continually disintermediate top-line processes with enterprise</a:t>
            </a:r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>
            <a:off x="5156439" y="3971925"/>
            <a:ext cx="226444" cy="2399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7" name="Oval 16"/>
          <p:cNvSpPr/>
          <p:nvPr userDrawn="1"/>
        </p:nvSpPr>
        <p:spPr>
          <a:xfrm>
            <a:off x="5156439" y="4366583"/>
            <a:ext cx="226444" cy="2399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8" name="Oval 17"/>
          <p:cNvSpPr/>
          <p:nvPr userDrawn="1"/>
        </p:nvSpPr>
        <p:spPr>
          <a:xfrm>
            <a:off x="6980928" y="3971925"/>
            <a:ext cx="226444" cy="2399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6980928" y="4366583"/>
            <a:ext cx="226444" cy="2399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5460215" y="3971926"/>
            <a:ext cx="1300163" cy="240506"/>
          </a:xfrm>
        </p:spPr>
        <p:txBody>
          <a:bodyPr>
            <a:normAutofit/>
          </a:bodyPr>
          <a:lstStyle>
            <a:lvl1pPr marL="0" indent="0">
              <a:buNone/>
              <a:defRPr sz="900">
                <a:latin typeface="Raleway" panose="020B0003030101060003" pitchFamily="34" charset="0"/>
              </a:defRPr>
            </a:lvl1pPr>
          </a:lstStyle>
          <a:p>
            <a:pPr lvl="0"/>
            <a:r>
              <a:rPr lang="en-US" sz="900"/>
              <a:t>There text</a:t>
            </a:r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60215" y="4392463"/>
            <a:ext cx="1300163" cy="240506"/>
          </a:xfrm>
        </p:spPr>
        <p:txBody>
          <a:bodyPr>
            <a:normAutofit/>
          </a:bodyPr>
          <a:lstStyle>
            <a:lvl1pPr marL="0" indent="0">
              <a:buNone/>
              <a:defRPr sz="900">
                <a:latin typeface="Raleway" panose="020B0003030101060003" pitchFamily="34" charset="0"/>
              </a:defRPr>
            </a:lvl1pPr>
          </a:lstStyle>
          <a:p>
            <a:pPr lvl="0"/>
            <a:r>
              <a:rPr lang="en-US" sz="900"/>
              <a:t>There text</a:t>
            </a:r>
            <a:endParaRPr lang="en-US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7394689" y="3971926"/>
            <a:ext cx="1300163" cy="240506"/>
          </a:xfrm>
        </p:spPr>
        <p:txBody>
          <a:bodyPr>
            <a:normAutofit/>
          </a:bodyPr>
          <a:lstStyle>
            <a:lvl1pPr marL="0" indent="0">
              <a:buNone/>
              <a:defRPr sz="900">
                <a:latin typeface="Raleway" panose="020B0003030101060003" pitchFamily="34" charset="0"/>
              </a:defRPr>
            </a:lvl1pPr>
          </a:lstStyle>
          <a:p>
            <a:pPr lvl="0"/>
            <a:r>
              <a:rPr lang="en-US" sz="900"/>
              <a:t>There text</a:t>
            </a:r>
            <a:endParaRPr lang="en-US"/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7394689" y="4392463"/>
            <a:ext cx="1300163" cy="240506"/>
          </a:xfrm>
        </p:spPr>
        <p:txBody>
          <a:bodyPr>
            <a:normAutofit/>
          </a:bodyPr>
          <a:lstStyle>
            <a:lvl1pPr marL="0" indent="0">
              <a:buNone/>
              <a:defRPr sz="900">
                <a:latin typeface="Raleway" panose="020B0003030101060003" pitchFamily="34" charset="0"/>
              </a:defRPr>
            </a:lvl1pPr>
          </a:lstStyle>
          <a:p>
            <a:pPr lvl="0"/>
            <a:r>
              <a:rPr lang="en-US" sz="900"/>
              <a:t>There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1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84">
          <p15:clr>
            <a:srgbClr val="FBAE40"/>
          </p15:clr>
        </p15:guide>
        <p15:guide id="4" pos="7296">
          <p15:clr>
            <a:srgbClr val="FBAE40"/>
          </p15:clr>
        </p15:guide>
        <p15:guide id="5" orient="horz" pos="432">
          <p15:clr>
            <a:srgbClr val="FBAE40"/>
          </p15:clr>
        </p15:guide>
        <p15:guide id="6" orient="horz" pos="398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9528-7B40-AF44-831A-C2E33FB560CB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20/10/23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2265760" y="1883550"/>
            <a:ext cx="763190" cy="245293"/>
          </a:xfrm>
        </p:spPr>
        <p:txBody>
          <a:bodyPr/>
          <a:lstStyle>
            <a:lvl1pPr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2265760" y="2149473"/>
            <a:ext cx="763190" cy="45334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4106224" y="1883550"/>
            <a:ext cx="763190" cy="245293"/>
          </a:xfrm>
        </p:spPr>
        <p:txBody>
          <a:bodyPr/>
          <a:lstStyle>
            <a:lvl1pPr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25" hasCustomPrompt="1"/>
          </p:nvPr>
        </p:nvSpPr>
        <p:spPr>
          <a:xfrm>
            <a:off x="4106224" y="2149473"/>
            <a:ext cx="763190" cy="45334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26" hasCustomPrompt="1"/>
          </p:nvPr>
        </p:nvSpPr>
        <p:spPr>
          <a:xfrm>
            <a:off x="5599840" y="1893768"/>
            <a:ext cx="763190" cy="245293"/>
          </a:xfrm>
        </p:spPr>
        <p:txBody>
          <a:bodyPr/>
          <a:lstStyle>
            <a:lvl1pPr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27" hasCustomPrompt="1"/>
          </p:nvPr>
        </p:nvSpPr>
        <p:spPr>
          <a:xfrm>
            <a:off x="5599840" y="2159691"/>
            <a:ext cx="763190" cy="45334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28" hasCustomPrompt="1"/>
          </p:nvPr>
        </p:nvSpPr>
        <p:spPr>
          <a:xfrm>
            <a:off x="7111398" y="1893768"/>
            <a:ext cx="763190" cy="245293"/>
          </a:xfrm>
        </p:spPr>
        <p:txBody>
          <a:bodyPr/>
          <a:lstStyle>
            <a:lvl1pPr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29" hasCustomPrompt="1"/>
          </p:nvPr>
        </p:nvSpPr>
        <p:spPr>
          <a:xfrm>
            <a:off x="7111398" y="2159691"/>
            <a:ext cx="763190" cy="45334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30" hasCustomPrompt="1"/>
          </p:nvPr>
        </p:nvSpPr>
        <p:spPr>
          <a:xfrm>
            <a:off x="2265760" y="3269146"/>
            <a:ext cx="763190" cy="245293"/>
          </a:xfrm>
        </p:spPr>
        <p:txBody>
          <a:bodyPr/>
          <a:lstStyle>
            <a:lvl1pPr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31" hasCustomPrompt="1"/>
          </p:nvPr>
        </p:nvSpPr>
        <p:spPr>
          <a:xfrm>
            <a:off x="2265760" y="3535068"/>
            <a:ext cx="763190" cy="45334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227574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B2F9-B19D-FF4C-9280-307AAB3A7A95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20/10/23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0" y="1384540"/>
            <a:ext cx="9144000" cy="37589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75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9C4E-619A-7F4C-961B-49BC95AE9B2A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20/10/23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77120" y="1460466"/>
            <a:ext cx="3034166" cy="2973386"/>
            <a:chOff x="1169494" y="1947286"/>
            <a:chExt cx="4045554" cy="3964515"/>
          </a:xfrm>
        </p:grpSpPr>
        <p:sp>
          <p:nvSpPr>
            <p:cNvPr id="9" name="Freeform 8"/>
            <p:cNvSpPr/>
            <p:nvPr/>
          </p:nvSpPr>
          <p:spPr>
            <a:xfrm>
              <a:off x="2585313" y="3404666"/>
              <a:ext cx="1213917" cy="1213917"/>
            </a:xfrm>
            <a:custGeom>
              <a:avLst/>
              <a:gdLst>
                <a:gd name="connsiteX0" fmla="*/ 0 w 1213917"/>
                <a:gd name="connsiteY0" fmla="*/ 202324 h 1213917"/>
                <a:gd name="connsiteX1" fmla="*/ 202324 w 1213917"/>
                <a:gd name="connsiteY1" fmla="*/ 0 h 1213917"/>
                <a:gd name="connsiteX2" fmla="*/ 1011593 w 1213917"/>
                <a:gd name="connsiteY2" fmla="*/ 0 h 1213917"/>
                <a:gd name="connsiteX3" fmla="*/ 1213917 w 1213917"/>
                <a:gd name="connsiteY3" fmla="*/ 202324 h 1213917"/>
                <a:gd name="connsiteX4" fmla="*/ 1213917 w 1213917"/>
                <a:gd name="connsiteY4" fmla="*/ 1011593 h 1213917"/>
                <a:gd name="connsiteX5" fmla="*/ 1011593 w 1213917"/>
                <a:gd name="connsiteY5" fmla="*/ 1213917 h 1213917"/>
                <a:gd name="connsiteX6" fmla="*/ 202324 w 1213917"/>
                <a:gd name="connsiteY6" fmla="*/ 1213917 h 1213917"/>
                <a:gd name="connsiteX7" fmla="*/ 0 w 1213917"/>
                <a:gd name="connsiteY7" fmla="*/ 1011593 h 1213917"/>
                <a:gd name="connsiteX8" fmla="*/ 0 w 1213917"/>
                <a:gd name="connsiteY8" fmla="*/ 202324 h 121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917" h="1213917">
                  <a:moveTo>
                    <a:pt x="0" y="202324"/>
                  </a:moveTo>
                  <a:cubicBezTo>
                    <a:pt x="0" y="90584"/>
                    <a:pt x="90584" y="0"/>
                    <a:pt x="202324" y="0"/>
                  </a:cubicBezTo>
                  <a:lnTo>
                    <a:pt x="1011593" y="0"/>
                  </a:lnTo>
                  <a:cubicBezTo>
                    <a:pt x="1123333" y="0"/>
                    <a:pt x="1213917" y="90584"/>
                    <a:pt x="1213917" y="202324"/>
                  </a:cubicBezTo>
                  <a:lnTo>
                    <a:pt x="1213917" y="1011593"/>
                  </a:lnTo>
                  <a:cubicBezTo>
                    <a:pt x="1213917" y="1123333"/>
                    <a:pt x="1123333" y="1213917"/>
                    <a:pt x="1011593" y="1213917"/>
                  </a:cubicBezTo>
                  <a:lnTo>
                    <a:pt x="202324" y="1213917"/>
                  </a:lnTo>
                  <a:cubicBezTo>
                    <a:pt x="90584" y="1213917"/>
                    <a:pt x="0" y="1123333"/>
                    <a:pt x="0" y="1011593"/>
                  </a:cubicBezTo>
                  <a:lnTo>
                    <a:pt x="0" y="202324"/>
                  </a:lnTo>
                  <a:close/>
                </a:path>
              </a:pathLst>
            </a:custGeom>
            <a:solidFill>
              <a:srgbClr val="F36F2F"/>
            </a:solidFill>
            <a:ln>
              <a:solidFill>
                <a:srgbClr val="F36F2F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539" tIns="140539" rIns="140539" bIns="140539" numCol="1" spcCol="1270" anchor="ctr" anchorCtr="0">
              <a:noAutofit/>
            </a:bodyPr>
            <a:lstStyle/>
            <a:p>
              <a:pPr algn="ctr" defTabSz="106655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>
                <a:solidFill>
                  <a:prstClr val="white"/>
                </a:solidFill>
                <a:latin typeface="Times New Roman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2870244" y="3082638"/>
              <a:ext cx="644055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644055" y="0"/>
                  </a:lnTo>
                </a:path>
              </a:pathLst>
            </a:custGeom>
            <a:noFill/>
            <a:ln>
              <a:solidFill>
                <a:srgbClr val="F36F2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2785609" y="1947286"/>
              <a:ext cx="813324" cy="813324"/>
            </a:xfrm>
            <a:custGeom>
              <a:avLst/>
              <a:gdLst>
                <a:gd name="connsiteX0" fmla="*/ 0 w 813324"/>
                <a:gd name="connsiteY0" fmla="*/ 135557 h 813324"/>
                <a:gd name="connsiteX1" fmla="*/ 135557 w 813324"/>
                <a:gd name="connsiteY1" fmla="*/ 0 h 813324"/>
                <a:gd name="connsiteX2" fmla="*/ 677767 w 813324"/>
                <a:gd name="connsiteY2" fmla="*/ 0 h 813324"/>
                <a:gd name="connsiteX3" fmla="*/ 813324 w 813324"/>
                <a:gd name="connsiteY3" fmla="*/ 135557 h 813324"/>
                <a:gd name="connsiteX4" fmla="*/ 813324 w 813324"/>
                <a:gd name="connsiteY4" fmla="*/ 677767 h 813324"/>
                <a:gd name="connsiteX5" fmla="*/ 677767 w 813324"/>
                <a:gd name="connsiteY5" fmla="*/ 813324 h 813324"/>
                <a:gd name="connsiteX6" fmla="*/ 135557 w 813324"/>
                <a:gd name="connsiteY6" fmla="*/ 813324 h 813324"/>
                <a:gd name="connsiteX7" fmla="*/ 0 w 813324"/>
                <a:gd name="connsiteY7" fmla="*/ 677767 h 813324"/>
                <a:gd name="connsiteX8" fmla="*/ 0 w 813324"/>
                <a:gd name="connsiteY8" fmla="*/ 135557 h 81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3324" h="813324">
                  <a:moveTo>
                    <a:pt x="0" y="135557"/>
                  </a:moveTo>
                  <a:cubicBezTo>
                    <a:pt x="0" y="60691"/>
                    <a:pt x="60691" y="0"/>
                    <a:pt x="135557" y="0"/>
                  </a:cubicBezTo>
                  <a:lnTo>
                    <a:pt x="677767" y="0"/>
                  </a:lnTo>
                  <a:cubicBezTo>
                    <a:pt x="752633" y="0"/>
                    <a:pt x="813324" y="60691"/>
                    <a:pt x="813324" y="135557"/>
                  </a:cubicBezTo>
                  <a:lnTo>
                    <a:pt x="813324" y="677767"/>
                  </a:lnTo>
                  <a:cubicBezTo>
                    <a:pt x="813324" y="752633"/>
                    <a:pt x="752633" y="813324"/>
                    <a:pt x="677767" y="813324"/>
                  </a:cubicBezTo>
                  <a:lnTo>
                    <a:pt x="135557" y="813324"/>
                  </a:lnTo>
                  <a:cubicBezTo>
                    <a:pt x="60691" y="813324"/>
                    <a:pt x="0" y="752633"/>
                    <a:pt x="0" y="677767"/>
                  </a:cubicBezTo>
                  <a:lnTo>
                    <a:pt x="0" y="135557"/>
                  </a:lnTo>
                  <a:close/>
                </a:path>
              </a:pathLst>
            </a:custGeom>
            <a:solidFill>
              <a:srgbClr val="F36F2F"/>
            </a:solidFill>
            <a:ln>
              <a:solidFill>
                <a:srgbClr val="F36F2F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043" tIns="93043" rIns="93043" bIns="93043" numCol="1" spcCol="1270" anchor="ctr" anchorCtr="0">
              <a:noAutofit/>
            </a:bodyPr>
            <a:lstStyle/>
            <a:p>
              <a:pPr algn="ctr" defTabSz="69992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>
                <a:solidFill>
                  <a:prstClr val="white"/>
                </a:solidFill>
                <a:latin typeface="Times New Roman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 rot="19285714">
              <a:off x="3759828" y="3414987"/>
              <a:ext cx="361206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361206" y="0"/>
                  </a:lnTo>
                </a:path>
              </a:pathLst>
            </a:custGeom>
            <a:noFill/>
            <a:ln>
              <a:solidFill>
                <a:srgbClr val="F36F2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4081633" y="2571418"/>
              <a:ext cx="813324" cy="813324"/>
            </a:xfrm>
            <a:custGeom>
              <a:avLst/>
              <a:gdLst>
                <a:gd name="connsiteX0" fmla="*/ 0 w 813324"/>
                <a:gd name="connsiteY0" fmla="*/ 135557 h 813324"/>
                <a:gd name="connsiteX1" fmla="*/ 135557 w 813324"/>
                <a:gd name="connsiteY1" fmla="*/ 0 h 813324"/>
                <a:gd name="connsiteX2" fmla="*/ 677767 w 813324"/>
                <a:gd name="connsiteY2" fmla="*/ 0 h 813324"/>
                <a:gd name="connsiteX3" fmla="*/ 813324 w 813324"/>
                <a:gd name="connsiteY3" fmla="*/ 135557 h 813324"/>
                <a:gd name="connsiteX4" fmla="*/ 813324 w 813324"/>
                <a:gd name="connsiteY4" fmla="*/ 677767 h 813324"/>
                <a:gd name="connsiteX5" fmla="*/ 677767 w 813324"/>
                <a:gd name="connsiteY5" fmla="*/ 813324 h 813324"/>
                <a:gd name="connsiteX6" fmla="*/ 135557 w 813324"/>
                <a:gd name="connsiteY6" fmla="*/ 813324 h 813324"/>
                <a:gd name="connsiteX7" fmla="*/ 0 w 813324"/>
                <a:gd name="connsiteY7" fmla="*/ 677767 h 813324"/>
                <a:gd name="connsiteX8" fmla="*/ 0 w 813324"/>
                <a:gd name="connsiteY8" fmla="*/ 135557 h 81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3324" h="813324">
                  <a:moveTo>
                    <a:pt x="0" y="135557"/>
                  </a:moveTo>
                  <a:cubicBezTo>
                    <a:pt x="0" y="60691"/>
                    <a:pt x="60691" y="0"/>
                    <a:pt x="135557" y="0"/>
                  </a:cubicBezTo>
                  <a:lnTo>
                    <a:pt x="677767" y="0"/>
                  </a:lnTo>
                  <a:cubicBezTo>
                    <a:pt x="752633" y="0"/>
                    <a:pt x="813324" y="60691"/>
                    <a:pt x="813324" y="135557"/>
                  </a:cubicBezTo>
                  <a:lnTo>
                    <a:pt x="813324" y="677767"/>
                  </a:lnTo>
                  <a:cubicBezTo>
                    <a:pt x="813324" y="752633"/>
                    <a:pt x="752633" y="813324"/>
                    <a:pt x="677767" y="813324"/>
                  </a:cubicBezTo>
                  <a:lnTo>
                    <a:pt x="135557" y="813324"/>
                  </a:lnTo>
                  <a:cubicBezTo>
                    <a:pt x="60691" y="813324"/>
                    <a:pt x="0" y="752633"/>
                    <a:pt x="0" y="677767"/>
                  </a:cubicBezTo>
                  <a:lnTo>
                    <a:pt x="0" y="135557"/>
                  </a:lnTo>
                  <a:close/>
                </a:path>
              </a:pathLst>
            </a:custGeom>
            <a:solidFill>
              <a:srgbClr val="F36F2F"/>
            </a:solidFill>
            <a:ln>
              <a:solidFill>
                <a:srgbClr val="F36F2F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143" tIns="131143" rIns="131143" bIns="131143" numCol="1" spcCol="1270" anchor="ctr" anchorCtr="0">
              <a:noAutofit/>
            </a:bodyPr>
            <a:lstStyle/>
            <a:p>
              <a:pPr algn="ctr" defTabSz="119988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700">
                <a:solidFill>
                  <a:prstClr val="white"/>
                </a:solidFill>
                <a:latin typeface="Times New Roman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771429">
              <a:off x="3791483" y="4218916"/>
              <a:ext cx="617988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617988" y="0"/>
                  </a:lnTo>
                </a:path>
              </a:pathLst>
            </a:custGeom>
            <a:noFill/>
            <a:ln>
              <a:solidFill>
                <a:srgbClr val="F36F2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4401724" y="3973830"/>
              <a:ext cx="813324" cy="813324"/>
            </a:xfrm>
            <a:custGeom>
              <a:avLst/>
              <a:gdLst>
                <a:gd name="connsiteX0" fmla="*/ 0 w 813324"/>
                <a:gd name="connsiteY0" fmla="*/ 135557 h 813324"/>
                <a:gd name="connsiteX1" fmla="*/ 135557 w 813324"/>
                <a:gd name="connsiteY1" fmla="*/ 0 h 813324"/>
                <a:gd name="connsiteX2" fmla="*/ 677767 w 813324"/>
                <a:gd name="connsiteY2" fmla="*/ 0 h 813324"/>
                <a:gd name="connsiteX3" fmla="*/ 813324 w 813324"/>
                <a:gd name="connsiteY3" fmla="*/ 135557 h 813324"/>
                <a:gd name="connsiteX4" fmla="*/ 813324 w 813324"/>
                <a:gd name="connsiteY4" fmla="*/ 677767 h 813324"/>
                <a:gd name="connsiteX5" fmla="*/ 677767 w 813324"/>
                <a:gd name="connsiteY5" fmla="*/ 813324 h 813324"/>
                <a:gd name="connsiteX6" fmla="*/ 135557 w 813324"/>
                <a:gd name="connsiteY6" fmla="*/ 813324 h 813324"/>
                <a:gd name="connsiteX7" fmla="*/ 0 w 813324"/>
                <a:gd name="connsiteY7" fmla="*/ 677767 h 813324"/>
                <a:gd name="connsiteX8" fmla="*/ 0 w 813324"/>
                <a:gd name="connsiteY8" fmla="*/ 135557 h 81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3324" h="813324">
                  <a:moveTo>
                    <a:pt x="0" y="135557"/>
                  </a:moveTo>
                  <a:cubicBezTo>
                    <a:pt x="0" y="60691"/>
                    <a:pt x="60691" y="0"/>
                    <a:pt x="135557" y="0"/>
                  </a:cubicBezTo>
                  <a:lnTo>
                    <a:pt x="677767" y="0"/>
                  </a:lnTo>
                  <a:cubicBezTo>
                    <a:pt x="752633" y="0"/>
                    <a:pt x="813324" y="60691"/>
                    <a:pt x="813324" y="135557"/>
                  </a:cubicBezTo>
                  <a:lnTo>
                    <a:pt x="813324" y="677767"/>
                  </a:lnTo>
                  <a:cubicBezTo>
                    <a:pt x="813324" y="752633"/>
                    <a:pt x="752633" y="813324"/>
                    <a:pt x="677767" y="813324"/>
                  </a:cubicBezTo>
                  <a:lnTo>
                    <a:pt x="135557" y="813324"/>
                  </a:lnTo>
                  <a:cubicBezTo>
                    <a:pt x="60691" y="813324"/>
                    <a:pt x="0" y="752633"/>
                    <a:pt x="0" y="677767"/>
                  </a:cubicBezTo>
                  <a:lnTo>
                    <a:pt x="0" y="135557"/>
                  </a:lnTo>
                  <a:close/>
                </a:path>
              </a:pathLst>
            </a:custGeom>
            <a:solidFill>
              <a:srgbClr val="F36F2F"/>
            </a:solidFill>
            <a:ln>
              <a:solidFill>
                <a:srgbClr val="F36F2F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143" tIns="131143" rIns="131143" bIns="131143" numCol="1" spcCol="1270" anchor="ctr" anchorCtr="0">
              <a:noAutofit/>
            </a:bodyPr>
            <a:lstStyle/>
            <a:p>
              <a:pPr algn="ctr" defTabSz="119988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700">
                <a:solidFill>
                  <a:prstClr val="white"/>
                </a:solidFill>
                <a:latin typeface="Times New Roman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rot="3857143">
              <a:off x="3333799" y="4858530"/>
              <a:ext cx="53264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532642" y="0"/>
                  </a:lnTo>
                </a:path>
              </a:pathLst>
            </a:custGeom>
            <a:noFill/>
            <a:ln>
              <a:solidFill>
                <a:srgbClr val="F36F2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504848" y="5098477"/>
              <a:ext cx="813324" cy="813324"/>
            </a:xfrm>
            <a:custGeom>
              <a:avLst/>
              <a:gdLst>
                <a:gd name="connsiteX0" fmla="*/ 0 w 813324"/>
                <a:gd name="connsiteY0" fmla="*/ 135557 h 813324"/>
                <a:gd name="connsiteX1" fmla="*/ 135557 w 813324"/>
                <a:gd name="connsiteY1" fmla="*/ 0 h 813324"/>
                <a:gd name="connsiteX2" fmla="*/ 677767 w 813324"/>
                <a:gd name="connsiteY2" fmla="*/ 0 h 813324"/>
                <a:gd name="connsiteX3" fmla="*/ 813324 w 813324"/>
                <a:gd name="connsiteY3" fmla="*/ 135557 h 813324"/>
                <a:gd name="connsiteX4" fmla="*/ 813324 w 813324"/>
                <a:gd name="connsiteY4" fmla="*/ 677767 h 813324"/>
                <a:gd name="connsiteX5" fmla="*/ 677767 w 813324"/>
                <a:gd name="connsiteY5" fmla="*/ 813324 h 813324"/>
                <a:gd name="connsiteX6" fmla="*/ 135557 w 813324"/>
                <a:gd name="connsiteY6" fmla="*/ 813324 h 813324"/>
                <a:gd name="connsiteX7" fmla="*/ 0 w 813324"/>
                <a:gd name="connsiteY7" fmla="*/ 677767 h 813324"/>
                <a:gd name="connsiteX8" fmla="*/ 0 w 813324"/>
                <a:gd name="connsiteY8" fmla="*/ 135557 h 81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3324" h="813324">
                  <a:moveTo>
                    <a:pt x="0" y="135557"/>
                  </a:moveTo>
                  <a:cubicBezTo>
                    <a:pt x="0" y="60691"/>
                    <a:pt x="60691" y="0"/>
                    <a:pt x="135557" y="0"/>
                  </a:cubicBezTo>
                  <a:lnTo>
                    <a:pt x="677767" y="0"/>
                  </a:lnTo>
                  <a:cubicBezTo>
                    <a:pt x="752633" y="0"/>
                    <a:pt x="813324" y="60691"/>
                    <a:pt x="813324" y="135557"/>
                  </a:cubicBezTo>
                  <a:lnTo>
                    <a:pt x="813324" y="677767"/>
                  </a:lnTo>
                  <a:cubicBezTo>
                    <a:pt x="813324" y="752633"/>
                    <a:pt x="752633" y="813324"/>
                    <a:pt x="677767" y="813324"/>
                  </a:cubicBezTo>
                  <a:lnTo>
                    <a:pt x="135557" y="813324"/>
                  </a:lnTo>
                  <a:cubicBezTo>
                    <a:pt x="60691" y="813324"/>
                    <a:pt x="0" y="752633"/>
                    <a:pt x="0" y="677767"/>
                  </a:cubicBezTo>
                  <a:lnTo>
                    <a:pt x="0" y="135557"/>
                  </a:lnTo>
                  <a:close/>
                </a:path>
              </a:pathLst>
            </a:custGeom>
            <a:solidFill>
              <a:srgbClr val="F36F2F"/>
            </a:solidFill>
            <a:ln>
              <a:solidFill>
                <a:srgbClr val="F36F2F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143" tIns="131143" rIns="131143" bIns="131143" numCol="1" spcCol="1270" anchor="ctr" anchorCtr="0">
              <a:noAutofit/>
            </a:bodyPr>
            <a:lstStyle/>
            <a:p>
              <a:pPr algn="ctr" defTabSz="119988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700">
                <a:solidFill>
                  <a:prstClr val="white"/>
                </a:solidFill>
                <a:latin typeface="Times New Roman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6942857">
              <a:off x="2518102" y="4858530"/>
              <a:ext cx="53264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532642" y="0"/>
                  </a:lnTo>
                </a:path>
              </a:pathLst>
            </a:custGeom>
            <a:noFill/>
            <a:ln>
              <a:solidFill>
                <a:srgbClr val="F36F2F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2066370" y="5098477"/>
              <a:ext cx="813324" cy="813324"/>
            </a:xfrm>
            <a:custGeom>
              <a:avLst/>
              <a:gdLst>
                <a:gd name="connsiteX0" fmla="*/ 0 w 813324"/>
                <a:gd name="connsiteY0" fmla="*/ 135557 h 813324"/>
                <a:gd name="connsiteX1" fmla="*/ 135557 w 813324"/>
                <a:gd name="connsiteY1" fmla="*/ 0 h 813324"/>
                <a:gd name="connsiteX2" fmla="*/ 677767 w 813324"/>
                <a:gd name="connsiteY2" fmla="*/ 0 h 813324"/>
                <a:gd name="connsiteX3" fmla="*/ 813324 w 813324"/>
                <a:gd name="connsiteY3" fmla="*/ 135557 h 813324"/>
                <a:gd name="connsiteX4" fmla="*/ 813324 w 813324"/>
                <a:gd name="connsiteY4" fmla="*/ 677767 h 813324"/>
                <a:gd name="connsiteX5" fmla="*/ 677767 w 813324"/>
                <a:gd name="connsiteY5" fmla="*/ 813324 h 813324"/>
                <a:gd name="connsiteX6" fmla="*/ 135557 w 813324"/>
                <a:gd name="connsiteY6" fmla="*/ 813324 h 813324"/>
                <a:gd name="connsiteX7" fmla="*/ 0 w 813324"/>
                <a:gd name="connsiteY7" fmla="*/ 677767 h 813324"/>
                <a:gd name="connsiteX8" fmla="*/ 0 w 813324"/>
                <a:gd name="connsiteY8" fmla="*/ 135557 h 81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3324" h="813324">
                  <a:moveTo>
                    <a:pt x="0" y="135557"/>
                  </a:moveTo>
                  <a:cubicBezTo>
                    <a:pt x="0" y="60691"/>
                    <a:pt x="60691" y="0"/>
                    <a:pt x="135557" y="0"/>
                  </a:cubicBezTo>
                  <a:lnTo>
                    <a:pt x="677767" y="0"/>
                  </a:lnTo>
                  <a:cubicBezTo>
                    <a:pt x="752633" y="0"/>
                    <a:pt x="813324" y="60691"/>
                    <a:pt x="813324" y="135557"/>
                  </a:cubicBezTo>
                  <a:lnTo>
                    <a:pt x="813324" y="677767"/>
                  </a:lnTo>
                  <a:cubicBezTo>
                    <a:pt x="813324" y="752633"/>
                    <a:pt x="752633" y="813324"/>
                    <a:pt x="677767" y="813324"/>
                  </a:cubicBezTo>
                  <a:lnTo>
                    <a:pt x="135557" y="813324"/>
                  </a:lnTo>
                  <a:cubicBezTo>
                    <a:pt x="60691" y="813324"/>
                    <a:pt x="0" y="752633"/>
                    <a:pt x="0" y="677767"/>
                  </a:cubicBezTo>
                  <a:lnTo>
                    <a:pt x="0" y="135557"/>
                  </a:lnTo>
                  <a:close/>
                </a:path>
              </a:pathLst>
            </a:custGeom>
            <a:solidFill>
              <a:srgbClr val="F36F2F"/>
            </a:solidFill>
            <a:ln>
              <a:solidFill>
                <a:srgbClr val="F36F2F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143" tIns="131143" rIns="131143" bIns="131143" numCol="1" spcCol="1270" anchor="ctr" anchorCtr="0">
              <a:noAutofit/>
            </a:bodyPr>
            <a:lstStyle/>
            <a:p>
              <a:pPr algn="ctr" defTabSz="119988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700">
                <a:solidFill>
                  <a:prstClr val="white"/>
                </a:solidFill>
                <a:latin typeface="Times New Roman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10028571">
              <a:off x="1975072" y="4218916"/>
              <a:ext cx="617988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617988" y="0"/>
                  </a:lnTo>
                </a:path>
              </a:pathLst>
            </a:custGeom>
            <a:noFill/>
            <a:ln>
              <a:solidFill>
                <a:srgbClr val="F36F2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1169494" y="3973830"/>
              <a:ext cx="813324" cy="813324"/>
            </a:xfrm>
            <a:custGeom>
              <a:avLst/>
              <a:gdLst>
                <a:gd name="connsiteX0" fmla="*/ 0 w 813324"/>
                <a:gd name="connsiteY0" fmla="*/ 135557 h 813324"/>
                <a:gd name="connsiteX1" fmla="*/ 135557 w 813324"/>
                <a:gd name="connsiteY1" fmla="*/ 0 h 813324"/>
                <a:gd name="connsiteX2" fmla="*/ 677767 w 813324"/>
                <a:gd name="connsiteY2" fmla="*/ 0 h 813324"/>
                <a:gd name="connsiteX3" fmla="*/ 813324 w 813324"/>
                <a:gd name="connsiteY3" fmla="*/ 135557 h 813324"/>
                <a:gd name="connsiteX4" fmla="*/ 813324 w 813324"/>
                <a:gd name="connsiteY4" fmla="*/ 677767 h 813324"/>
                <a:gd name="connsiteX5" fmla="*/ 677767 w 813324"/>
                <a:gd name="connsiteY5" fmla="*/ 813324 h 813324"/>
                <a:gd name="connsiteX6" fmla="*/ 135557 w 813324"/>
                <a:gd name="connsiteY6" fmla="*/ 813324 h 813324"/>
                <a:gd name="connsiteX7" fmla="*/ 0 w 813324"/>
                <a:gd name="connsiteY7" fmla="*/ 677767 h 813324"/>
                <a:gd name="connsiteX8" fmla="*/ 0 w 813324"/>
                <a:gd name="connsiteY8" fmla="*/ 135557 h 81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3324" h="813324">
                  <a:moveTo>
                    <a:pt x="0" y="135557"/>
                  </a:moveTo>
                  <a:cubicBezTo>
                    <a:pt x="0" y="60691"/>
                    <a:pt x="60691" y="0"/>
                    <a:pt x="135557" y="0"/>
                  </a:cubicBezTo>
                  <a:lnTo>
                    <a:pt x="677767" y="0"/>
                  </a:lnTo>
                  <a:cubicBezTo>
                    <a:pt x="752633" y="0"/>
                    <a:pt x="813324" y="60691"/>
                    <a:pt x="813324" y="135557"/>
                  </a:cubicBezTo>
                  <a:lnTo>
                    <a:pt x="813324" y="677767"/>
                  </a:lnTo>
                  <a:cubicBezTo>
                    <a:pt x="813324" y="752633"/>
                    <a:pt x="752633" y="813324"/>
                    <a:pt x="677767" y="813324"/>
                  </a:cubicBezTo>
                  <a:lnTo>
                    <a:pt x="135557" y="813324"/>
                  </a:lnTo>
                  <a:cubicBezTo>
                    <a:pt x="60691" y="813324"/>
                    <a:pt x="0" y="752633"/>
                    <a:pt x="0" y="677767"/>
                  </a:cubicBezTo>
                  <a:lnTo>
                    <a:pt x="0" y="135557"/>
                  </a:lnTo>
                  <a:close/>
                </a:path>
              </a:pathLst>
            </a:custGeom>
            <a:solidFill>
              <a:srgbClr val="F36F2F"/>
            </a:solidFill>
            <a:ln>
              <a:solidFill>
                <a:srgbClr val="F36F2F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143" tIns="131143" rIns="131143" bIns="131143" numCol="1" spcCol="1270" anchor="ctr" anchorCtr="0">
              <a:noAutofit/>
            </a:bodyPr>
            <a:lstStyle/>
            <a:p>
              <a:pPr algn="ctr" defTabSz="119988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700">
                <a:solidFill>
                  <a:prstClr val="white"/>
                </a:solidFill>
                <a:latin typeface="Times New Roman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13114286">
              <a:off x="2263508" y="3414987"/>
              <a:ext cx="361206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361206" y="0"/>
                  </a:lnTo>
                </a:path>
              </a:pathLst>
            </a:custGeom>
            <a:noFill/>
            <a:ln>
              <a:solidFill>
                <a:srgbClr val="F36F2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1489586" y="2571418"/>
              <a:ext cx="813324" cy="813324"/>
            </a:xfrm>
            <a:custGeom>
              <a:avLst/>
              <a:gdLst>
                <a:gd name="connsiteX0" fmla="*/ 0 w 813324"/>
                <a:gd name="connsiteY0" fmla="*/ 135557 h 813324"/>
                <a:gd name="connsiteX1" fmla="*/ 135557 w 813324"/>
                <a:gd name="connsiteY1" fmla="*/ 0 h 813324"/>
                <a:gd name="connsiteX2" fmla="*/ 677767 w 813324"/>
                <a:gd name="connsiteY2" fmla="*/ 0 h 813324"/>
                <a:gd name="connsiteX3" fmla="*/ 813324 w 813324"/>
                <a:gd name="connsiteY3" fmla="*/ 135557 h 813324"/>
                <a:gd name="connsiteX4" fmla="*/ 813324 w 813324"/>
                <a:gd name="connsiteY4" fmla="*/ 677767 h 813324"/>
                <a:gd name="connsiteX5" fmla="*/ 677767 w 813324"/>
                <a:gd name="connsiteY5" fmla="*/ 813324 h 813324"/>
                <a:gd name="connsiteX6" fmla="*/ 135557 w 813324"/>
                <a:gd name="connsiteY6" fmla="*/ 813324 h 813324"/>
                <a:gd name="connsiteX7" fmla="*/ 0 w 813324"/>
                <a:gd name="connsiteY7" fmla="*/ 677767 h 813324"/>
                <a:gd name="connsiteX8" fmla="*/ 0 w 813324"/>
                <a:gd name="connsiteY8" fmla="*/ 135557 h 81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3324" h="813324">
                  <a:moveTo>
                    <a:pt x="0" y="135557"/>
                  </a:moveTo>
                  <a:cubicBezTo>
                    <a:pt x="0" y="60691"/>
                    <a:pt x="60691" y="0"/>
                    <a:pt x="135557" y="0"/>
                  </a:cubicBezTo>
                  <a:lnTo>
                    <a:pt x="677767" y="0"/>
                  </a:lnTo>
                  <a:cubicBezTo>
                    <a:pt x="752633" y="0"/>
                    <a:pt x="813324" y="60691"/>
                    <a:pt x="813324" y="135557"/>
                  </a:cubicBezTo>
                  <a:lnTo>
                    <a:pt x="813324" y="677767"/>
                  </a:lnTo>
                  <a:cubicBezTo>
                    <a:pt x="813324" y="752633"/>
                    <a:pt x="752633" y="813324"/>
                    <a:pt x="677767" y="813324"/>
                  </a:cubicBezTo>
                  <a:lnTo>
                    <a:pt x="135557" y="813324"/>
                  </a:lnTo>
                  <a:cubicBezTo>
                    <a:pt x="60691" y="813324"/>
                    <a:pt x="0" y="752633"/>
                    <a:pt x="0" y="677767"/>
                  </a:cubicBezTo>
                  <a:lnTo>
                    <a:pt x="0" y="135557"/>
                  </a:lnTo>
                  <a:close/>
                </a:path>
              </a:pathLst>
            </a:custGeom>
            <a:solidFill>
              <a:srgbClr val="F36F2F"/>
            </a:solidFill>
            <a:ln>
              <a:solidFill>
                <a:srgbClr val="F36F2F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143" tIns="131143" rIns="131143" bIns="131143" numCol="1" spcCol="1270" anchor="ctr" anchorCtr="0">
              <a:noAutofit/>
            </a:bodyPr>
            <a:lstStyle/>
            <a:p>
              <a:pPr algn="ctr" defTabSz="119988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700">
                <a:solidFill>
                  <a:prstClr val="white"/>
                </a:solidFill>
                <a:latin typeface="Times New Roman"/>
              </a:endParaRPr>
            </a:p>
          </p:txBody>
        </p:sp>
      </p:grpSp>
      <p:sp>
        <p:nvSpPr>
          <p:cNvPr id="24" name="Rectangle 23"/>
          <p:cNvSpPr/>
          <p:nvPr userDrawn="1"/>
        </p:nvSpPr>
        <p:spPr>
          <a:xfrm>
            <a:off x="2180227" y="1556989"/>
            <a:ext cx="320006" cy="423193"/>
          </a:xfrm>
          <a:prstGeom prst="rect">
            <a:avLst/>
          </a:prstGeom>
        </p:spPr>
        <p:txBody>
          <a:bodyPr wrap="square" lIns="68567" tIns="34289" rIns="68567" bIns="34289">
            <a:spAutoFit/>
          </a:bodyPr>
          <a:lstStyle/>
          <a:p>
            <a:pPr defTabSz="685647"/>
            <a:r>
              <a:rPr lang="en-US" sz="2300">
                <a:solidFill>
                  <a:prstClr val="white"/>
                </a:solidFill>
                <a:latin typeface="et-line" panose="02000503000000000000" pitchFamily="2" charset="2"/>
              </a:rPr>
              <a:t></a:t>
            </a:r>
            <a:endParaRPr lang="en-US" sz="23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3203638" y="2025299"/>
            <a:ext cx="476946" cy="423193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300">
                <a:solidFill>
                  <a:prstClr val="white"/>
                </a:solidFill>
                <a:latin typeface="et-line" panose="02000503000000000000" pitchFamily="2" charset="2"/>
              </a:rPr>
              <a:t></a:t>
            </a:r>
            <a:endParaRPr lang="en-US" sz="23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3415487" y="3094215"/>
            <a:ext cx="476946" cy="423193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300">
                <a:solidFill>
                  <a:prstClr val="white"/>
                </a:solidFill>
                <a:latin typeface="et-line" panose="02000503000000000000" pitchFamily="2" charset="2"/>
              </a:rPr>
              <a:t></a:t>
            </a:r>
            <a:endParaRPr lang="en-US" sz="23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2762700" y="3920383"/>
            <a:ext cx="476946" cy="423193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300">
                <a:solidFill>
                  <a:prstClr val="white"/>
                </a:solidFill>
                <a:latin typeface="et-line" panose="02000503000000000000" pitchFamily="2" charset="2"/>
              </a:rPr>
              <a:t></a:t>
            </a:r>
            <a:endParaRPr lang="en-US" sz="23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681487" y="3968027"/>
            <a:ext cx="476946" cy="423193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300">
                <a:solidFill>
                  <a:prstClr val="white"/>
                </a:solidFill>
                <a:latin typeface="et-line" panose="02000503000000000000" pitchFamily="2" charset="2"/>
              </a:rPr>
              <a:t></a:t>
            </a:r>
            <a:endParaRPr lang="en-US" sz="23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000253" y="3094215"/>
            <a:ext cx="476946" cy="423193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300">
                <a:solidFill>
                  <a:prstClr val="white"/>
                </a:solidFill>
                <a:latin typeface="et-line" panose="02000503000000000000" pitchFamily="2" charset="2"/>
              </a:rPr>
              <a:t></a:t>
            </a:r>
            <a:endParaRPr lang="en-US" sz="23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213982" y="2025299"/>
            <a:ext cx="476946" cy="423193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300">
                <a:solidFill>
                  <a:prstClr val="white"/>
                </a:solidFill>
                <a:latin typeface="et-line" panose="02000503000000000000" pitchFamily="2" charset="2"/>
              </a:rPr>
              <a:t></a:t>
            </a:r>
            <a:endParaRPr lang="en-US" sz="23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1" y="1700183"/>
            <a:ext cx="1733162" cy="245293"/>
          </a:xfrm>
        </p:spPr>
        <p:txBody>
          <a:bodyPr/>
          <a:lstStyle>
            <a:lvl1pPr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1" y="1966105"/>
            <a:ext cx="1733162" cy="45334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01" y="2651897"/>
            <a:ext cx="1733162" cy="245293"/>
          </a:xfrm>
        </p:spPr>
        <p:txBody>
          <a:bodyPr/>
          <a:lstStyle>
            <a:lvl1pPr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1" y="2917827"/>
            <a:ext cx="1733162" cy="45334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1" y="3617624"/>
            <a:ext cx="1733162" cy="245293"/>
          </a:xfrm>
        </p:spPr>
        <p:txBody>
          <a:bodyPr/>
          <a:lstStyle>
            <a:lvl1pPr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6" name="Text Placeholder 21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1" y="3883546"/>
            <a:ext cx="1733162" cy="45334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7" name="Text Placeholder 21"/>
          <p:cNvSpPr>
            <a:spLocks noGrp="1"/>
          </p:cNvSpPr>
          <p:nvPr>
            <p:ph type="body" sz="quarter" idx="28" hasCustomPrompt="1"/>
          </p:nvPr>
        </p:nvSpPr>
        <p:spPr>
          <a:xfrm>
            <a:off x="6939646" y="1698839"/>
            <a:ext cx="1733162" cy="245293"/>
          </a:xfrm>
        </p:spPr>
        <p:txBody>
          <a:bodyPr/>
          <a:lstStyle>
            <a:lvl1pPr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29" hasCustomPrompt="1"/>
          </p:nvPr>
        </p:nvSpPr>
        <p:spPr>
          <a:xfrm>
            <a:off x="6939646" y="1964761"/>
            <a:ext cx="1733162" cy="45334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30" hasCustomPrompt="1"/>
          </p:nvPr>
        </p:nvSpPr>
        <p:spPr>
          <a:xfrm>
            <a:off x="6939646" y="2650561"/>
            <a:ext cx="1733162" cy="245293"/>
          </a:xfrm>
        </p:spPr>
        <p:txBody>
          <a:bodyPr/>
          <a:lstStyle>
            <a:lvl1pPr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31" hasCustomPrompt="1"/>
          </p:nvPr>
        </p:nvSpPr>
        <p:spPr>
          <a:xfrm>
            <a:off x="6939646" y="2916483"/>
            <a:ext cx="1733162" cy="45334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32" hasCustomPrompt="1"/>
          </p:nvPr>
        </p:nvSpPr>
        <p:spPr>
          <a:xfrm>
            <a:off x="6939646" y="3616280"/>
            <a:ext cx="1733162" cy="245293"/>
          </a:xfrm>
        </p:spPr>
        <p:txBody>
          <a:bodyPr/>
          <a:lstStyle>
            <a:lvl1pPr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33" hasCustomPrompt="1"/>
          </p:nvPr>
        </p:nvSpPr>
        <p:spPr>
          <a:xfrm>
            <a:off x="6939646" y="3882202"/>
            <a:ext cx="1733162" cy="45334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4001804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79B-065B-4A45-B67B-F9E16835F38E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20/10/23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5882158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E258-F7B5-5640-AF46-1130B984BBFF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20/10/23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53678" y="2154447"/>
            <a:ext cx="3718322" cy="2503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853678" y="1708039"/>
            <a:ext cx="3718322" cy="446417"/>
          </a:xfrm>
        </p:spPr>
        <p:txBody>
          <a:bodyPr>
            <a:normAutofit/>
          </a:bodyPr>
          <a:lstStyle>
            <a:lvl1pPr>
              <a:defRPr sz="1100">
                <a:solidFill>
                  <a:srgbClr val="F27622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41777038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1B35-9491-1D47-9CE3-AD646B9B7DAA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20/10/23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961344" y="1426547"/>
            <a:ext cx="3725465" cy="367903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e-enable collaborative action items whereas strategic models. Competently evisculate real-time services after seamless products</a:t>
            </a:r>
          </a:p>
          <a:p>
            <a:pPr lvl="0"/>
            <a:endParaRPr lang="en-US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961344" y="1911783"/>
            <a:ext cx="3725465" cy="367903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e-enable collaborative action items whereas strategic models. Competently evisculate real-time services after seamless products</a:t>
            </a:r>
          </a:p>
          <a:p>
            <a:pPr lvl="0"/>
            <a:endParaRPr lang="en-US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4961344" y="2422898"/>
            <a:ext cx="3725465" cy="367903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e-enable collaborative action items whereas strategic models. Competently evisculate real-time services after seamless products</a:t>
            </a:r>
          </a:p>
          <a:p>
            <a:pPr lvl="0"/>
            <a:endParaRPr lang="en-US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4961344" y="2901664"/>
            <a:ext cx="3725465" cy="367903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e-enable collaborative action items whereas strategic models. Competently evisculate real-time services after seamless products</a:t>
            </a:r>
          </a:p>
          <a:p>
            <a:pPr lvl="0"/>
            <a:endParaRPr lang="en-US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4961344" y="3412779"/>
            <a:ext cx="3725465" cy="367903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e-enable collaborative action items whereas strategic models. Competently evisculate real-time services after seamless products</a:t>
            </a:r>
          </a:p>
          <a:p>
            <a:pPr lvl="0"/>
            <a:endParaRPr lang="en-US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4961344" y="3898015"/>
            <a:ext cx="3725465" cy="367903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e-enable collaborative action items whereas strategic models. Competently evisculate real-time services after seamless products</a:t>
            </a:r>
          </a:p>
          <a:p>
            <a:pPr lvl="0"/>
            <a:endParaRPr lang="en-US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4961344" y="4383251"/>
            <a:ext cx="3725465" cy="367903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e-enable collaborative action items whereas strategic models. Competently evisculate real-time services after seamless products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233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9" y="1892808"/>
            <a:ext cx="1398985" cy="100160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9" y="3038094"/>
            <a:ext cx="1398985" cy="100160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9" y="4135374"/>
            <a:ext cx="1398985" cy="1001602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536201" y="1892809"/>
            <a:ext cx="2956037" cy="2092214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2"/>
          </p:nvPr>
        </p:nvSpPr>
        <p:spPr>
          <a:xfrm>
            <a:off x="1536192" y="4135374"/>
            <a:ext cx="1419606" cy="1001602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3099816" y="4135374"/>
            <a:ext cx="1419606" cy="1001602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4629445" y="3038095"/>
            <a:ext cx="2956037" cy="2092214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4629436" y="1892808"/>
            <a:ext cx="1419606" cy="1001602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6"/>
          </p:nvPr>
        </p:nvSpPr>
        <p:spPr>
          <a:xfrm>
            <a:off x="6186202" y="1892808"/>
            <a:ext cx="1419606" cy="1001602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7742968" y="1892808"/>
            <a:ext cx="1419606" cy="1001602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8"/>
          </p:nvPr>
        </p:nvSpPr>
        <p:spPr>
          <a:xfrm>
            <a:off x="7715536" y="3031236"/>
            <a:ext cx="1419606" cy="1001602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7715536" y="4135374"/>
            <a:ext cx="1419606" cy="100160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7715132" y="4135383"/>
            <a:ext cx="1440585" cy="212599"/>
          </a:xfrm>
          <a:prstGeom prst="rect">
            <a:avLst/>
          </a:prstGeom>
          <a:solidFill>
            <a:srgbClr val="F36F2F">
              <a:alpha val="58000"/>
            </a:srgbClr>
          </a:solidFill>
          <a:ln>
            <a:solidFill>
              <a:srgbClr val="F3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30" hasCustomPrompt="1"/>
          </p:nvPr>
        </p:nvSpPr>
        <p:spPr>
          <a:xfrm>
            <a:off x="9" y="1893103"/>
            <a:ext cx="1398985" cy="2119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31" hasCustomPrompt="1"/>
          </p:nvPr>
        </p:nvSpPr>
        <p:spPr>
          <a:xfrm>
            <a:off x="1556775" y="1893103"/>
            <a:ext cx="1398985" cy="2119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7" name="Text Placeholder 34"/>
          <p:cNvSpPr>
            <a:spLocks noGrp="1"/>
          </p:cNvSpPr>
          <p:nvPr>
            <p:ph type="body" sz="quarter" idx="32" hasCustomPrompt="1"/>
          </p:nvPr>
        </p:nvSpPr>
        <p:spPr>
          <a:xfrm>
            <a:off x="4635851" y="1899564"/>
            <a:ext cx="1398985" cy="2119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8" name="Text Placeholder 34"/>
          <p:cNvSpPr>
            <a:spLocks noGrp="1"/>
          </p:cNvSpPr>
          <p:nvPr>
            <p:ph type="body" sz="quarter" idx="33" hasCustomPrompt="1"/>
          </p:nvPr>
        </p:nvSpPr>
        <p:spPr>
          <a:xfrm>
            <a:off x="6192783" y="1893103"/>
            <a:ext cx="1398985" cy="2119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9" name="Text Placeholder 34"/>
          <p:cNvSpPr>
            <a:spLocks noGrp="1"/>
          </p:cNvSpPr>
          <p:nvPr>
            <p:ph type="body" sz="quarter" idx="34" hasCustomPrompt="1"/>
          </p:nvPr>
        </p:nvSpPr>
        <p:spPr>
          <a:xfrm>
            <a:off x="7722117" y="1893103"/>
            <a:ext cx="1398985" cy="2119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0" name="Text Placeholder 34"/>
          <p:cNvSpPr>
            <a:spLocks noGrp="1"/>
          </p:cNvSpPr>
          <p:nvPr>
            <p:ph type="body" sz="quarter" idx="35" hasCustomPrompt="1"/>
          </p:nvPr>
        </p:nvSpPr>
        <p:spPr>
          <a:xfrm>
            <a:off x="7722117" y="3038389"/>
            <a:ext cx="1398985" cy="2119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2" name="Text Placeholder 34"/>
          <p:cNvSpPr>
            <a:spLocks noGrp="1"/>
          </p:cNvSpPr>
          <p:nvPr>
            <p:ph type="body" sz="quarter" idx="36" hasCustomPrompt="1"/>
          </p:nvPr>
        </p:nvSpPr>
        <p:spPr>
          <a:xfrm>
            <a:off x="7722117" y="4149385"/>
            <a:ext cx="1398985" cy="2119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4" name="Text Placeholder 34"/>
          <p:cNvSpPr>
            <a:spLocks noGrp="1"/>
          </p:cNvSpPr>
          <p:nvPr>
            <p:ph type="body" sz="quarter" idx="37" hasCustomPrompt="1"/>
          </p:nvPr>
        </p:nvSpPr>
        <p:spPr>
          <a:xfrm>
            <a:off x="3110136" y="4142383"/>
            <a:ext cx="1398985" cy="2119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6" name="Text Placeholder 34"/>
          <p:cNvSpPr>
            <a:spLocks noGrp="1"/>
          </p:cNvSpPr>
          <p:nvPr>
            <p:ph type="body" sz="quarter" idx="38" hasCustomPrompt="1"/>
          </p:nvPr>
        </p:nvSpPr>
        <p:spPr>
          <a:xfrm>
            <a:off x="1549917" y="4149385"/>
            <a:ext cx="1398985" cy="2119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8" name="Text Placeholder 34"/>
          <p:cNvSpPr>
            <a:spLocks noGrp="1"/>
          </p:cNvSpPr>
          <p:nvPr>
            <p:ph type="body" sz="quarter" idx="39" hasCustomPrompt="1"/>
          </p:nvPr>
        </p:nvSpPr>
        <p:spPr>
          <a:xfrm>
            <a:off x="6867" y="4149385"/>
            <a:ext cx="1398985" cy="2119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50" name="Text Placeholder 34"/>
          <p:cNvSpPr>
            <a:spLocks noGrp="1"/>
          </p:cNvSpPr>
          <p:nvPr>
            <p:ph type="body" sz="quarter" idx="40" hasCustomPrompt="1"/>
          </p:nvPr>
        </p:nvSpPr>
        <p:spPr>
          <a:xfrm>
            <a:off x="6867" y="3038389"/>
            <a:ext cx="1398985" cy="2119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31339887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1538-C931-5643-93B4-CB6118360CC8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20/10/23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30553977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2ED5-00EE-A449-B2F3-28898E1B98B5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20/10/23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459583" y="1427561"/>
            <a:ext cx="8224838" cy="3512344"/>
            <a:chOff x="612775" y="1903413"/>
            <a:chExt cx="10966450" cy="4683125"/>
          </a:xfrm>
        </p:grpSpPr>
        <p:sp>
          <p:nvSpPr>
            <p:cNvPr id="7" name="Freeform 521"/>
            <p:cNvSpPr>
              <a:spLocks/>
            </p:cNvSpPr>
            <p:nvPr/>
          </p:nvSpPr>
          <p:spPr bwMode="auto">
            <a:xfrm>
              <a:off x="4432660" y="4909259"/>
              <a:ext cx="428310" cy="488920"/>
            </a:xfrm>
            <a:custGeom>
              <a:avLst/>
              <a:gdLst>
                <a:gd name="T0" fmla="*/ 48 w 162"/>
                <a:gd name="T1" fmla="*/ 0 h 185"/>
                <a:gd name="T2" fmla="*/ 27 w 162"/>
                <a:gd name="T3" fmla="*/ 30 h 185"/>
                <a:gd name="T4" fmla="*/ 75 w 162"/>
                <a:gd name="T5" fmla="*/ 174 h 185"/>
                <a:gd name="T6" fmla="*/ 122 w 162"/>
                <a:gd name="T7" fmla="*/ 185 h 185"/>
                <a:gd name="T8" fmla="*/ 162 w 162"/>
                <a:gd name="T9" fmla="*/ 177 h 185"/>
                <a:gd name="T10" fmla="*/ 160 w 162"/>
                <a:gd name="T11" fmla="*/ 174 h 185"/>
                <a:gd name="T12" fmla="*/ 122 w 162"/>
                <a:gd name="T13" fmla="*/ 181 h 185"/>
                <a:gd name="T14" fmla="*/ 76 w 162"/>
                <a:gd name="T15" fmla="*/ 170 h 185"/>
                <a:gd name="T16" fmla="*/ 30 w 162"/>
                <a:gd name="T17" fmla="*/ 31 h 185"/>
                <a:gd name="T18" fmla="*/ 50 w 162"/>
                <a:gd name="T19" fmla="*/ 4 h 185"/>
                <a:gd name="T20" fmla="*/ 48 w 162"/>
                <a:gd name="T2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85">
                  <a:moveTo>
                    <a:pt x="48" y="0"/>
                  </a:moveTo>
                  <a:cubicBezTo>
                    <a:pt x="40" y="9"/>
                    <a:pt x="32" y="18"/>
                    <a:pt x="27" y="30"/>
                  </a:cubicBezTo>
                  <a:cubicBezTo>
                    <a:pt x="0" y="83"/>
                    <a:pt x="22" y="147"/>
                    <a:pt x="75" y="174"/>
                  </a:cubicBezTo>
                  <a:cubicBezTo>
                    <a:pt x="90" y="181"/>
                    <a:pt x="106" y="185"/>
                    <a:pt x="122" y="185"/>
                  </a:cubicBezTo>
                  <a:cubicBezTo>
                    <a:pt x="136" y="185"/>
                    <a:pt x="150" y="182"/>
                    <a:pt x="162" y="177"/>
                  </a:cubicBezTo>
                  <a:cubicBezTo>
                    <a:pt x="162" y="176"/>
                    <a:pt x="161" y="175"/>
                    <a:pt x="160" y="174"/>
                  </a:cubicBezTo>
                  <a:cubicBezTo>
                    <a:pt x="148" y="179"/>
                    <a:pt x="135" y="181"/>
                    <a:pt x="122" y="181"/>
                  </a:cubicBezTo>
                  <a:cubicBezTo>
                    <a:pt x="107" y="181"/>
                    <a:pt x="91" y="178"/>
                    <a:pt x="76" y="170"/>
                  </a:cubicBezTo>
                  <a:cubicBezTo>
                    <a:pt x="25" y="145"/>
                    <a:pt x="4" y="82"/>
                    <a:pt x="30" y="31"/>
                  </a:cubicBezTo>
                  <a:cubicBezTo>
                    <a:pt x="35" y="21"/>
                    <a:pt x="42" y="11"/>
                    <a:pt x="50" y="4"/>
                  </a:cubicBezTo>
                  <a:cubicBezTo>
                    <a:pt x="49" y="3"/>
                    <a:pt x="49" y="2"/>
                    <a:pt x="4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8" name="Freeform 525"/>
            <p:cNvSpPr>
              <a:spLocks/>
            </p:cNvSpPr>
            <p:nvPr/>
          </p:nvSpPr>
          <p:spPr bwMode="auto">
            <a:xfrm>
              <a:off x="4442763" y="4919361"/>
              <a:ext cx="412147" cy="468716"/>
            </a:xfrm>
            <a:custGeom>
              <a:avLst/>
              <a:gdLst>
                <a:gd name="T0" fmla="*/ 46 w 156"/>
                <a:gd name="T1" fmla="*/ 0 h 177"/>
                <a:gd name="T2" fmla="*/ 26 w 156"/>
                <a:gd name="T3" fmla="*/ 27 h 177"/>
                <a:gd name="T4" fmla="*/ 72 w 156"/>
                <a:gd name="T5" fmla="*/ 166 h 177"/>
                <a:gd name="T6" fmla="*/ 118 w 156"/>
                <a:gd name="T7" fmla="*/ 177 h 177"/>
                <a:gd name="T8" fmla="*/ 156 w 156"/>
                <a:gd name="T9" fmla="*/ 170 h 177"/>
                <a:gd name="T10" fmla="*/ 153 w 156"/>
                <a:gd name="T11" fmla="*/ 167 h 177"/>
                <a:gd name="T12" fmla="*/ 119 w 156"/>
                <a:gd name="T13" fmla="*/ 174 h 177"/>
                <a:gd name="T14" fmla="*/ 74 w 156"/>
                <a:gd name="T15" fmla="*/ 163 h 177"/>
                <a:gd name="T16" fmla="*/ 29 w 156"/>
                <a:gd name="T17" fmla="*/ 28 h 177"/>
                <a:gd name="T18" fmla="*/ 47 w 156"/>
                <a:gd name="T19" fmla="*/ 3 h 177"/>
                <a:gd name="T20" fmla="*/ 46 w 156"/>
                <a:gd name="T21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6" h="177">
                  <a:moveTo>
                    <a:pt x="46" y="0"/>
                  </a:moveTo>
                  <a:cubicBezTo>
                    <a:pt x="38" y="7"/>
                    <a:pt x="31" y="17"/>
                    <a:pt x="26" y="27"/>
                  </a:cubicBezTo>
                  <a:cubicBezTo>
                    <a:pt x="0" y="78"/>
                    <a:pt x="21" y="141"/>
                    <a:pt x="72" y="166"/>
                  </a:cubicBezTo>
                  <a:cubicBezTo>
                    <a:pt x="87" y="174"/>
                    <a:pt x="103" y="177"/>
                    <a:pt x="118" y="177"/>
                  </a:cubicBezTo>
                  <a:cubicBezTo>
                    <a:pt x="131" y="177"/>
                    <a:pt x="144" y="175"/>
                    <a:pt x="156" y="170"/>
                  </a:cubicBezTo>
                  <a:cubicBezTo>
                    <a:pt x="155" y="169"/>
                    <a:pt x="154" y="168"/>
                    <a:pt x="153" y="167"/>
                  </a:cubicBezTo>
                  <a:cubicBezTo>
                    <a:pt x="142" y="172"/>
                    <a:pt x="131" y="174"/>
                    <a:pt x="119" y="174"/>
                  </a:cubicBezTo>
                  <a:cubicBezTo>
                    <a:pt x="103" y="174"/>
                    <a:pt x="88" y="170"/>
                    <a:pt x="74" y="163"/>
                  </a:cubicBezTo>
                  <a:cubicBezTo>
                    <a:pt x="24" y="138"/>
                    <a:pt x="4" y="78"/>
                    <a:pt x="29" y="28"/>
                  </a:cubicBezTo>
                  <a:cubicBezTo>
                    <a:pt x="34" y="19"/>
                    <a:pt x="40" y="10"/>
                    <a:pt x="47" y="3"/>
                  </a:cubicBezTo>
                  <a:cubicBezTo>
                    <a:pt x="47" y="2"/>
                    <a:pt x="46" y="1"/>
                    <a:pt x="4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612775" y="1903413"/>
              <a:ext cx="2744788" cy="936625"/>
            </a:xfrm>
            <a:prstGeom prst="rect">
              <a:avLst/>
            </a:prstGeom>
            <a:solidFill>
              <a:srgbClr val="F36F2F"/>
            </a:solidFill>
            <a:ln>
              <a:solidFill>
                <a:srgbClr val="F36F2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357563" y="1903413"/>
              <a:ext cx="914400" cy="1747837"/>
            </a:xfrm>
            <a:custGeom>
              <a:avLst/>
              <a:gdLst>
                <a:gd name="T0" fmla="*/ 0 w 576"/>
                <a:gd name="T1" fmla="*/ 0 h 1101"/>
                <a:gd name="T2" fmla="*/ 0 w 576"/>
                <a:gd name="T3" fmla="*/ 590 h 1101"/>
                <a:gd name="T4" fmla="*/ 571 w 576"/>
                <a:gd name="T5" fmla="*/ 1101 h 1101"/>
                <a:gd name="T6" fmla="*/ 576 w 576"/>
                <a:gd name="T7" fmla="*/ 912 h 1101"/>
                <a:gd name="T8" fmla="*/ 0 w 576"/>
                <a:gd name="T9" fmla="*/ 0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1101">
                  <a:moveTo>
                    <a:pt x="0" y="0"/>
                  </a:moveTo>
                  <a:lnTo>
                    <a:pt x="0" y="590"/>
                  </a:lnTo>
                  <a:lnTo>
                    <a:pt x="571" y="1101"/>
                  </a:lnTo>
                  <a:lnTo>
                    <a:pt x="576" y="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6F2F"/>
            </a:solidFill>
            <a:ln>
              <a:noFill/>
            </a:ln>
            <a:scene3d>
              <a:camera prst="orthographicFront"/>
              <a:lightRig rig="harsh" dir="t"/>
            </a:scene3d>
            <a:sp3d prstMaterial="metal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4257675" y="3360738"/>
              <a:ext cx="327025" cy="293687"/>
            </a:xfrm>
            <a:prstGeom prst="rect">
              <a:avLst/>
            </a:prstGeom>
            <a:solidFill>
              <a:srgbClr val="F36F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2775" y="3143250"/>
              <a:ext cx="2744788" cy="936625"/>
            </a:xfrm>
            <a:prstGeom prst="rect">
              <a:avLst/>
            </a:prstGeom>
            <a:solidFill>
              <a:srgbClr val="F36F2F"/>
            </a:solidFill>
            <a:ln>
              <a:solidFill>
                <a:srgbClr val="F36F2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3357563" y="3143250"/>
              <a:ext cx="906463" cy="1020762"/>
            </a:xfrm>
            <a:custGeom>
              <a:avLst/>
              <a:gdLst>
                <a:gd name="T0" fmla="*/ 0 w 571"/>
                <a:gd name="T1" fmla="*/ 590 h 643"/>
                <a:gd name="T2" fmla="*/ 0 w 571"/>
                <a:gd name="T3" fmla="*/ 0 h 643"/>
                <a:gd name="T4" fmla="*/ 571 w 571"/>
                <a:gd name="T5" fmla="*/ 458 h 643"/>
                <a:gd name="T6" fmla="*/ 571 w 571"/>
                <a:gd name="T7" fmla="*/ 643 h 643"/>
                <a:gd name="T8" fmla="*/ 0 w 571"/>
                <a:gd name="T9" fmla="*/ 59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1" h="643">
                  <a:moveTo>
                    <a:pt x="0" y="590"/>
                  </a:moveTo>
                  <a:lnTo>
                    <a:pt x="0" y="0"/>
                  </a:lnTo>
                  <a:lnTo>
                    <a:pt x="571" y="458"/>
                  </a:lnTo>
                  <a:lnTo>
                    <a:pt x="571" y="643"/>
                  </a:lnTo>
                  <a:lnTo>
                    <a:pt x="0" y="590"/>
                  </a:lnTo>
                  <a:close/>
                </a:path>
              </a:pathLst>
            </a:custGeom>
            <a:solidFill>
              <a:srgbClr val="DF6F2F"/>
            </a:solidFill>
            <a:ln>
              <a:noFill/>
            </a:ln>
            <a:scene3d>
              <a:camera prst="orthographicFront"/>
              <a:lightRig rig="harsh" dir="t"/>
            </a:scene3d>
            <a:sp3d prstMaterial="metal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4257675" y="3870325"/>
              <a:ext cx="327025" cy="293687"/>
            </a:xfrm>
            <a:prstGeom prst="rect">
              <a:avLst/>
            </a:prstGeom>
            <a:solidFill>
              <a:srgbClr val="F36F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612775" y="4410075"/>
              <a:ext cx="2744788" cy="936625"/>
            </a:xfrm>
            <a:prstGeom prst="rect">
              <a:avLst/>
            </a:prstGeom>
            <a:solidFill>
              <a:srgbClr val="F36F2F"/>
            </a:solidFill>
            <a:ln>
              <a:solidFill>
                <a:srgbClr val="F36F2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3357563" y="4314825"/>
              <a:ext cx="928688" cy="1031875"/>
            </a:xfrm>
            <a:custGeom>
              <a:avLst/>
              <a:gdLst>
                <a:gd name="T0" fmla="*/ 585 w 585"/>
                <a:gd name="T1" fmla="*/ 203 h 650"/>
                <a:gd name="T2" fmla="*/ 585 w 585"/>
                <a:gd name="T3" fmla="*/ 0 h 650"/>
                <a:gd name="T4" fmla="*/ 0 w 585"/>
                <a:gd name="T5" fmla="*/ 60 h 650"/>
                <a:gd name="T6" fmla="*/ 0 w 585"/>
                <a:gd name="T7" fmla="*/ 650 h 650"/>
                <a:gd name="T8" fmla="*/ 585 w 585"/>
                <a:gd name="T9" fmla="*/ 203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5" h="650">
                  <a:moveTo>
                    <a:pt x="585" y="203"/>
                  </a:moveTo>
                  <a:lnTo>
                    <a:pt x="585" y="0"/>
                  </a:lnTo>
                  <a:lnTo>
                    <a:pt x="0" y="60"/>
                  </a:lnTo>
                  <a:lnTo>
                    <a:pt x="0" y="650"/>
                  </a:lnTo>
                  <a:lnTo>
                    <a:pt x="585" y="203"/>
                  </a:lnTo>
                  <a:close/>
                </a:path>
              </a:pathLst>
            </a:custGeom>
            <a:solidFill>
              <a:srgbClr val="DF6F2F"/>
            </a:solidFill>
            <a:ln>
              <a:noFill/>
            </a:ln>
            <a:scene3d>
              <a:camera prst="orthographicFront"/>
              <a:lightRig rig="harsh" dir="t"/>
            </a:scene3d>
            <a:sp3d prstMaterial="metal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4257675" y="4316413"/>
              <a:ext cx="327025" cy="327025"/>
            </a:xfrm>
            <a:prstGeom prst="rect">
              <a:avLst/>
            </a:prstGeom>
            <a:solidFill>
              <a:srgbClr val="F36F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612775" y="5649913"/>
              <a:ext cx="2744788" cy="936625"/>
            </a:xfrm>
            <a:prstGeom prst="rect">
              <a:avLst/>
            </a:prstGeom>
            <a:solidFill>
              <a:srgbClr val="F36F2F"/>
            </a:solidFill>
            <a:ln>
              <a:solidFill>
                <a:srgbClr val="F36F2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3357563" y="4826000"/>
              <a:ext cx="914400" cy="1760537"/>
            </a:xfrm>
            <a:custGeom>
              <a:avLst/>
              <a:gdLst>
                <a:gd name="T0" fmla="*/ 0 w 576"/>
                <a:gd name="T1" fmla="*/ 519 h 1109"/>
                <a:gd name="T2" fmla="*/ 0 w 576"/>
                <a:gd name="T3" fmla="*/ 1109 h 1109"/>
                <a:gd name="T4" fmla="*/ 576 w 576"/>
                <a:gd name="T5" fmla="*/ 212 h 1109"/>
                <a:gd name="T6" fmla="*/ 576 w 576"/>
                <a:gd name="T7" fmla="*/ 0 h 1109"/>
                <a:gd name="T8" fmla="*/ 0 w 576"/>
                <a:gd name="T9" fmla="*/ 519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1109">
                  <a:moveTo>
                    <a:pt x="0" y="519"/>
                  </a:moveTo>
                  <a:lnTo>
                    <a:pt x="0" y="1109"/>
                  </a:lnTo>
                  <a:lnTo>
                    <a:pt x="576" y="212"/>
                  </a:lnTo>
                  <a:lnTo>
                    <a:pt x="576" y="0"/>
                  </a:lnTo>
                  <a:lnTo>
                    <a:pt x="0" y="519"/>
                  </a:lnTo>
                  <a:close/>
                </a:path>
              </a:pathLst>
            </a:custGeom>
            <a:solidFill>
              <a:srgbClr val="DF6F2F"/>
            </a:solidFill>
            <a:ln>
              <a:noFill/>
            </a:ln>
            <a:scene3d>
              <a:camera prst="orthographicFront"/>
              <a:lightRig rig="harsh" dir="t"/>
            </a:scene3d>
            <a:sp3d prstMaterial="metal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4257675" y="4830763"/>
              <a:ext cx="327025" cy="327025"/>
            </a:xfrm>
            <a:prstGeom prst="rect">
              <a:avLst/>
            </a:prstGeom>
            <a:solidFill>
              <a:srgbClr val="F36F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 flipH="1">
              <a:off x="8834438" y="1903413"/>
              <a:ext cx="2744787" cy="936625"/>
            </a:xfrm>
            <a:prstGeom prst="rect">
              <a:avLst/>
            </a:prstGeom>
            <a:solidFill>
              <a:srgbClr val="F36F2F"/>
            </a:solidFill>
            <a:ln>
              <a:solidFill>
                <a:srgbClr val="F36F2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 flipH="1">
              <a:off x="7920038" y="1903413"/>
              <a:ext cx="914400" cy="1747837"/>
            </a:xfrm>
            <a:custGeom>
              <a:avLst/>
              <a:gdLst>
                <a:gd name="T0" fmla="*/ 0 w 576"/>
                <a:gd name="T1" fmla="*/ 0 h 1101"/>
                <a:gd name="T2" fmla="*/ 0 w 576"/>
                <a:gd name="T3" fmla="*/ 590 h 1101"/>
                <a:gd name="T4" fmla="*/ 571 w 576"/>
                <a:gd name="T5" fmla="*/ 1101 h 1101"/>
                <a:gd name="T6" fmla="*/ 576 w 576"/>
                <a:gd name="T7" fmla="*/ 912 h 1101"/>
                <a:gd name="T8" fmla="*/ 0 w 576"/>
                <a:gd name="T9" fmla="*/ 0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1101">
                  <a:moveTo>
                    <a:pt x="0" y="0"/>
                  </a:moveTo>
                  <a:lnTo>
                    <a:pt x="0" y="590"/>
                  </a:lnTo>
                  <a:lnTo>
                    <a:pt x="571" y="1101"/>
                  </a:lnTo>
                  <a:lnTo>
                    <a:pt x="576" y="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6F2F"/>
            </a:solidFill>
            <a:ln>
              <a:noFill/>
            </a:ln>
            <a:scene3d>
              <a:camera prst="orthographicFront"/>
              <a:lightRig rig="harsh" dir="t"/>
            </a:scene3d>
            <a:sp3d prstMaterial="metal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 flipH="1">
              <a:off x="7607300" y="3360738"/>
              <a:ext cx="327025" cy="293687"/>
            </a:xfrm>
            <a:prstGeom prst="rect">
              <a:avLst/>
            </a:prstGeom>
            <a:solidFill>
              <a:srgbClr val="F36F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 flipH="1">
              <a:off x="8834438" y="3143250"/>
              <a:ext cx="2744787" cy="936625"/>
            </a:xfrm>
            <a:prstGeom prst="rect">
              <a:avLst/>
            </a:prstGeom>
            <a:solidFill>
              <a:srgbClr val="F36F2F"/>
            </a:solidFill>
            <a:ln>
              <a:solidFill>
                <a:srgbClr val="F36F2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 flipH="1">
              <a:off x="7927976" y="3143250"/>
              <a:ext cx="906462" cy="1020762"/>
            </a:xfrm>
            <a:custGeom>
              <a:avLst/>
              <a:gdLst>
                <a:gd name="T0" fmla="*/ 0 w 571"/>
                <a:gd name="T1" fmla="*/ 590 h 643"/>
                <a:gd name="T2" fmla="*/ 0 w 571"/>
                <a:gd name="T3" fmla="*/ 0 h 643"/>
                <a:gd name="T4" fmla="*/ 571 w 571"/>
                <a:gd name="T5" fmla="*/ 458 h 643"/>
                <a:gd name="T6" fmla="*/ 571 w 571"/>
                <a:gd name="T7" fmla="*/ 643 h 643"/>
                <a:gd name="T8" fmla="*/ 0 w 571"/>
                <a:gd name="T9" fmla="*/ 59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1" h="643">
                  <a:moveTo>
                    <a:pt x="0" y="590"/>
                  </a:moveTo>
                  <a:lnTo>
                    <a:pt x="0" y="0"/>
                  </a:lnTo>
                  <a:lnTo>
                    <a:pt x="571" y="458"/>
                  </a:lnTo>
                  <a:lnTo>
                    <a:pt x="571" y="643"/>
                  </a:lnTo>
                  <a:lnTo>
                    <a:pt x="0" y="590"/>
                  </a:lnTo>
                  <a:close/>
                </a:path>
              </a:pathLst>
            </a:custGeom>
            <a:solidFill>
              <a:srgbClr val="DF6F2F"/>
            </a:solidFill>
            <a:ln>
              <a:noFill/>
            </a:ln>
            <a:scene3d>
              <a:camera prst="orthographicFront"/>
              <a:lightRig rig="harsh" dir="t"/>
            </a:scene3d>
            <a:sp3d prstMaterial="metal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 flipH="1">
              <a:off x="7607300" y="3870325"/>
              <a:ext cx="327025" cy="293687"/>
            </a:xfrm>
            <a:prstGeom prst="rect">
              <a:avLst/>
            </a:prstGeom>
            <a:solidFill>
              <a:srgbClr val="F36F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 flipH="1">
              <a:off x="8834438" y="4410075"/>
              <a:ext cx="2744787" cy="936625"/>
            </a:xfrm>
            <a:prstGeom prst="rect">
              <a:avLst/>
            </a:prstGeom>
            <a:solidFill>
              <a:srgbClr val="F36F2F"/>
            </a:solidFill>
            <a:ln>
              <a:solidFill>
                <a:srgbClr val="F36F2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 flipH="1">
              <a:off x="7905751" y="4314825"/>
              <a:ext cx="928687" cy="1031875"/>
            </a:xfrm>
            <a:custGeom>
              <a:avLst/>
              <a:gdLst>
                <a:gd name="T0" fmla="*/ 585 w 585"/>
                <a:gd name="T1" fmla="*/ 203 h 650"/>
                <a:gd name="T2" fmla="*/ 585 w 585"/>
                <a:gd name="T3" fmla="*/ 0 h 650"/>
                <a:gd name="T4" fmla="*/ 0 w 585"/>
                <a:gd name="T5" fmla="*/ 60 h 650"/>
                <a:gd name="T6" fmla="*/ 0 w 585"/>
                <a:gd name="T7" fmla="*/ 650 h 650"/>
                <a:gd name="T8" fmla="*/ 585 w 585"/>
                <a:gd name="T9" fmla="*/ 203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5" h="650">
                  <a:moveTo>
                    <a:pt x="585" y="203"/>
                  </a:moveTo>
                  <a:lnTo>
                    <a:pt x="585" y="0"/>
                  </a:lnTo>
                  <a:lnTo>
                    <a:pt x="0" y="60"/>
                  </a:lnTo>
                  <a:lnTo>
                    <a:pt x="0" y="650"/>
                  </a:lnTo>
                  <a:lnTo>
                    <a:pt x="585" y="203"/>
                  </a:lnTo>
                  <a:close/>
                </a:path>
              </a:pathLst>
            </a:custGeom>
            <a:solidFill>
              <a:srgbClr val="DF6F2F"/>
            </a:solidFill>
            <a:ln>
              <a:noFill/>
            </a:ln>
            <a:scene3d>
              <a:camera prst="orthographicFront"/>
              <a:lightRig rig="harsh" dir="t"/>
            </a:scene3d>
            <a:sp3d prstMaterial="metal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 flipH="1">
              <a:off x="7607300" y="4316413"/>
              <a:ext cx="327025" cy="327025"/>
            </a:xfrm>
            <a:prstGeom prst="rect">
              <a:avLst/>
            </a:prstGeom>
            <a:solidFill>
              <a:srgbClr val="F36F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 flipH="1">
              <a:off x="8834438" y="5649913"/>
              <a:ext cx="2744787" cy="936625"/>
            </a:xfrm>
            <a:prstGeom prst="rect">
              <a:avLst/>
            </a:prstGeom>
            <a:solidFill>
              <a:srgbClr val="F36F2F"/>
            </a:solidFill>
            <a:ln>
              <a:solidFill>
                <a:srgbClr val="F36F2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 flipH="1">
              <a:off x="7920038" y="4826000"/>
              <a:ext cx="914400" cy="1760537"/>
            </a:xfrm>
            <a:custGeom>
              <a:avLst/>
              <a:gdLst>
                <a:gd name="T0" fmla="*/ 0 w 576"/>
                <a:gd name="T1" fmla="*/ 519 h 1109"/>
                <a:gd name="T2" fmla="*/ 0 w 576"/>
                <a:gd name="T3" fmla="*/ 1109 h 1109"/>
                <a:gd name="T4" fmla="*/ 576 w 576"/>
                <a:gd name="T5" fmla="*/ 212 h 1109"/>
                <a:gd name="T6" fmla="*/ 576 w 576"/>
                <a:gd name="T7" fmla="*/ 0 h 1109"/>
                <a:gd name="T8" fmla="*/ 0 w 576"/>
                <a:gd name="T9" fmla="*/ 519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1109">
                  <a:moveTo>
                    <a:pt x="0" y="519"/>
                  </a:moveTo>
                  <a:lnTo>
                    <a:pt x="0" y="1109"/>
                  </a:lnTo>
                  <a:lnTo>
                    <a:pt x="576" y="212"/>
                  </a:lnTo>
                  <a:lnTo>
                    <a:pt x="576" y="0"/>
                  </a:lnTo>
                  <a:lnTo>
                    <a:pt x="0" y="519"/>
                  </a:lnTo>
                  <a:close/>
                </a:path>
              </a:pathLst>
            </a:custGeom>
            <a:solidFill>
              <a:srgbClr val="DF6F2F"/>
            </a:solidFill>
            <a:ln>
              <a:noFill/>
            </a:ln>
            <a:scene3d>
              <a:camera prst="orthographicFront"/>
              <a:lightRig rig="harsh" dir="t"/>
            </a:scene3d>
            <a:sp3d prstMaterial="metal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 flipH="1">
              <a:off x="7607300" y="4830763"/>
              <a:ext cx="327025" cy="327025"/>
            </a:xfrm>
            <a:prstGeom prst="rect">
              <a:avLst/>
            </a:prstGeom>
            <a:solidFill>
              <a:srgbClr val="F36F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562467" y="2664646"/>
              <a:ext cx="3150400" cy="3040644"/>
              <a:chOff x="4764088" y="2474913"/>
              <a:chExt cx="2460625" cy="2374900"/>
            </a:xfrm>
          </p:grpSpPr>
          <p:sp>
            <p:nvSpPr>
              <p:cNvPr id="35" name="Oval 815"/>
              <p:cNvSpPr>
                <a:spLocks noChangeArrowheads="1"/>
              </p:cNvSpPr>
              <p:nvPr/>
            </p:nvSpPr>
            <p:spPr bwMode="auto">
              <a:xfrm>
                <a:off x="6311900" y="2789238"/>
                <a:ext cx="142875" cy="1428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6" name="Oval 816"/>
              <p:cNvSpPr>
                <a:spLocks noChangeArrowheads="1"/>
              </p:cNvSpPr>
              <p:nvPr/>
            </p:nvSpPr>
            <p:spPr bwMode="auto">
              <a:xfrm>
                <a:off x="6392863" y="2562225"/>
                <a:ext cx="112713" cy="1111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7" name="Freeform 817"/>
              <p:cNvSpPr>
                <a:spLocks/>
              </p:cNvSpPr>
              <p:nvPr/>
            </p:nvSpPr>
            <p:spPr bwMode="auto">
              <a:xfrm>
                <a:off x="6234113" y="2667000"/>
                <a:ext cx="66675" cy="66675"/>
              </a:xfrm>
              <a:custGeom>
                <a:avLst/>
                <a:gdLst>
                  <a:gd name="T0" fmla="*/ 16 w 33"/>
                  <a:gd name="T1" fmla="*/ 0 h 33"/>
                  <a:gd name="T2" fmla="*/ 33 w 33"/>
                  <a:gd name="T3" fmla="*/ 16 h 33"/>
                  <a:gd name="T4" fmla="*/ 17 w 33"/>
                  <a:gd name="T5" fmla="*/ 33 h 33"/>
                  <a:gd name="T6" fmla="*/ 0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cubicBezTo>
                      <a:pt x="25" y="0"/>
                      <a:pt x="32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ubicBezTo>
                      <a:pt x="8" y="33"/>
                      <a:pt x="0" y="26"/>
                      <a:pt x="0" y="17"/>
                    </a:cubicBezTo>
                    <a:cubicBezTo>
                      <a:pt x="0" y="8"/>
                      <a:pt x="7" y="1"/>
                      <a:pt x="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8" name="Freeform 818"/>
              <p:cNvSpPr>
                <a:spLocks/>
              </p:cNvSpPr>
              <p:nvPr/>
            </p:nvSpPr>
            <p:spPr bwMode="auto">
              <a:xfrm>
                <a:off x="6448425" y="3030538"/>
                <a:ext cx="61913" cy="61913"/>
              </a:xfrm>
              <a:custGeom>
                <a:avLst/>
                <a:gdLst>
                  <a:gd name="T0" fmla="*/ 29 w 30"/>
                  <a:gd name="T1" fmla="*/ 17 h 30"/>
                  <a:gd name="T2" fmla="*/ 13 w 30"/>
                  <a:gd name="T3" fmla="*/ 29 h 30"/>
                  <a:gd name="T4" fmla="*/ 1 w 30"/>
                  <a:gd name="T5" fmla="*/ 13 h 30"/>
                  <a:gd name="T6" fmla="*/ 17 w 30"/>
                  <a:gd name="T7" fmla="*/ 1 h 30"/>
                  <a:gd name="T8" fmla="*/ 29 w 30"/>
                  <a:gd name="T9" fmla="*/ 1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29" y="17"/>
                    </a:moveTo>
                    <a:cubicBezTo>
                      <a:pt x="28" y="25"/>
                      <a:pt x="21" y="30"/>
                      <a:pt x="13" y="29"/>
                    </a:cubicBezTo>
                    <a:cubicBezTo>
                      <a:pt x="5" y="28"/>
                      <a:pt x="0" y="21"/>
                      <a:pt x="1" y="13"/>
                    </a:cubicBezTo>
                    <a:cubicBezTo>
                      <a:pt x="2" y="5"/>
                      <a:pt x="9" y="0"/>
                      <a:pt x="17" y="1"/>
                    </a:cubicBezTo>
                    <a:cubicBezTo>
                      <a:pt x="25" y="2"/>
                      <a:pt x="30" y="9"/>
                      <a:pt x="29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9" name="Oval 819"/>
              <p:cNvSpPr>
                <a:spLocks noChangeArrowheads="1"/>
              </p:cNvSpPr>
              <p:nvPr/>
            </p:nvSpPr>
            <p:spPr bwMode="auto">
              <a:xfrm>
                <a:off x="6122988" y="2859088"/>
                <a:ext cx="76200" cy="746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0" name="Freeform 820"/>
              <p:cNvSpPr>
                <a:spLocks/>
              </p:cNvSpPr>
              <p:nvPr/>
            </p:nvSpPr>
            <p:spPr bwMode="auto">
              <a:xfrm>
                <a:off x="6376988" y="2609850"/>
                <a:ext cx="84138" cy="250825"/>
              </a:xfrm>
              <a:custGeom>
                <a:avLst/>
                <a:gdLst>
                  <a:gd name="T0" fmla="*/ 4 w 41"/>
                  <a:gd name="T1" fmla="*/ 122 h 123"/>
                  <a:gd name="T2" fmla="*/ 1 w 41"/>
                  <a:gd name="T3" fmla="*/ 116 h 123"/>
                  <a:gd name="T4" fmla="*/ 30 w 41"/>
                  <a:gd name="T5" fmla="*/ 4 h 123"/>
                  <a:gd name="T6" fmla="*/ 37 w 41"/>
                  <a:gd name="T7" fmla="*/ 1 h 123"/>
                  <a:gd name="T8" fmla="*/ 37 w 41"/>
                  <a:gd name="T9" fmla="*/ 1 h 123"/>
                  <a:gd name="T10" fmla="*/ 40 w 41"/>
                  <a:gd name="T11" fmla="*/ 7 h 123"/>
                  <a:gd name="T12" fmla="*/ 11 w 41"/>
                  <a:gd name="T13" fmla="*/ 118 h 123"/>
                  <a:gd name="T14" fmla="*/ 4 w 41"/>
                  <a:gd name="T15" fmla="*/ 12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123">
                    <a:moveTo>
                      <a:pt x="4" y="122"/>
                    </a:moveTo>
                    <a:cubicBezTo>
                      <a:pt x="2" y="121"/>
                      <a:pt x="0" y="118"/>
                      <a:pt x="1" y="116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1" y="2"/>
                      <a:pt x="34" y="0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9" y="1"/>
                      <a:pt x="41" y="4"/>
                      <a:pt x="40" y="7"/>
                    </a:cubicBezTo>
                    <a:cubicBezTo>
                      <a:pt x="11" y="118"/>
                      <a:pt x="11" y="118"/>
                      <a:pt x="11" y="118"/>
                    </a:cubicBezTo>
                    <a:cubicBezTo>
                      <a:pt x="10" y="121"/>
                      <a:pt x="7" y="123"/>
                      <a:pt x="4" y="1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1" name="Freeform 821"/>
              <p:cNvSpPr>
                <a:spLocks/>
              </p:cNvSpPr>
              <p:nvPr/>
            </p:nvSpPr>
            <p:spPr bwMode="auto">
              <a:xfrm>
                <a:off x="6269038" y="2703513"/>
                <a:ext cx="107950" cy="144463"/>
              </a:xfrm>
              <a:custGeom>
                <a:avLst/>
                <a:gdLst>
                  <a:gd name="T0" fmla="*/ 52 w 53"/>
                  <a:gd name="T1" fmla="*/ 70 h 71"/>
                  <a:gd name="T2" fmla="*/ 47 w 53"/>
                  <a:gd name="T3" fmla="*/ 69 h 71"/>
                  <a:gd name="T4" fmla="*/ 2 w 53"/>
                  <a:gd name="T5" fmla="*/ 6 h 71"/>
                  <a:gd name="T6" fmla="*/ 2 w 53"/>
                  <a:gd name="T7" fmla="*/ 1 h 71"/>
                  <a:gd name="T8" fmla="*/ 2 w 53"/>
                  <a:gd name="T9" fmla="*/ 1 h 71"/>
                  <a:gd name="T10" fmla="*/ 7 w 53"/>
                  <a:gd name="T11" fmla="*/ 2 h 71"/>
                  <a:gd name="T12" fmla="*/ 52 w 53"/>
                  <a:gd name="T13" fmla="*/ 65 h 71"/>
                  <a:gd name="T14" fmla="*/ 52 w 53"/>
                  <a:gd name="T15" fmla="*/ 7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71">
                    <a:moveTo>
                      <a:pt x="52" y="70"/>
                    </a:moveTo>
                    <a:cubicBezTo>
                      <a:pt x="50" y="71"/>
                      <a:pt x="48" y="71"/>
                      <a:pt x="47" y="69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1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1"/>
                      <a:pt x="7" y="2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53" y="67"/>
                      <a:pt x="53" y="69"/>
                      <a:pt x="52" y="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2" name="Freeform 822"/>
              <p:cNvSpPr>
                <a:spLocks/>
              </p:cNvSpPr>
              <p:nvPr/>
            </p:nvSpPr>
            <p:spPr bwMode="auto">
              <a:xfrm>
                <a:off x="6397625" y="2901950"/>
                <a:ext cx="84138" cy="158750"/>
              </a:xfrm>
              <a:custGeom>
                <a:avLst/>
                <a:gdLst>
                  <a:gd name="T0" fmla="*/ 3 w 41"/>
                  <a:gd name="T1" fmla="*/ 1 h 78"/>
                  <a:gd name="T2" fmla="*/ 7 w 41"/>
                  <a:gd name="T3" fmla="*/ 3 h 78"/>
                  <a:gd name="T4" fmla="*/ 41 w 41"/>
                  <a:gd name="T5" fmla="*/ 73 h 78"/>
                  <a:gd name="T6" fmla="*/ 39 w 41"/>
                  <a:gd name="T7" fmla="*/ 77 h 78"/>
                  <a:gd name="T8" fmla="*/ 39 w 41"/>
                  <a:gd name="T9" fmla="*/ 77 h 78"/>
                  <a:gd name="T10" fmla="*/ 34 w 41"/>
                  <a:gd name="T11" fmla="*/ 76 h 78"/>
                  <a:gd name="T12" fmla="*/ 1 w 41"/>
                  <a:gd name="T13" fmla="*/ 6 h 78"/>
                  <a:gd name="T14" fmla="*/ 3 w 41"/>
                  <a:gd name="T15" fmla="*/ 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78">
                    <a:moveTo>
                      <a:pt x="3" y="1"/>
                    </a:moveTo>
                    <a:cubicBezTo>
                      <a:pt x="5" y="0"/>
                      <a:pt x="7" y="1"/>
                      <a:pt x="7" y="3"/>
                    </a:cubicBezTo>
                    <a:cubicBezTo>
                      <a:pt x="41" y="73"/>
                      <a:pt x="41" y="73"/>
                      <a:pt x="41" y="73"/>
                    </a:cubicBezTo>
                    <a:cubicBezTo>
                      <a:pt x="41" y="75"/>
                      <a:pt x="41" y="77"/>
                      <a:pt x="39" y="77"/>
                    </a:cubicBezTo>
                    <a:cubicBezTo>
                      <a:pt x="39" y="77"/>
                      <a:pt x="39" y="77"/>
                      <a:pt x="39" y="77"/>
                    </a:cubicBezTo>
                    <a:cubicBezTo>
                      <a:pt x="37" y="78"/>
                      <a:pt x="35" y="78"/>
                      <a:pt x="34" y="7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4"/>
                      <a:pt x="1" y="2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3" name="Freeform 823"/>
              <p:cNvSpPr>
                <a:spLocks/>
              </p:cNvSpPr>
              <p:nvPr/>
            </p:nvSpPr>
            <p:spPr bwMode="auto">
              <a:xfrm>
                <a:off x="6170613" y="2862263"/>
                <a:ext cx="185738" cy="38100"/>
              </a:xfrm>
              <a:custGeom>
                <a:avLst/>
                <a:gdLst>
                  <a:gd name="T0" fmla="*/ 90 w 91"/>
                  <a:gd name="T1" fmla="*/ 4 h 18"/>
                  <a:gd name="T2" fmla="*/ 87 w 91"/>
                  <a:gd name="T3" fmla="*/ 8 h 18"/>
                  <a:gd name="T4" fmla="*/ 4 w 91"/>
                  <a:gd name="T5" fmla="*/ 18 h 18"/>
                  <a:gd name="T6" fmla="*/ 0 w 91"/>
                  <a:gd name="T7" fmla="*/ 15 h 18"/>
                  <a:gd name="T8" fmla="*/ 0 w 91"/>
                  <a:gd name="T9" fmla="*/ 15 h 18"/>
                  <a:gd name="T10" fmla="*/ 3 w 91"/>
                  <a:gd name="T11" fmla="*/ 11 h 18"/>
                  <a:gd name="T12" fmla="*/ 86 w 91"/>
                  <a:gd name="T13" fmla="*/ 1 h 18"/>
                  <a:gd name="T14" fmla="*/ 90 w 91"/>
                  <a:gd name="T15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18">
                    <a:moveTo>
                      <a:pt x="90" y="4"/>
                    </a:moveTo>
                    <a:cubicBezTo>
                      <a:pt x="91" y="6"/>
                      <a:pt x="89" y="8"/>
                      <a:pt x="87" y="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2" y="18"/>
                      <a:pt x="0" y="17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3"/>
                      <a:pt x="1" y="11"/>
                      <a:pt x="3" y="11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8" y="0"/>
                      <a:pt x="90" y="2"/>
                      <a:pt x="9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4" name="Freeform 824"/>
              <p:cNvSpPr>
                <a:spLocks/>
              </p:cNvSpPr>
              <p:nvPr/>
            </p:nvSpPr>
            <p:spPr bwMode="auto">
              <a:xfrm>
                <a:off x="5387975" y="2474913"/>
                <a:ext cx="619125" cy="255588"/>
              </a:xfrm>
              <a:custGeom>
                <a:avLst/>
                <a:gdLst>
                  <a:gd name="T0" fmla="*/ 390 w 390"/>
                  <a:gd name="T1" fmla="*/ 121 h 161"/>
                  <a:gd name="T2" fmla="*/ 180 w 390"/>
                  <a:gd name="T3" fmla="*/ 161 h 161"/>
                  <a:gd name="T4" fmla="*/ 0 w 390"/>
                  <a:gd name="T5" fmla="*/ 48 h 161"/>
                  <a:gd name="T6" fmla="*/ 210 w 390"/>
                  <a:gd name="T7" fmla="*/ 0 h 161"/>
                  <a:gd name="T8" fmla="*/ 390 w 390"/>
                  <a:gd name="T9" fmla="*/ 12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0" h="161">
                    <a:moveTo>
                      <a:pt x="390" y="121"/>
                    </a:moveTo>
                    <a:lnTo>
                      <a:pt x="180" y="161"/>
                    </a:lnTo>
                    <a:lnTo>
                      <a:pt x="0" y="48"/>
                    </a:lnTo>
                    <a:lnTo>
                      <a:pt x="210" y="0"/>
                    </a:lnTo>
                    <a:lnTo>
                      <a:pt x="390" y="1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5" name="Freeform 825"/>
              <p:cNvSpPr>
                <a:spLocks/>
              </p:cNvSpPr>
              <p:nvPr/>
            </p:nvSpPr>
            <p:spPr bwMode="auto">
              <a:xfrm>
                <a:off x="5418138" y="2624138"/>
                <a:ext cx="495300" cy="347663"/>
              </a:xfrm>
              <a:custGeom>
                <a:avLst/>
                <a:gdLst>
                  <a:gd name="T0" fmla="*/ 220 w 242"/>
                  <a:gd name="T1" fmla="*/ 156 h 170"/>
                  <a:gd name="T2" fmla="*/ 242 w 242"/>
                  <a:gd name="T3" fmla="*/ 41 h 170"/>
                  <a:gd name="T4" fmla="*/ 123 w 242"/>
                  <a:gd name="T5" fmla="*/ 63 h 170"/>
                  <a:gd name="T6" fmla="*/ 22 w 242"/>
                  <a:gd name="T7" fmla="*/ 0 h 170"/>
                  <a:gd name="T8" fmla="*/ 0 w 242"/>
                  <a:gd name="T9" fmla="*/ 113 h 170"/>
                  <a:gd name="T10" fmla="*/ 220 w 242"/>
                  <a:gd name="T11" fmla="*/ 156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2" h="170">
                    <a:moveTo>
                      <a:pt x="220" y="156"/>
                    </a:moveTo>
                    <a:cubicBezTo>
                      <a:pt x="242" y="41"/>
                      <a:pt x="242" y="41"/>
                      <a:pt x="242" y="41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3"/>
                      <a:pt x="89" y="170"/>
                      <a:pt x="220" y="1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6" name="Freeform 826"/>
              <p:cNvSpPr>
                <a:spLocks/>
              </p:cNvSpPr>
              <p:nvPr/>
            </p:nvSpPr>
            <p:spPr bwMode="auto">
              <a:xfrm>
                <a:off x="5926138" y="2660650"/>
                <a:ext cx="46038" cy="171450"/>
              </a:xfrm>
              <a:custGeom>
                <a:avLst/>
                <a:gdLst>
                  <a:gd name="T0" fmla="*/ 8 w 23"/>
                  <a:gd name="T1" fmla="*/ 80 h 84"/>
                  <a:gd name="T2" fmla="*/ 3 w 23"/>
                  <a:gd name="T3" fmla="*/ 83 h 84"/>
                  <a:gd name="T4" fmla="*/ 3 w 23"/>
                  <a:gd name="T5" fmla="*/ 83 h 84"/>
                  <a:gd name="T6" fmla="*/ 0 w 23"/>
                  <a:gd name="T7" fmla="*/ 79 h 84"/>
                  <a:gd name="T8" fmla="*/ 15 w 23"/>
                  <a:gd name="T9" fmla="*/ 3 h 84"/>
                  <a:gd name="T10" fmla="*/ 20 w 23"/>
                  <a:gd name="T11" fmla="*/ 0 h 84"/>
                  <a:gd name="T12" fmla="*/ 20 w 23"/>
                  <a:gd name="T13" fmla="*/ 0 h 84"/>
                  <a:gd name="T14" fmla="*/ 23 w 23"/>
                  <a:gd name="T15" fmla="*/ 5 h 84"/>
                  <a:gd name="T16" fmla="*/ 8 w 23"/>
                  <a:gd name="T17" fmla="*/ 8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84">
                    <a:moveTo>
                      <a:pt x="8" y="80"/>
                    </a:moveTo>
                    <a:cubicBezTo>
                      <a:pt x="7" y="82"/>
                      <a:pt x="5" y="84"/>
                      <a:pt x="3" y="83"/>
                    </a:cubicBezTo>
                    <a:cubicBezTo>
                      <a:pt x="3" y="83"/>
                      <a:pt x="3" y="83"/>
                      <a:pt x="3" y="83"/>
                    </a:cubicBezTo>
                    <a:cubicBezTo>
                      <a:pt x="1" y="83"/>
                      <a:pt x="0" y="81"/>
                      <a:pt x="0" y="79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1"/>
                      <a:pt x="18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1"/>
                      <a:pt x="23" y="3"/>
                      <a:pt x="23" y="5"/>
                    </a:cubicBezTo>
                    <a:lnTo>
                      <a:pt x="8" y="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7" name="Freeform 827"/>
              <p:cNvSpPr>
                <a:spLocks/>
              </p:cNvSpPr>
              <p:nvPr/>
            </p:nvSpPr>
            <p:spPr bwMode="auto">
              <a:xfrm>
                <a:off x="5907088" y="2803525"/>
                <a:ext cx="50800" cy="50800"/>
              </a:xfrm>
              <a:custGeom>
                <a:avLst/>
                <a:gdLst>
                  <a:gd name="T0" fmla="*/ 24 w 25"/>
                  <a:gd name="T1" fmla="*/ 15 h 25"/>
                  <a:gd name="T2" fmla="*/ 10 w 25"/>
                  <a:gd name="T3" fmla="*/ 24 h 25"/>
                  <a:gd name="T4" fmla="*/ 1 w 25"/>
                  <a:gd name="T5" fmla="*/ 10 h 25"/>
                  <a:gd name="T6" fmla="*/ 15 w 25"/>
                  <a:gd name="T7" fmla="*/ 1 h 25"/>
                  <a:gd name="T8" fmla="*/ 24 w 25"/>
                  <a:gd name="T9" fmla="*/ 1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5">
                    <a:moveTo>
                      <a:pt x="24" y="15"/>
                    </a:moveTo>
                    <a:cubicBezTo>
                      <a:pt x="23" y="21"/>
                      <a:pt x="17" y="25"/>
                      <a:pt x="10" y="24"/>
                    </a:cubicBezTo>
                    <a:cubicBezTo>
                      <a:pt x="4" y="22"/>
                      <a:pt x="0" y="16"/>
                      <a:pt x="1" y="10"/>
                    </a:cubicBezTo>
                    <a:cubicBezTo>
                      <a:pt x="2" y="4"/>
                      <a:pt x="9" y="0"/>
                      <a:pt x="15" y="1"/>
                    </a:cubicBezTo>
                    <a:cubicBezTo>
                      <a:pt x="21" y="2"/>
                      <a:pt x="25" y="8"/>
                      <a:pt x="24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8" name="Freeform 828"/>
              <p:cNvSpPr>
                <a:spLocks/>
              </p:cNvSpPr>
              <p:nvPr/>
            </p:nvSpPr>
            <p:spPr bwMode="auto">
              <a:xfrm>
                <a:off x="5899150" y="2836863"/>
                <a:ext cx="22225" cy="85725"/>
              </a:xfrm>
              <a:custGeom>
                <a:avLst/>
                <a:gdLst>
                  <a:gd name="T0" fmla="*/ 4 w 11"/>
                  <a:gd name="T1" fmla="*/ 40 h 42"/>
                  <a:gd name="T2" fmla="*/ 1 w 11"/>
                  <a:gd name="T3" fmla="*/ 41 h 42"/>
                  <a:gd name="T4" fmla="*/ 1 w 11"/>
                  <a:gd name="T5" fmla="*/ 41 h 42"/>
                  <a:gd name="T6" fmla="*/ 0 w 11"/>
                  <a:gd name="T7" fmla="*/ 39 h 42"/>
                  <a:gd name="T8" fmla="*/ 7 w 11"/>
                  <a:gd name="T9" fmla="*/ 2 h 42"/>
                  <a:gd name="T10" fmla="*/ 10 w 11"/>
                  <a:gd name="T11" fmla="*/ 0 h 42"/>
                  <a:gd name="T12" fmla="*/ 10 w 11"/>
                  <a:gd name="T13" fmla="*/ 0 h 42"/>
                  <a:gd name="T14" fmla="*/ 11 w 11"/>
                  <a:gd name="T15" fmla="*/ 2 h 42"/>
                  <a:gd name="T16" fmla="*/ 4 w 11"/>
                  <a:gd name="T17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42">
                    <a:moveTo>
                      <a:pt x="4" y="40"/>
                    </a:moveTo>
                    <a:cubicBezTo>
                      <a:pt x="3" y="41"/>
                      <a:pt x="2" y="42"/>
                      <a:pt x="1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1"/>
                      <a:pt x="0" y="40"/>
                      <a:pt x="0" y="39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1"/>
                      <a:pt x="9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1" y="1"/>
                      <a:pt x="11" y="2"/>
                    </a:cubicBezTo>
                    <a:lnTo>
                      <a:pt x="4" y="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9" name="Freeform 829"/>
              <p:cNvSpPr>
                <a:spLocks/>
              </p:cNvSpPr>
              <p:nvPr/>
            </p:nvSpPr>
            <p:spPr bwMode="auto">
              <a:xfrm>
                <a:off x="5908675" y="2838450"/>
                <a:ext cx="25400" cy="85725"/>
              </a:xfrm>
              <a:custGeom>
                <a:avLst/>
                <a:gdLst>
                  <a:gd name="T0" fmla="*/ 4 w 12"/>
                  <a:gd name="T1" fmla="*/ 40 h 42"/>
                  <a:gd name="T2" fmla="*/ 2 w 12"/>
                  <a:gd name="T3" fmla="*/ 42 h 42"/>
                  <a:gd name="T4" fmla="*/ 2 w 12"/>
                  <a:gd name="T5" fmla="*/ 42 h 42"/>
                  <a:gd name="T6" fmla="*/ 1 w 12"/>
                  <a:gd name="T7" fmla="*/ 39 h 42"/>
                  <a:gd name="T8" fmla="*/ 8 w 12"/>
                  <a:gd name="T9" fmla="*/ 2 h 42"/>
                  <a:gd name="T10" fmla="*/ 10 w 12"/>
                  <a:gd name="T11" fmla="*/ 0 h 42"/>
                  <a:gd name="T12" fmla="*/ 10 w 12"/>
                  <a:gd name="T13" fmla="*/ 0 h 42"/>
                  <a:gd name="T14" fmla="*/ 12 w 12"/>
                  <a:gd name="T15" fmla="*/ 2 h 42"/>
                  <a:gd name="T16" fmla="*/ 4 w 12"/>
                  <a:gd name="T17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42">
                    <a:moveTo>
                      <a:pt x="4" y="40"/>
                    </a:moveTo>
                    <a:cubicBezTo>
                      <a:pt x="4" y="41"/>
                      <a:pt x="3" y="42"/>
                      <a:pt x="2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1" y="41"/>
                      <a:pt x="0" y="40"/>
                      <a:pt x="1" y="39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9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2" y="1"/>
                      <a:pt x="12" y="2"/>
                    </a:cubicBezTo>
                    <a:lnTo>
                      <a:pt x="4" y="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50" name="Freeform 830"/>
              <p:cNvSpPr>
                <a:spLocks/>
              </p:cNvSpPr>
              <p:nvPr/>
            </p:nvSpPr>
            <p:spPr bwMode="auto">
              <a:xfrm>
                <a:off x="5922963" y="2840038"/>
                <a:ext cx="25400" cy="85725"/>
              </a:xfrm>
              <a:custGeom>
                <a:avLst/>
                <a:gdLst>
                  <a:gd name="T0" fmla="*/ 4 w 12"/>
                  <a:gd name="T1" fmla="*/ 40 h 42"/>
                  <a:gd name="T2" fmla="*/ 2 w 12"/>
                  <a:gd name="T3" fmla="*/ 42 h 42"/>
                  <a:gd name="T4" fmla="*/ 2 w 12"/>
                  <a:gd name="T5" fmla="*/ 42 h 42"/>
                  <a:gd name="T6" fmla="*/ 0 w 12"/>
                  <a:gd name="T7" fmla="*/ 40 h 42"/>
                  <a:gd name="T8" fmla="*/ 8 w 12"/>
                  <a:gd name="T9" fmla="*/ 2 h 42"/>
                  <a:gd name="T10" fmla="*/ 10 w 12"/>
                  <a:gd name="T11" fmla="*/ 1 h 42"/>
                  <a:gd name="T12" fmla="*/ 10 w 12"/>
                  <a:gd name="T13" fmla="*/ 1 h 42"/>
                  <a:gd name="T14" fmla="*/ 11 w 12"/>
                  <a:gd name="T15" fmla="*/ 3 h 42"/>
                  <a:gd name="T16" fmla="*/ 4 w 12"/>
                  <a:gd name="T17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42">
                    <a:moveTo>
                      <a:pt x="4" y="40"/>
                    </a:moveTo>
                    <a:cubicBezTo>
                      <a:pt x="4" y="41"/>
                      <a:pt x="3" y="42"/>
                      <a:pt x="2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1" y="42"/>
                      <a:pt x="0" y="41"/>
                      <a:pt x="0" y="4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9" y="0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2" y="2"/>
                      <a:pt x="11" y="3"/>
                    </a:cubicBezTo>
                    <a:lnTo>
                      <a:pt x="4" y="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51" name="Freeform 831"/>
              <p:cNvSpPr>
                <a:spLocks/>
              </p:cNvSpPr>
              <p:nvPr/>
            </p:nvSpPr>
            <p:spPr bwMode="auto">
              <a:xfrm>
                <a:off x="6489700" y="3194050"/>
                <a:ext cx="385763" cy="419100"/>
              </a:xfrm>
              <a:custGeom>
                <a:avLst/>
                <a:gdLst>
                  <a:gd name="T0" fmla="*/ 0 w 189"/>
                  <a:gd name="T1" fmla="*/ 66 h 205"/>
                  <a:gd name="T2" fmla="*/ 70 w 189"/>
                  <a:gd name="T3" fmla="*/ 205 h 205"/>
                  <a:gd name="T4" fmla="*/ 189 w 189"/>
                  <a:gd name="T5" fmla="*/ 138 h 205"/>
                  <a:gd name="T6" fmla="*/ 128 w 189"/>
                  <a:gd name="T7" fmla="*/ 18 h 205"/>
                  <a:gd name="T8" fmla="*/ 0 w 189"/>
                  <a:gd name="T9" fmla="*/ 6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05">
                    <a:moveTo>
                      <a:pt x="0" y="66"/>
                    </a:moveTo>
                    <a:cubicBezTo>
                      <a:pt x="70" y="205"/>
                      <a:pt x="70" y="205"/>
                      <a:pt x="70" y="205"/>
                    </a:cubicBezTo>
                    <a:cubicBezTo>
                      <a:pt x="70" y="205"/>
                      <a:pt x="126" y="126"/>
                      <a:pt x="189" y="138"/>
                    </a:cubicBezTo>
                    <a:cubicBezTo>
                      <a:pt x="128" y="18"/>
                      <a:pt x="128" y="18"/>
                      <a:pt x="128" y="18"/>
                    </a:cubicBezTo>
                    <a:cubicBezTo>
                      <a:pt x="128" y="18"/>
                      <a:pt x="56" y="0"/>
                      <a:pt x="0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52" name="Freeform 832"/>
              <p:cNvSpPr>
                <a:spLocks/>
              </p:cNvSpPr>
              <p:nvPr/>
            </p:nvSpPr>
            <p:spPr bwMode="auto">
              <a:xfrm>
                <a:off x="6765925" y="3071813"/>
                <a:ext cx="377825" cy="395288"/>
              </a:xfrm>
              <a:custGeom>
                <a:avLst/>
                <a:gdLst>
                  <a:gd name="T0" fmla="*/ 115 w 185"/>
                  <a:gd name="T1" fmla="*/ 0 h 194"/>
                  <a:gd name="T2" fmla="*/ 185 w 185"/>
                  <a:gd name="T3" fmla="*/ 139 h 194"/>
                  <a:gd name="T4" fmla="*/ 61 w 185"/>
                  <a:gd name="T5" fmla="*/ 194 h 194"/>
                  <a:gd name="T6" fmla="*/ 0 w 185"/>
                  <a:gd name="T7" fmla="*/ 74 h 194"/>
                  <a:gd name="T8" fmla="*/ 115 w 185"/>
                  <a:gd name="T9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94">
                    <a:moveTo>
                      <a:pt x="115" y="0"/>
                    </a:move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88" y="137"/>
                      <a:pt x="61" y="19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28" y="6"/>
                      <a:pt x="1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53" name="Freeform 833"/>
              <p:cNvSpPr>
                <a:spLocks/>
              </p:cNvSpPr>
              <p:nvPr/>
            </p:nvSpPr>
            <p:spPr bwMode="auto">
              <a:xfrm>
                <a:off x="5038725" y="3363913"/>
                <a:ext cx="138113" cy="15875"/>
              </a:xfrm>
              <a:custGeom>
                <a:avLst/>
                <a:gdLst>
                  <a:gd name="T0" fmla="*/ 68 w 68"/>
                  <a:gd name="T1" fmla="*/ 4 h 8"/>
                  <a:gd name="T2" fmla="*/ 64 w 68"/>
                  <a:gd name="T3" fmla="*/ 8 h 8"/>
                  <a:gd name="T4" fmla="*/ 4 w 68"/>
                  <a:gd name="T5" fmla="*/ 8 h 8"/>
                  <a:gd name="T6" fmla="*/ 0 w 68"/>
                  <a:gd name="T7" fmla="*/ 4 h 8"/>
                  <a:gd name="T8" fmla="*/ 0 w 68"/>
                  <a:gd name="T9" fmla="*/ 4 h 8"/>
                  <a:gd name="T10" fmla="*/ 4 w 68"/>
                  <a:gd name="T11" fmla="*/ 0 h 8"/>
                  <a:gd name="T12" fmla="*/ 64 w 68"/>
                  <a:gd name="T13" fmla="*/ 0 h 8"/>
                  <a:gd name="T14" fmla="*/ 68 w 68"/>
                  <a:gd name="T1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8">
                    <a:moveTo>
                      <a:pt x="68" y="4"/>
                    </a:moveTo>
                    <a:cubicBezTo>
                      <a:pt x="68" y="6"/>
                      <a:pt x="66" y="8"/>
                      <a:pt x="6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54" name="Freeform 834"/>
              <p:cNvSpPr>
                <a:spLocks noEditPoints="1"/>
              </p:cNvSpPr>
              <p:nvPr/>
            </p:nvSpPr>
            <p:spPr bwMode="auto">
              <a:xfrm>
                <a:off x="4962525" y="3014663"/>
                <a:ext cx="290513" cy="339725"/>
              </a:xfrm>
              <a:custGeom>
                <a:avLst/>
                <a:gdLst>
                  <a:gd name="T0" fmla="*/ 73 w 142"/>
                  <a:gd name="T1" fmla="*/ 0 h 167"/>
                  <a:gd name="T2" fmla="*/ 69 w 142"/>
                  <a:gd name="T3" fmla="*/ 0 h 167"/>
                  <a:gd name="T4" fmla="*/ 2 w 142"/>
                  <a:gd name="T5" fmla="*/ 68 h 167"/>
                  <a:gd name="T6" fmla="*/ 28 w 142"/>
                  <a:gd name="T7" fmla="*/ 132 h 167"/>
                  <a:gd name="T8" fmla="*/ 37 w 142"/>
                  <a:gd name="T9" fmla="*/ 165 h 167"/>
                  <a:gd name="T10" fmla="*/ 37 w 142"/>
                  <a:gd name="T11" fmla="*/ 165 h 167"/>
                  <a:gd name="T12" fmla="*/ 41 w 142"/>
                  <a:gd name="T13" fmla="*/ 167 h 167"/>
                  <a:gd name="T14" fmla="*/ 101 w 142"/>
                  <a:gd name="T15" fmla="*/ 167 h 167"/>
                  <a:gd name="T16" fmla="*/ 104 w 142"/>
                  <a:gd name="T17" fmla="*/ 165 h 167"/>
                  <a:gd name="T18" fmla="*/ 105 w 142"/>
                  <a:gd name="T19" fmla="*/ 165 h 167"/>
                  <a:gd name="T20" fmla="*/ 114 w 142"/>
                  <a:gd name="T21" fmla="*/ 132 h 167"/>
                  <a:gd name="T22" fmla="*/ 140 w 142"/>
                  <a:gd name="T23" fmla="*/ 68 h 167"/>
                  <a:gd name="T24" fmla="*/ 73 w 142"/>
                  <a:gd name="T25" fmla="*/ 0 h 167"/>
                  <a:gd name="T26" fmla="*/ 123 w 142"/>
                  <a:gd name="T27" fmla="*/ 69 h 167"/>
                  <a:gd name="T28" fmla="*/ 103 w 142"/>
                  <a:gd name="T29" fmla="*/ 117 h 167"/>
                  <a:gd name="T30" fmla="*/ 96 w 142"/>
                  <a:gd name="T31" fmla="*/ 147 h 167"/>
                  <a:gd name="T32" fmla="*/ 96 w 142"/>
                  <a:gd name="T33" fmla="*/ 147 h 167"/>
                  <a:gd name="T34" fmla="*/ 93 w 142"/>
                  <a:gd name="T35" fmla="*/ 148 h 167"/>
                  <a:gd name="T36" fmla="*/ 49 w 142"/>
                  <a:gd name="T37" fmla="*/ 148 h 167"/>
                  <a:gd name="T38" fmla="*/ 46 w 142"/>
                  <a:gd name="T39" fmla="*/ 147 h 167"/>
                  <a:gd name="T40" fmla="*/ 46 w 142"/>
                  <a:gd name="T41" fmla="*/ 147 h 167"/>
                  <a:gd name="T42" fmla="*/ 39 w 142"/>
                  <a:gd name="T43" fmla="*/ 117 h 167"/>
                  <a:gd name="T44" fmla="*/ 19 w 142"/>
                  <a:gd name="T45" fmla="*/ 69 h 167"/>
                  <a:gd name="T46" fmla="*/ 70 w 142"/>
                  <a:gd name="T47" fmla="*/ 17 h 167"/>
                  <a:gd name="T48" fmla="*/ 72 w 142"/>
                  <a:gd name="T49" fmla="*/ 17 h 167"/>
                  <a:gd name="T50" fmla="*/ 123 w 142"/>
                  <a:gd name="T51" fmla="*/ 6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2" h="167">
                    <a:moveTo>
                      <a:pt x="73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25" y="2"/>
                      <a:pt x="0" y="34"/>
                      <a:pt x="2" y="68"/>
                    </a:cubicBezTo>
                    <a:cubicBezTo>
                      <a:pt x="4" y="106"/>
                      <a:pt x="25" y="110"/>
                      <a:pt x="28" y="132"/>
                    </a:cubicBezTo>
                    <a:cubicBezTo>
                      <a:pt x="30" y="155"/>
                      <a:pt x="37" y="165"/>
                      <a:pt x="37" y="165"/>
                    </a:cubicBezTo>
                    <a:cubicBezTo>
                      <a:pt x="37" y="165"/>
                      <a:pt x="37" y="165"/>
                      <a:pt x="37" y="165"/>
                    </a:cubicBezTo>
                    <a:cubicBezTo>
                      <a:pt x="38" y="166"/>
                      <a:pt x="40" y="167"/>
                      <a:pt x="41" y="167"/>
                    </a:cubicBezTo>
                    <a:cubicBezTo>
                      <a:pt x="101" y="167"/>
                      <a:pt x="101" y="167"/>
                      <a:pt x="101" y="167"/>
                    </a:cubicBezTo>
                    <a:cubicBezTo>
                      <a:pt x="102" y="167"/>
                      <a:pt x="104" y="166"/>
                      <a:pt x="104" y="165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5" y="165"/>
                      <a:pt x="112" y="155"/>
                      <a:pt x="114" y="132"/>
                    </a:cubicBezTo>
                    <a:cubicBezTo>
                      <a:pt x="117" y="110"/>
                      <a:pt x="138" y="106"/>
                      <a:pt x="140" y="68"/>
                    </a:cubicBezTo>
                    <a:cubicBezTo>
                      <a:pt x="142" y="34"/>
                      <a:pt x="117" y="2"/>
                      <a:pt x="73" y="0"/>
                    </a:cubicBezTo>
                    <a:close/>
                    <a:moveTo>
                      <a:pt x="123" y="69"/>
                    </a:moveTo>
                    <a:cubicBezTo>
                      <a:pt x="121" y="97"/>
                      <a:pt x="105" y="100"/>
                      <a:pt x="103" y="117"/>
                    </a:cubicBezTo>
                    <a:cubicBezTo>
                      <a:pt x="102" y="134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5" y="147"/>
                      <a:pt x="94" y="148"/>
                      <a:pt x="93" y="148"/>
                    </a:cubicBezTo>
                    <a:cubicBezTo>
                      <a:pt x="49" y="148"/>
                      <a:pt x="49" y="148"/>
                      <a:pt x="49" y="148"/>
                    </a:cubicBezTo>
                    <a:cubicBezTo>
                      <a:pt x="47" y="148"/>
                      <a:pt x="46" y="147"/>
                      <a:pt x="46" y="147"/>
                    </a:cubicBezTo>
                    <a:cubicBezTo>
                      <a:pt x="46" y="147"/>
                      <a:pt x="46" y="147"/>
                      <a:pt x="46" y="147"/>
                    </a:cubicBezTo>
                    <a:cubicBezTo>
                      <a:pt x="46" y="147"/>
                      <a:pt x="40" y="134"/>
                      <a:pt x="39" y="117"/>
                    </a:cubicBezTo>
                    <a:cubicBezTo>
                      <a:pt x="37" y="100"/>
                      <a:pt x="21" y="97"/>
                      <a:pt x="19" y="69"/>
                    </a:cubicBezTo>
                    <a:cubicBezTo>
                      <a:pt x="17" y="43"/>
                      <a:pt x="37" y="20"/>
                      <a:pt x="70" y="17"/>
                    </a:cubicBezTo>
                    <a:cubicBezTo>
                      <a:pt x="72" y="17"/>
                      <a:pt x="72" y="17"/>
                      <a:pt x="72" y="17"/>
                    </a:cubicBezTo>
                    <a:cubicBezTo>
                      <a:pt x="105" y="20"/>
                      <a:pt x="125" y="43"/>
                      <a:pt x="123" y="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55" name="Freeform 835"/>
              <p:cNvSpPr>
                <a:spLocks/>
              </p:cNvSpPr>
              <p:nvPr/>
            </p:nvSpPr>
            <p:spPr bwMode="auto">
              <a:xfrm>
                <a:off x="5038725" y="3387725"/>
                <a:ext cx="138113" cy="19050"/>
              </a:xfrm>
              <a:custGeom>
                <a:avLst/>
                <a:gdLst>
                  <a:gd name="T0" fmla="*/ 68 w 68"/>
                  <a:gd name="T1" fmla="*/ 4 h 9"/>
                  <a:gd name="T2" fmla="*/ 64 w 68"/>
                  <a:gd name="T3" fmla="*/ 9 h 9"/>
                  <a:gd name="T4" fmla="*/ 4 w 68"/>
                  <a:gd name="T5" fmla="*/ 9 h 9"/>
                  <a:gd name="T6" fmla="*/ 0 w 68"/>
                  <a:gd name="T7" fmla="*/ 4 h 9"/>
                  <a:gd name="T8" fmla="*/ 0 w 68"/>
                  <a:gd name="T9" fmla="*/ 4 h 9"/>
                  <a:gd name="T10" fmla="*/ 4 w 68"/>
                  <a:gd name="T11" fmla="*/ 0 h 9"/>
                  <a:gd name="T12" fmla="*/ 64 w 68"/>
                  <a:gd name="T13" fmla="*/ 0 h 9"/>
                  <a:gd name="T14" fmla="*/ 68 w 68"/>
                  <a:gd name="T1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9">
                    <a:moveTo>
                      <a:pt x="68" y="4"/>
                    </a:moveTo>
                    <a:cubicBezTo>
                      <a:pt x="68" y="7"/>
                      <a:pt x="66" y="9"/>
                      <a:pt x="6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56" name="Freeform 836"/>
              <p:cNvSpPr>
                <a:spLocks/>
              </p:cNvSpPr>
              <p:nvPr/>
            </p:nvSpPr>
            <p:spPr bwMode="auto">
              <a:xfrm>
                <a:off x="5051425" y="3413125"/>
                <a:ext cx="107950" cy="28575"/>
              </a:xfrm>
              <a:custGeom>
                <a:avLst/>
                <a:gdLst>
                  <a:gd name="T0" fmla="*/ 0 w 53"/>
                  <a:gd name="T1" fmla="*/ 0 h 14"/>
                  <a:gd name="T2" fmla="*/ 53 w 53"/>
                  <a:gd name="T3" fmla="*/ 0 h 14"/>
                  <a:gd name="T4" fmla="*/ 26 w 53"/>
                  <a:gd name="T5" fmla="*/ 13 h 14"/>
                  <a:gd name="T6" fmla="*/ 0 w 53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14">
                    <a:moveTo>
                      <a:pt x="0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0" y="14"/>
                      <a:pt x="26" y="13"/>
                    </a:cubicBezTo>
                    <a:cubicBezTo>
                      <a:pt x="7" y="1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60" name="Freeform 840"/>
              <p:cNvSpPr>
                <a:spLocks/>
              </p:cNvSpPr>
              <p:nvPr/>
            </p:nvSpPr>
            <p:spPr bwMode="auto">
              <a:xfrm>
                <a:off x="4878388" y="3579813"/>
                <a:ext cx="287338" cy="407988"/>
              </a:xfrm>
              <a:custGeom>
                <a:avLst/>
                <a:gdLst>
                  <a:gd name="T0" fmla="*/ 131 w 140"/>
                  <a:gd name="T1" fmla="*/ 141 h 200"/>
                  <a:gd name="T2" fmla="*/ 76 w 140"/>
                  <a:gd name="T3" fmla="*/ 181 h 200"/>
                  <a:gd name="T4" fmla="*/ 4 w 140"/>
                  <a:gd name="T5" fmla="*/ 180 h 200"/>
                  <a:gd name="T6" fmla="*/ 14 w 140"/>
                  <a:gd name="T7" fmla="*/ 60 h 200"/>
                  <a:gd name="T8" fmla="*/ 0 w 140"/>
                  <a:gd name="T9" fmla="*/ 13 h 200"/>
                  <a:gd name="T10" fmla="*/ 41 w 140"/>
                  <a:gd name="T11" fmla="*/ 0 h 200"/>
                  <a:gd name="T12" fmla="*/ 55 w 140"/>
                  <a:gd name="T13" fmla="*/ 47 h 200"/>
                  <a:gd name="T14" fmla="*/ 131 w 140"/>
                  <a:gd name="T15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0" h="200">
                    <a:moveTo>
                      <a:pt x="131" y="141"/>
                    </a:moveTo>
                    <a:cubicBezTo>
                      <a:pt x="131" y="141"/>
                      <a:pt x="140" y="163"/>
                      <a:pt x="76" y="181"/>
                    </a:cubicBezTo>
                    <a:cubicBezTo>
                      <a:pt x="12" y="200"/>
                      <a:pt x="7" y="188"/>
                      <a:pt x="4" y="180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55" y="47"/>
                      <a:pt x="55" y="47"/>
                      <a:pt x="55" y="47"/>
                    </a:cubicBezTo>
                    <a:lnTo>
                      <a:pt x="131" y="1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61" name="Freeform 841"/>
              <p:cNvSpPr>
                <a:spLocks/>
              </p:cNvSpPr>
              <p:nvPr/>
            </p:nvSpPr>
            <p:spPr bwMode="auto">
              <a:xfrm>
                <a:off x="4867275" y="3570288"/>
                <a:ext cx="106363" cy="44450"/>
              </a:xfrm>
              <a:custGeom>
                <a:avLst/>
                <a:gdLst>
                  <a:gd name="T0" fmla="*/ 51 w 52"/>
                  <a:gd name="T1" fmla="*/ 3 h 22"/>
                  <a:gd name="T2" fmla="*/ 48 w 52"/>
                  <a:gd name="T3" fmla="*/ 8 h 22"/>
                  <a:gd name="T4" fmla="*/ 5 w 52"/>
                  <a:gd name="T5" fmla="*/ 22 h 22"/>
                  <a:gd name="T6" fmla="*/ 0 w 52"/>
                  <a:gd name="T7" fmla="*/ 19 h 22"/>
                  <a:gd name="T8" fmla="*/ 0 w 52"/>
                  <a:gd name="T9" fmla="*/ 19 h 22"/>
                  <a:gd name="T10" fmla="*/ 3 w 52"/>
                  <a:gd name="T11" fmla="*/ 14 h 22"/>
                  <a:gd name="T12" fmla="*/ 46 w 52"/>
                  <a:gd name="T13" fmla="*/ 1 h 22"/>
                  <a:gd name="T14" fmla="*/ 51 w 52"/>
                  <a:gd name="T15" fmla="*/ 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22">
                    <a:moveTo>
                      <a:pt x="51" y="3"/>
                    </a:moveTo>
                    <a:cubicBezTo>
                      <a:pt x="52" y="5"/>
                      <a:pt x="51" y="8"/>
                      <a:pt x="48" y="8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1" y="21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7"/>
                      <a:pt x="1" y="15"/>
                      <a:pt x="3" y="14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8" y="0"/>
                      <a:pt x="50" y="1"/>
                      <a:pt x="51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62" name="Freeform 842"/>
              <p:cNvSpPr>
                <a:spLocks/>
              </p:cNvSpPr>
              <p:nvPr/>
            </p:nvSpPr>
            <p:spPr bwMode="auto">
              <a:xfrm>
                <a:off x="5802313" y="3937000"/>
                <a:ext cx="296863" cy="296863"/>
              </a:xfrm>
              <a:custGeom>
                <a:avLst/>
                <a:gdLst>
                  <a:gd name="T0" fmla="*/ 140 w 145"/>
                  <a:gd name="T1" fmla="*/ 63 h 145"/>
                  <a:gd name="T2" fmla="*/ 82 w 145"/>
                  <a:gd name="T3" fmla="*/ 140 h 145"/>
                  <a:gd name="T4" fmla="*/ 5 w 145"/>
                  <a:gd name="T5" fmla="*/ 82 h 145"/>
                  <a:gd name="T6" fmla="*/ 63 w 145"/>
                  <a:gd name="T7" fmla="*/ 6 h 145"/>
                  <a:gd name="T8" fmla="*/ 140 w 145"/>
                  <a:gd name="T9" fmla="*/ 6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145">
                    <a:moveTo>
                      <a:pt x="140" y="63"/>
                    </a:moveTo>
                    <a:cubicBezTo>
                      <a:pt x="145" y="101"/>
                      <a:pt x="119" y="135"/>
                      <a:pt x="82" y="140"/>
                    </a:cubicBezTo>
                    <a:cubicBezTo>
                      <a:pt x="45" y="145"/>
                      <a:pt x="11" y="119"/>
                      <a:pt x="5" y="82"/>
                    </a:cubicBezTo>
                    <a:cubicBezTo>
                      <a:pt x="0" y="45"/>
                      <a:pt x="26" y="11"/>
                      <a:pt x="63" y="6"/>
                    </a:cubicBezTo>
                    <a:cubicBezTo>
                      <a:pt x="101" y="0"/>
                      <a:pt x="135" y="26"/>
                      <a:pt x="140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63" name="Freeform 843"/>
              <p:cNvSpPr>
                <a:spLocks/>
              </p:cNvSpPr>
              <p:nvPr/>
            </p:nvSpPr>
            <p:spPr bwMode="auto">
              <a:xfrm>
                <a:off x="5854700" y="3722688"/>
                <a:ext cx="128588" cy="263525"/>
              </a:xfrm>
              <a:custGeom>
                <a:avLst/>
                <a:gdLst>
                  <a:gd name="T0" fmla="*/ 81 w 81"/>
                  <a:gd name="T1" fmla="*/ 158 h 166"/>
                  <a:gd name="T2" fmla="*/ 59 w 81"/>
                  <a:gd name="T3" fmla="*/ 0 h 166"/>
                  <a:gd name="T4" fmla="*/ 0 w 81"/>
                  <a:gd name="T5" fmla="*/ 8 h 166"/>
                  <a:gd name="T6" fmla="*/ 21 w 81"/>
                  <a:gd name="T7" fmla="*/ 166 h 166"/>
                  <a:gd name="T8" fmla="*/ 81 w 81"/>
                  <a:gd name="T9" fmla="*/ 15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66">
                    <a:moveTo>
                      <a:pt x="81" y="158"/>
                    </a:moveTo>
                    <a:lnTo>
                      <a:pt x="59" y="0"/>
                    </a:lnTo>
                    <a:lnTo>
                      <a:pt x="0" y="8"/>
                    </a:lnTo>
                    <a:lnTo>
                      <a:pt x="21" y="166"/>
                    </a:lnTo>
                    <a:lnTo>
                      <a:pt x="81" y="1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64" name="Freeform 844"/>
              <p:cNvSpPr>
                <a:spLocks/>
              </p:cNvSpPr>
              <p:nvPr/>
            </p:nvSpPr>
            <p:spPr bwMode="auto">
              <a:xfrm>
                <a:off x="5838825" y="3709988"/>
                <a:ext cx="119063" cy="33338"/>
              </a:xfrm>
              <a:custGeom>
                <a:avLst/>
                <a:gdLst>
                  <a:gd name="T0" fmla="*/ 58 w 58"/>
                  <a:gd name="T1" fmla="*/ 4 h 16"/>
                  <a:gd name="T2" fmla="*/ 54 w 58"/>
                  <a:gd name="T3" fmla="*/ 9 h 16"/>
                  <a:gd name="T4" fmla="*/ 6 w 58"/>
                  <a:gd name="T5" fmla="*/ 16 h 16"/>
                  <a:gd name="T6" fmla="*/ 1 w 58"/>
                  <a:gd name="T7" fmla="*/ 12 h 16"/>
                  <a:gd name="T8" fmla="*/ 1 w 58"/>
                  <a:gd name="T9" fmla="*/ 12 h 16"/>
                  <a:gd name="T10" fmla="*/ 4 w 58"/>
                  <a:gd name="T11" fmla="*/ 7 h 16"/>
                  <a:gd name="T12" fmla="*/ 53 w 58"/>
                  <a:gd name="T13" fmla="*/ 0 h 16"/>
                  <a:gd name="T14" fmla="*/ 58 w 58"/>
                  <a:gd name="T15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16">
                    <a:moveTo>
                      <a:pt x="58" y="4"/>
                    </a:moveTo>
                    <a:cubicBezTo>
                      <a:pt x="58" y="7"/>
                      <a:pt x="57" y="9"/>
                      <a:pt x="54" y="9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3" y="16"/>
                      <a:pt x="1" y="14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0"/>
                      <a:pt x="2" y="7"/>
                      <a:pt x="4" y="7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5" y="0"/>
                      <a:pt x="58" y="2"/>
                      <a:pt x="58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65" name="Freeform 845"/>
              <p:cNvSpPr>
                <a:spLocks/>
              </p:cNvSpPr>
              <p:nvPr/>
            </p:nvSpPr>
            <p:spPr bwMode="auto">
              <a:xfrm>
                <a:off x="6945313" y="3708400"/>
                <a:ext cx="279400" cy="279400"/>
              </a:xfrm>
              <a:custGeom>
                <a:avLst/>
                <a:gdLst>
                  <a:gd name="T0" fmla="*/ 130 w 137"/>
                  <a:gd name="T1" fmla="*/ 55 h 137"/>
                  <a:gd name="T2" fmla="*/ 82 w 137"/>
                  <a:gd name="T3" fmla="*/ 130 h 137"/>
                  <a:gd name="T4" fmla="*/ 7 w 137"/>
                  <a:gd name="T5" fmla="*/ 81 h 137"/>
                  <a:gd name="T6" fmla="*/ 56 w 137"/>
                  <a:gd name="T7" fmla="*/ 7 h 137"/>
                  <a:gd name="T8" fmla="*/ 130 w 137"/>
                  <a:gd name="T9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137">
                    <a:moveTo>
                      <a:pt x="130" y="55"/>
                    </a:moveTo>
                    <a:cubicBezTo>
                      <a:pt x="137" y="89"/>
                      <a:pt x="115" y="122"/>
                      <a:pt x="82" y="130"/>
                    </a:cubicBezTo>
                    <a:cubicBezTo>
                      <a:pt x="48" y="137"/>
                      <a:pt x="15" y="115"/>
                      <a:pt x="7" y="81"/>
                    </a:cubicBezTo>
                    <a:cubicBezTo>
                      <a:pt x="0" y="48"/>
                      <a:pt x="22" y="14"/>
                      <a:pt x="56" y="7"/>
                    </a:cubicBezTo>
                    <a:cubicBezTo>
                      <a:pt x="90" y="0"/>
                      <a:pt x="123" y="22"/>
                      <a:pt x="130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66" name="Freeform 846"/>
              <p:cNvSpPr>
                <a:spLocks/>
              </p:cNvSpPr>
              <p:nvPr/>
            </p:nvSpPr>
            <p:spPr bwMode="auto">
              <a:xfrm>
                <a:off x="6972300" y="3514725"/>
                <a:ext cx="134938" cy="247650"/>
              </a:xfrm>
              <a:custGeom>
                <a:avLst/>
                <a:gdLst>
                  <a:gd name="T0" fmla="*/ 85 w 85"/>
                  <a:gd name="T1" fmla="*/ 144 h 156"/>
                  <a:gd name="T2" fmla="*/ 54 w 85"/>
                  <a:gd name="T3" fmla="*/ 0 h 156"/>
                  <a:gd name="T4" fmla="*/ 0 w 85"/>
                  <a:gd name="T5" fmla="*/ 11 h 156"/>
                  <a:gd name="T6" fmla="*/ 31 w 85"/>
                  <a:gd name="T7" fmla="*/ 156 h 156"/>
                  <a:gd name="T8" fmla="*/ 85 w 85"/>
                  <a:gd name="T9" fmla="*/ 14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156">
                    <a:moveTo>
                      <a:pt x="85" y="144"/>
                    </a:moveTo>
                    <a:lnTo>
                      <a:pt x="54" y="0"/>
                    </a:lnTo>
                    <a:lnTo>
                      <a:pt x="0" y="11"/>
                    </a:lnTo>
                    <a:lnTo>
                      <a:pt x="31" y="156"/>
                    </a:lnTo>
                    <a:lnTo>
                      <a:pt x="85" y="1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67" name="Freeform 847"/>
              <p:cNvSpPr>
                <a:spLocks/>
              </p:cNvSpPr>
              <p:nvPr/>
            </p:nvSpPr>
            <p:spPr bwMode="auto">
              <a:xfrm>
                <a:off x="6959600" y="3503613"/>
                <a:ext cx="107950" cy="38100"/>
              </a:xfrm>
              <a:custGeom>
                <a:avLst/>
                <a:gdLst>
                  <a:gd name="T0" fmla="*/ 53 w 53"/>
                  <a:gd name="T1" fmla="*/ 3 h 18"/>
                  <a:gd name="T2" fmla="*/ 50 w 53"/>
                  <a:gd name="T3" fmla="*/ 8 h 18"/>
                  <a:gd name="T4" fmla="*/ 6 w 53"/>
                  <a:gd name="T5" fmla="*/ 17 h 18"/>
                  <a:gd name="T6" fmla="*/ 1 w 53"/>
                  <a:gd name="T7" fmla="*/ 14 h 18"/>
                  <a:gd name="T8" fmla="*/ 1 w 53"/>
                  <a:gd name="T9" fmla="*/ 14 h 18"/>
                  <a:gd name="T10" fmla="*/ 4 w 53"/>
                  <a:gd name="T11" fmla="*/ 9 h 18"/>
                  <a:gd name="T12" fmla="*/ 48 w 53"/>
                  <a:gd name="T13" fmla="*/ 0 h 18"/>
                  <a:gd name="T14" fmla="*/ 53 w 53"/>
                  <a:gd name="T15" fmla="*/ 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18">
                    <a:moveTo>
                      <a:pt x="53" y="3"/>
                    </a:moveTo>
                    <a:cubicBezTo>
                      <a:pt x="53" y="5"/>
                      <a:pt x="52" y="8"/>
                      <a:pt x="50" y="8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3" y="18"/>
                      <a:pt x="1" y="16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2"/>
                      <a:pt x="2" y="10"/>
                      <a:pt x="4" y="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2" y="1"/>
                      <a:pt x="53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68" name="Freeform 848"/>
              <p:cNvSpPr>
                <a:spLocks/>
              </p:cNvSpPr>
              <p:nvPr/>
            </p:nvSpPr>
            <p:spPr bwMode="auto">
              <a:xfrm>
                <a:off x="5257800" y="3857625"/>
                <a:ext cx="173038" cy="85725"/>
              </a:xfrm>
              <a:custGeom>
                <a:avLst/>
                <a:gdLst>
                  <a:gd name="T0" fmla="*/ 84 w 85"/>
                  <a:gd name="T1" fmla="*/ 36 h 42"/>
                  <a:gd name="T2" fmla="*/ 75 w 85"/>
                  <a:gd name="T3" fmla="*/ 40 h 42"/>
                  <a:gd name="T4" fmla="*/ 5 w 85"/>
                  <a:gd name="T5" fmla="*/ 14 h 42"/>
                  <a:gd name="T6" fmla="*/ 1 w 85"/>
                  <a:gd name="T7" fmla="*/ 6 h 42"/>
                  <a:gd name="T8" fmla="*/ 1 w 85"/>
                  <a:gd name="T9" fmla="*/ 6 h 42"/>
                  <a:gd name="T10" fmla="*/ 10 w 85"/>
                  <a:gd name="T11" fmla="*/ 2 h 42"/>
                  <a:gd name="T12" fmla="*/ 80 w 85"/>
                  <a:gd name="T13" fmla="*/ 27 h 42"/>
                  <a:gd name="T14" fmla="*/ 84 w 85"/>
                  <a:gd name="T15" fmla="*/ 3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5" h="42">
                    <a:moveTo>
                      <a:pt x="84" y="36"/>
                    </a:moveTo>
                    <a:cubicBezTo>
                      <a:pt x="82" y="40"/>
                      <a:pt x="78" y="42"/>
                      <a:pt x="75" y="40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3"/>
                      <a:pt x="0" y="9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2"/>
                      <a:pt x="6" y="0"/>
                      <a:pt x="10" y="2"/>
                    </a:cubicBezTo>
                    <a:cubicBezTo>
                      <a:pt x="80" y="27"/>
                      <a:pt x="80" y="27"/>
                      <a:pt x="80" y="27"/>
                    </a:cubicBezTo>
                    <a:cubicBezTo>
                      <a:pt x="83" y="29"/>
                      <a:pt x="85" y="33"/>
                      <a:pt x="84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69" name="Freeform 849"/>
              <p:cNvSpPr>
                <a:spLocks/>
              </p:cNvSpPr>
              <p:nvPr/>
            </p:nvSpPr>
            <p:spPr bwMode="auto">
              <a:xfrm>
                <a:off x="5087938" y="3878263"/>
                <a:ext cx="322263" cy="582613"/>
              </a:xfrm>
              <a:custGeom>
                <a:avLst/>
                <a:gdLst>
                  <a:gd name="T0" fmla="*/ 158 w 158"/>
                  <a:gd name="T1" fmla="*/ 22 h 285"/>
                  <a:gd name="T2" fmla="*/ 69 w 158"/>
                  <a:gd name="T3" fmla="*/ 262 h 285"/>
                  <a:gd name="T4" fmla="*/ 31 w 158"/>
                  <a:gd name="T5" fmla="*/ 279 h 285"/>
                  <a:gd name="T6" fmla="*/ 23 w 158"/>
                  <a:gd name="T7" fmla="*/ 276 h 285"/>
                  <a:gd name="T8" fmla="*/ 6 w 158"/>
                  <a:gd name="T9" fmla="*/ 238 h 285"/>
                  <a:gd name="T10" fmla="*/ 94 w 158"/>
                  <a:gd name="T11" fmla="*/ 0 h 285"/>
                  <a:gd name="T12" fmla="*/ 158 w 158"/>
                  <a:gd name="T13" fmla="*/ 22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" h="285">
                    <a:moveTo>
                      <a:pt x="158" y="22"/>
                    </a:moveTo>
                    <a:cubicBezTo>
                      <a:pt x="69" y="262"/>
                      <a:pt x="69" y="262"/>
                      <a:pt x="69" y="262"/>
                    </a:cubicBezTo>
                    <a:cubicBezTo>
                      <a:pt x="63" y="277"/>
                      <a:pt x="46" y="285"/>
                      <a:pt x="31" y="279"/>
                    </a:cubicBezTo>
                    <a:cubicBezTo>
                      <a:pt x="23" y="276"/>
                      <a:pt x="23" y="276"/>
                      <a:pt x="23" y="276"/>
                    </a:cubicBezTo>
                    <a:cubicBezTo>
                      <a:pt x="8" y="271"/>
                      <a:pt x="0" y="254"/>
                      <a:pt x="6" y="238"/>
                    </a:cubicBezTo>
                    <a:cubicBezTo>
                      <a:pt x="94" y="0"/>
                      <a:pt x="94" y="0"/>
                      <a:pt x="94" y="0"/>
                    </a:cubicBezTo>
                    <a:lnTo>
                      <a:pt x="158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70" name="Freeform 850"/>
              <p:cNvSpPr>
                <a:spLocks/>
              </p:cNvSpPr>
              <p:nvPr/>
            </p:nvSpPr>
            <p:spPr bwMode="auto">
              <a:xfrm>
                <a:off x="6043613" y="3790950"/>
                <a:ext cx="76200" cy="58738"/>
              </a:xfrm>
              <a:custGeom>
                <a:avLst/>
                <a:gdLst>
                  <a:gd name="T0" fmla="*/ 36 w 37"/>
                  <a:gd name="T1" fmla="*/ 2 h 29"/>
                  <a:gd name="T2" fmla="*/ 35 w 37"/>
                  <a:gd name="T3" fmla="*/ 7 h 29"/>
                  <a:gd name="T4" fmla="*/ 5 w 37"/>
                  <a:gd name="T5" fmla="*/ 28 h 29"/>
                  <a:gd name="T6" fmla="*/ 1 w 37"/>
                  <a:gd name="T7" fmla="*/ 27 h 29"/>
                  <a:gd name="T8" fmla="*/ 1 w 37"/>
                  <a:gd name="T9" fmla="*/ 27 h 29"/>
                  <a:gd name="T10" fmla="*/ 1 w 37"/>
                  <a:gd name="T11" fmla="*/ 23 h 29"/>
                  <a:gd name="T12" fmla="*/ 31 w 37"/>
                  <a:gd name="T13" fmla="*/ 1 h 29"/>
                  <a:gd name="T14" fmla="*/ 36 w 37"/>
                  <a:gd name="T15" fmla="*/ 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9">
                    <a:moveTo>
                      <a:pt x="36" y="2"/>
                    </a:moveTo>
                    <a:cubicBezTo>
                      <a:pt x="37" y="3"/>
                      <a:pt x="37" y="6"/>
                      <a:pt x="35" y="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4" y="29"/>
                      <a:pt x="2" y="29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6"/>
                      <a:pt x="0" y="24"/>
                      <a:pt x="1" y="23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3" y="0"/>
                      <a:pt x="35" y="0"/>
                      <a:pt x="36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71" name="Freeform 851"/>
              <p:cNvSpPr>
                <a:spLocks/>
              </p:cNvSpPr>
              <p:nvPr/>
            </p:nvSpPr>
            <p:spPr bwMode="auto">
              <a:xfrm>
                <a:off x="6054725" y="3800475"/>
                <a:ext cx="214313" cy="263525"/>
              </a:xfrm>
              <a:custGeom>
                <a:avLst/>
                <a:gdLst>
                  <a:gd name="T0" fmla="*/ 27 w 105"/>
                  <a:gd name="T1" fmla="*/ 0 h 129"/>
                  <a:gd name="T2" fmla="*/ 100 w 105"/>
                  <a:gd name="T3" fmla="*/ 102 h 129"/>
                  <a:gd name="T4" fmla="*/ 97 w 105"/>
                  <a:gd name="T5" fmla="*/ 122 h 129"/>
                  <a:gd name="T6" fmla="*/ 94 w 105"/>
                  <a:gd name="T7" fmla="*/ 125 h 129"/>
                  <a:gd name="T8" fmla="*/ 73 w 105"/>
                  <a:gd name="T9" fmla="*/ 121 h 129"/>
                  <a:gd name="T10" fmla="*/ 0 w 105"/>
                  <a:gd name="T11" fmla="*/ 19 h 129"/>
                  <a:gd name="T12" fmla="*/ 27 w 105"/>
                  <a:gd name="T1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" h="129">
                    <a:moveTo>
                      <a:pt x="27" y="0"/>
                    </a:moveTo>
                    <a:cubicBezTo>
                      <a:pt x="100" y="102"/>
                      <a:pt x="100" y="102"/>
                      <a:pt x="100" y="102"/>
                    </a:cubicBezTo>
                    <a:cubicBezTo>
                      <a:pt x="105" y="108"/>
                      <a:pt x="104" y="117"/>
                      <a:pt x="97" y="122"/>
                    </a:cubicBezTo>
                    <a:cubicBezTo>
                      <a:pt x="94" y="125"/>
                      <a:pt x="94" y="125"/>
                      <a:pt x="94" y="125"/>
                    </a:cubicBezTo>
                    <a:cubicBezTo>
                      <a:pt x="87" y="129"/>
                      <a:pt x="78" y="128"/>
                      <a:pt x="73" y="121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75" name="Oval 855"/>
              <p:cNvSpPr>
                <a:spLocks noChangeArrowheads="1"/>
              </p:cNvSpPr>
              <p:nvPr/>
            </p:nvSpPr>
            <p:spPr bwMode="auto">
              <a:xfrm>
                <a:off x="6618288" y="4043363"/>
                <a:ext cx="20638" cy="222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76" name="Freeform 856"/>
              <p:cNvSpPr>
                <a:spLocks noEditPoints="1"/>
              </p:cNvSpPr>
              <p:nvPr/>
            </p:nvSpPr>
            <p:spPr bwMode="auto">
              <a:xfrm>
                <a:off x="5330825" y="4378325"/>
                <a:ext cx="441325" cy="441325"/>
              </a:xfrm>
              <a:custGeom>
                <a:avLst/>
                <a:gdLst>
                  <a:gd name="T0" fmla="*/ 216 w 216"/>
                  <a:gd name="T1" fmla="*/ 122 h 216"/>
                  <a:gd name="T2" fmla="*/ 216 w 216"/>
                  <a:gd name="T3" fmla="*/ 96 h 216"/>
                  <a:gd name="T4" fmla="*/ 185 w 216"/>
                  <a:gd name="T5" fmla="*/ 88 h 216"/>
                  <a:gd name="T6" fmla="*/ 175 w 216"/>
                  <a:gd name="T7" fmla="*/ 66 h 216"/>
                  <a:gd name="T8" fmla="*/ 192 w 216"/>
                  <a:gd name="T9" fmla="*/ 42 h 216"/>
                  <a:gd name="T10" fmla="*/ 173 w 216"/>
                  <a:gd name="T11" fmla="*/ 23 h 216"/>
                  <a:gd name="T12" fmla="*/ 147 w 216"/>
                  <a:gd name="T13" fmla="*/ 39 h 216"/>
                  <a:gd name="T14" fmla="*/ 127 w 216"/>
                  <a:gd name="T15" fmla="*/ 30 h 216"/>
                  <a:gd name="T16" fmla="*/ 121 w 216"/>
                  <a:gd name="T17" fmla="*/ 0 h 216"/>
                  <a:gd name="T18" fmla="*/ 95 w 216"/>
                  <a:gd name="T19" fmla="*/ 0 h 216"/>
                  <a:gd name="T20" fmla="*/ 88 w 216"/>
                  <a:gd name="T21" fmla="*/ 30 h 216"/>
                  <a:gd name="T22" fmla="*/ 65 w 216"/>
                  <a:gd name="T23" fmla="*/ 39 h 216"/>
                  <a:gd name="T24" fmla="*/ 40 w 216"/>
                  <a:gd name="T25" fmla="*/ 22 h 216"/>
                  <a:gd name="T26" fmla="*/ 22 w 216"/>
                  <a:gd name="T27" fmla="*/ 41 h 216"/>
                  <a:gd name="T28" fmla="*/ 37 w 216"/>
                  <a:gd name="T29" fmla="*/ 67 h 216"/>
                  <a:gd name="T30" fmla="*/ 28 w 216"/>
                  <a:gd name="T31" fmla="*/ 89 h 216"/>
                  <a:gd name="T32" fmla="*/ 0 w 216"/>
                  <a:gd name="T33" fmla="*/ 94 h 216"/>
                  <a:gd name="T34" fmla="*/ 0 w 216"/>
                  <a:gd name="T35" fmla="*/ 120 h 216"/>
                  <a:gd name="T36" fmla="*/ 28 w 216"/>
                  <a:gd name="T37" fmla="*/ 127 h 216"/>
                  <a:gd name="T38" fmla="*/ 37 w 216"/>
                  <a:gd name="T39" fmla="*/ 149 h 216"/>
                  <a:gd name="T40" fmla="*/ 20 w 216"/>
                  <a:gd name="T41" fmla="*/ 175 h 216"/>
                  <a:gd name="T42" fmla="*/ 38 w 216"/>
                  <a:gd name="T43" fmla="*/ 193 h 216"/>
                  <a:gd name="T44" fmla="*/ 64 w 216"/>
                  <a:gd name="T45" fmla="*/ 177 h 216"/>
                  <a:gd name="T46" fmla="*/ 88 w 216"/>
                  <a:gd name="T47" fmla="*/ 187 h 216"/>
                  <a:gd name="T48" fmla="*/ 94 w 216"/>
                  <a:gd name="T49" fmla="*/ 216 h 216"/>
                  <a:gd name="T50" fmla="*/ 120 w 216"/>
                  <a:gd name="T51" fmla="*/ 216 h 216"/>
                  <a:gd name="T52" fmla="*/ 127 w 216"/>
                  <a:gd name="T53" fmla="*/ 186 h 216"/>
                  <a:gd name="T54" fmla="*/ 148 w 216"/>
                  <a:gd name="T55" fmla="*/ 177 h 216"/>
                  <a:gd name="T56" fmla="*/ 173 w 216"/>
                  <a:gd name="T57" fmla="*/ 194 h 216"/>
                  <a:gd name="T58" fmla="*/ 191 w 216"/>
                  <a:gd name="T59" fmla="*/ 176 h 216"/>
                  <a:gd name="T60" fmla="*/ 176 w 216"/>
                  <a:gd name="T61" fmla="*/ 150 h 216"/>
                  <a:gd name="T62" fmla="*/ 185 w 216"/>
                  <a:gd name="T63" fmla="*/ 128 h 216"/>
                  <a:gd name="T64" fmla="*/ 216 w 216"/>
                  <a:gd name="T65" fmla="*/ 122 h 216"/>
                  <a:gd name="T66" fmla="*/ 107 w 216"/>
                  <a:gd name="T67" fmla="*/ 163 h 216"/>
                  <a:gd name="T68" fmla="*/ 54 w 216"/>
                  <a:gd name="T69" fmla="*/ 109 h 216"/>
                  <a:gd name="T70" fmla="*/ 107 w 216"/>
                  <a:gd name="T71" fmla="*/ 56 h 216"/>
                  <a:gd name="T72" fmla="*/ 161 w 216"/>
                  <a:gd name="T73" fmla="*/ 109 h 216"/>
                  <a:gd name="T74" fmla="*/ 107 w 216"/>
                  <a:gd name="T75" fmla="*/ 163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216">
                    <a:moveTo>
                      <a:pt x="216" y="122"/>
                    </a:moveTo>
                    <a:cubicBezTo>
                      <a:pt x="216" y="96"/>
                      <a:pt x="216" y="96"/>
                      <a:pt x="216" y="96"/>
                    </a:cubicBezTo>
                    <a:cubicBezTo>
                      <a:pt x="185" y="88"/>
                      <a:pt x="185" y="88"/>
                      <a:pt x="185" y="88"/>
                    </a:cubicBezTo>
                    <a:cubicBezTo>
                      <a:pt x="183" y="80"/>
                      <a:pt x="179" y="73"/>
                      <a:pt x="175" y="66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73" y="23"/>
                      <a:pt x="173" y="23"/>
                      <a:pt x="173" y="23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1" y="35"/>
                      <a:pt x="134" y="32"/>
                      <a:pt x="127" y="30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0" y="32"/>
                      <a:pt x="72" y="35"/>
                      <a:pt x="65" y="39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37" y="67"/>
                      <a:pt x="37" y="67"/>
                      <a:pt x="37" y="67"/>
                    </a:cubicBezTo>
                    <a:cubicBezTo>
                      <a:pt x="33" y="73"/>
                      <a:pt x="30" y="81"/>
                      <a:pt x="28" y="89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27"/>
                      <a:pt x="28" y="127"/>
                      <a:pt x="28" y="127"/>
                    </a:cubicBezTo>
                    <a:cubicBezTo>
                      <a:pt x="30" y="135"/>
                      <a:pt x="33" y="143"/>
                      <a:pt x="37" y="149"/>
                    </a:cubicBezTo>
                    <a:cubicBezTo>
                      <a:pt x="20" y="175"/>
                      <a:pt x="20" y="175"/>
                      <a:pt x="20" y="175"/>
                    </a:cubicBezTo>
                    <a:cubicBezTo>
                      <a:pt x="38" y="193"/>
                      <a:pt x="38" y="193"/>
                      <a:pt x="38" y="193"/>
                    </a:cubicBezTo>
                    <a:cubicBezTo>
                      <a:pt x="64" y="177"/>
                      <a:pt x="64" y="177"/>
                      <a:pt x="64" y="177"/>
                    </a:cubicBezTo>
                    <a:cubicBezTo>
                      <a:pt x="72" y="182"/>
                      <a:pt x="79" y="185"/>
                      <a:pt x="88" y="187"/>
                    </a:cubicBezTo>
                    <a:cubicBezTo>
                      <a:pt x="94" y="216"/>
                      <a:pt x="94" y="216"/>
                      <a:pt x="94" y="216"/>
                    </a:cubicBezTo>
                    <a:cubicBezTo>
                      <a:pt x="120" y="216"/>
                      <a:pt x="120" y="216"/>
                      <a:pt x="120" y="216"/>
                    </a:cubicBezTo>
                    <a:cubicBezTo>
                      <a:pt x="127" y="186"/>
                      <a:pt x="127" y="186"/>
                      <a:pt x="127" y="186"/>
                    </a:cubicBezTo>
                    <a:cubicBezTo>
                      <a:pt x="134" y="184"/>
                      <a:pt x="142" y="181"/>
                      <a:pt x="148" y="177"/>
                    </a:cubicBezTo>
                    <a:cubicBezTo>
                      <a:pt x="173" y="194"/>
                      <a:pt x="173" y="194"/>
                      <a:pt x="173" y="194"/>
                    </a:cubicBezTo>
                    <a:cubicBezTo>
                      <a:pt x="191" y="176"/>
                      <a:pt x="191" y="176"/>
                      <a:pt x="191" y="176"/>
                    </a:cubicBezTo>
                    <a:cubicBezTo>
                      <a:pt x="176" y="150"/>
                      <a:pt x="176" y="150"/>
                      <a:pt x="176" y="150"/>
                    </a:cubicBezTo>
                    <a:cubicBezTo>
                      <a:pt x="180" y="143"/>
                      <a:pt x="183" y="136"/>
                      <a:pt x="185" y="128"/>
                    </a:cubicBezTo>
                    <a:lnTo>
                      <a:pt x="216" y="122"/>
                    </a:lnTo>
                    <a:close/>
                    <a:moveTo>
                      <a:pt x="107" y="163"/>
                    </a:moveTo>
                    <a:cubicBezTo>
                      <a:pt x="78" y="163"/>
                      <a:pt x="54" y="139"/>
                      <a:pt x="54" y="109"/>
                    </a:cubicBezTo>
                    <a:cubicBezTo>
                      <a:pt x="54" y="80"/>
                      <a:pt x="78" y="56"/>
                      <a:pt x="107" y="56"/>
                    </a:cubicBezTo>
                    <a:cubicBezTo>
                      <a:pt x="137" y="56"/>
                      <a:pt x="161" y="80"/>
                      <a:pt x="161" y="109"/>
                    </a:cubicBezTo>
                    <a:cubicBezTo>
                      <a:pt x="161" y="139"/>
                      <a:pt x="137" y="163"/>
                      <a:pt x="107" y="1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77" name="Freeform 857"/>
              <p:cNvSpPr>
                <a:spLocks noEditPoints="1"/>
              </p:cNvSpPr>
              <p:nvPr/>
            </p:nvSpPr>
            <p:spPr bwMode="auto">
              <a:xfrm>
                <a:off x="5764213" y="4554538"/>
                <a:ext cx="296863" cy="295275"/>
              </a:xfrm>
              <a:custGeom>
                <a:avLst/>
                <a:gdLst>
                  <a:gd name="T0" fmla="*/ 145 w 145"/>
                  <a:gd name="T1" fmla="*/ 82 h 145"/>
                  <a:gd name="T2" fmla="*/ 145 w 145"/>
                  <a:gd name="T3" fmla="*/ 65 h 145"/>
                  <a:gd name="T4" fmla="*/ 124 w 145"/>
                  <a:gd name="T5" fmla="*/ 59 h 145"/>
                  <a:gd name="T6" fmla="*/ 117 w 145"/>
                  <a:gd name="T7" fmla="*/ 45 h 145"/>
                  <a:gd name="T8" fmla="*/ 128 w 145"/>
                  <a:gd name="T9" fmla="*/ 28 h 145"/>
                  <a:gd name="T10" fmla="*/ 116 w 145"/>
                  <a:gd name="T11" fmla="*/ 16 h 145"/>
                  <a:gd name="T12" fmla="*/ 99 w 145"/>
                  <a:gd name="T13" fmla="*/ 26 h 145"/>
                  <a:gd name="T14" fmla="*/ 85 w 145"/>
                  <a:gd name="T15" fmla="*/ 20 h 145"/>
                  <a:gd name="T16" fmla="*/ 81 w 145"/>
                  <a:gd name="T17" fmla="*/ 0 h 145"/>
                  <a:gd name="T18" fmla="*/ 63 w 145"/>
                  <a:gd name="T19" fmla="*/ 0 h 145"/>
                  <a:gd name="T20" fmla="*/ 58 w 145"/>
                  <a:gd name="T21" fmla="*/ 20 h 145"/>
                  <a:gd name="T22" fmla="*/ 43 w 145"/>
                  <a:gd name="T23" fmla="*/ 26 h 145"/>
                  <a:gd name="T24" fmla="*/ 26 w 145"/>
                  <a:gd name="T25" fmla="*/ 15 h 145"/>
                  <a:gd name="T26" fmla="*/ 14 w 145"/>
                  <a:gd name="T27" fmla="*/ 27 h 145"/>
                  <a:gd name="T28" fmla="*/ 25 w 145"/>
                  <a:gd name="T29" fmla="*/ 45 h 145"/>
                  <a:gd name="T30" fmla="*/ 18 w 145"/>
                  <a:gd name="T31" fmla="*/ 60 h 145"/>
                  <a:gd name="T32" fmla="*/ 0 w 145"/>
                  <a:gd name="T33" fmla="*/ 64 h 145"/>
                  <a:gd name="T34" fmla="*/ 0 w 145"/>
                  <a:gd name="T35" fmla="*/ 81 h 145"/>
                  <a:gd name="T36" fmla="*/ 18 w 145"/>
                  <a:gd name="T37" fmla="*/ 86 h 145"/>
                  <a:gd name="T38" fmla="*/ 24 w 145"/>
                  <a:gd name="T39" fmla="*/ 101 h 145"/>
                  <a:gd name="T40" fmla="*/ 13 w 145"/>
                  <a:gd name="T41" fmla="*/ 117 h 145"/>
                  <a:gd name="T42" fmla="*/ 25 w 145"/>
                  <a:gd name="T43" fmla="*/ 130 h 145"/>
                  <a:gd name="T44" fmla="*/ 43 w 145"/>
                  <a:gd name="T45" fmla="*/ 119 h 145"/>
                  <a:gd name="T46" fmla="*/ 59 w 145"/>
                  <a:gd name="T47" fmla="*/ 126 h 145"/>
                  <a:gd name="T48" fmla="*/ 62 w 145"/>
                  <a:gd name="T49" fmla="*/ 145 h 145"/>
                  <a:gd name="T50" fmla="*/ 80 w 145"/>
                  <a:gd name="T51" fmla="*/ 145 h 145"/>
                  <a:gd name="T52" fmla="*/ 85 w 145"/>
                  <a:gd name="T53" fmla="*/ 125 h 145"/>
                  <a:gd name="T54" fmla="*/ 99 w 145"/>
                  <a:gd name="T55" fmla="*/ 119 h 145"/>
                  <a:gd name="T56" fmla="*/ 116 w 145"/>
                  <a:gd name="T57" fmla="*/ 131 h 145"/>
                  <a:gd name="T58" fmla="*/ 128 w 145"/>
                  <a:gd name="T59" fmla="*/ 118 h 145"/>
                  <a:gd name="T60" fmla="*/ 118 w 145"/>
                  <a:gd name="T61" fmla="*/ 101 h 145"/>
                  <a:gd name="T62" fmla="*/ 124 w 145"/>
                  <a:gd name="T63" fmla="*/ 86 h 145"/>
                  <a:gd name="T64" fmla="*/ 145 w 145"/>
                  <a:gd name="T65" fmla="*/ 82 h 145"/>
                  <a:gd name="T66" fmla="*/ 72 w 145"/>
                  <a:gd name="T67" fmla="*/ 109 h 145"/>
                  <a:gd name="T68" fmla="*/ 36 w 145"/>
                  <a:gd name="T69" fmla="*/ 74 h 145"/>
                  <a:gd name="T70" fmla="*/ 72 w 145"/>
                  <a:gd name="T71" fmla="*/ 38 h 145"/>
                  <a:gd name="T72" fmla="*/ 108 w 145"/>
                  <a:gd name="T73" fmla="*/ 74 h 145"/>
                  <a:gd name="T74" fmla="*/ 72 w 145"/>
                  <a:gd name="T75" fmla="*/ 109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5" h="145">
                    <a:moveTo>
                      <a:pt x="145" y="82"/>
                    </a:moveTo>
                    <a:cubicBezTo>
                      <a:pt x="145" y="65"/>
                      <a:pt x="145" y="65"/>
                      <a:pt x="145" y="65"/>
                    </a:cubicBezTo>
                    <a:cubicBezTo>
                      <a:pt x="124" y="59"/>
                      <a:pt x="124" y="59"/>
                      <a:pt x="124" y="59"/>
                    </a:cubicBezTo>
                    <a:cubicBezTo>
                      <a:pt x="122" y="54"/>
                      <a:pt x="120" y="49"/>
                      <a:pt x="117" y="45"/>
                    </a:cubicBezTo>
                    <a:cubicBezTo>
                      <a:pt x="128" y="28"/>
                      <a:pt x="128" y="28"/>
                      <a:pt x="128" y="28"/>
                    </a:cubicBezTo>
                    <a:cubicBezTo>
                      <a:pt x="116" y="16"/>
                      <a:pt x="116" y="16"/>
                      <a:pt x="116" y="1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4" y="24"/>
                      <a:pt x="90" y="22"/>
                      <a:pt x="85" y="2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53" y="21"/>
                      <a:pt x="48" y="23"/>
                      <a:pt x="43" y="26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2" y="49"/>
                      <a:pt x="20" y="55"/>
                      <a:pt x="18" y="60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8" y="86"/>
                      <a:pt x="18" y="86"/>
                      <a:pt x="18" y="86"/>
                    </a:cubicBezTo>
                    <a:cubicBezTo>
                      <a:pt x="20" y="91"/>
                      <a:pt x="22" y="96"/>
                      <a:pt x="24" y="101"/>
                    </a:cubicBezTo>
                    <a:cubicBezTo>
                      <a:pt x="13" y="117"/>
                      <a:pt x="13" y="117"/>
                      <a:pt x="13" y="117"/>
                    </a:cubicBezTo>
                    <a:cubicBezTo>
                      <a:pt x="25" y="130"/>
                      <a:pt x="25" y="130"/>
                      <a:pt x="25" y="130"/>
                    </a:cubicBezTo>
                    <a:cubicBezTo>
                      <a:pt x="43" y="119"/>
                      <a:pt x="43" y="119"/>
                      <a:pt x="43" y="119"/>
                    </a:cubicBezTo>
                    <a:cubicBezTo>
                      <a:pt x="48" y="122"/>
                      <a:pt x="53" y="124"/>
                      <a:pt x="59" y="126"/>
                    </a:cubicBezTo>
                    <a:cubicBezTo>
                      <a:pt x="62" y="145"/>
                      <a:pt x="62" y="145"/>
                      <a:pt x="62" y="145"/>
                    </a:cubicBezTo>
                    <a:cubicBezTo>
                      <a:pt x="80" y="145"/>
                      <a:pt x="80" y="145"/>
                      <a:pt x="80" y="145"/>
                    </a:cubicBezTo>
                    <a:cubicBezTo>
                      <a:pt x="85" y="125"/>
                      <a:pt x="85" y="125"/>
                      <a:pt x="85" y="125"/>
                    </a:cubicBezTo>
                    <a:cubicBezTo>
                      <a:pt x="90" y="124"/>
                      <a:pt x="95" y="122"/>
                      <a:pt x="99" y="119"/>
                    </a:cubicBezTo>
                    <a:cubicBezTo>
                      <a:pt x="116" y="131"/>
                      <a:pt x="116" y="131"/>
                      <a:pt x="116" y="131"/>
                    </a:cubicBezTo>
                    <a:cubicBezTo>
                      <a:pt x="128" y="118"/>
                      <a:pt x="128" y="118"/>
                      <a:pt x="128" y="118"/>
                    </a:cubicBezTo>
                    <a:cubicBezTo>
                      <a:pt x="118" y="101"/>
                      <a:pt x="118" y="101"/>
                      <a:pt x="118" y="101"/>
                    </a:cubicBezTo>
                    <a:cubicBezTo>
                      <a:pt x="120" y="96"/>
                      <a:pt x="122" y="91"/>
                      <a:pt x="124" y="86"/>
                    </a:cubicBezTo>
                    <a:lnTo>
                      <a:pt x="145" y="82"/>
                    </a:lnTo>
                    <a:close/>
                    <a:moveTo>
                      <a:pt x="72" y="109"/>
                    </a:moveTo>
                    <a:cubicBezTo>
                      <a:pt x="52" y="109"/>
                      <a:pt x="36" y="93"/>
                      <a:pt x="36" y="74"/>
                    </a:cubicBezTo>
                    <a:cubicBezTo>
                      <a:pt x="36" y="54"/>
                      <a:pt x="52" y="38"/>
                      <a:pt x="72" y="38"/>
                    </a:cubicBezTo>
                    <a:cubicBezTo>
                      <a:pt x="92" y="38"/>
                      <a:pt x="108" y="54"/>
                      <a:pt x="108" y="74"/>
                    </a:cubicBezTo>
                    <a:cubicBezTo>
                      <a:pt x="108" y="93"/>
                      <a:pt x="92" y="109"/>
                      <a:pt x="72" y="1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78" name="Freeform 858"/>
              <p:cNvSpPr>
                <a:spLocks/>
              </p:cNvSpPr>
              <p:nvPr/>
            </p:nvSpPr>
            <p:spPr bwMode="auto">
              <a:xfrm>
                <a:off x="5916613" y="3267075"/>
                <a:ext cx="204788" cy="217488"/>
              </a:xfrm>
              <a:custGeom>
                <a:avLst/>
                <a:gdLst>
                  <a:gd name="T0" fmla="*/ 65 w 129"/>
                  <a:gd name="T1" fmla="*/ 137 h 137"/>
                  <a:gd name="T2" fmla="*/ 129 w 129"/>
                  <a:gd name="T3" fmla="*/ 104 h 137"/>
                  <a:gd name="T4" fmla="*/ 129 w 129"/>
                  <a:gd name="T5" fmla="*/ 35 h 137"/>
                  <a:gd name="T6" fmla="*/ 64 w 129"/>
                  <a:gd name="T7" fmla="*/ 0 h 137"/>
                  <a:gd name="T8" fmla="*/ 0 w 129"/>
                  <a:gd name="T9" fmla="*/ 36 h 137"/>
                  <a:gd name="T10" fmla="*/ 0 w 129"/>
                  <a:gd name="T11" fmla="*/ 104 h 137"/>
                  <a:gd name="T12" fmla="*/ 65 w 129"/>
                  <a:gd name="T13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137">
                    <a:moveTo>
                      <a:pt x="65" y="137"/>
                    </a:moveTo>
                    <a:lnTo>
                      <a:pt x="129" y="104"/>
                    </a:lnTo>
                    <a:lnTo>
                      <a:pt x="129" y="35"/>
                    </a:lnTo>
                    <a:lnTo>
                      <a:pt x="64" y="0"/>
                    </a:lnTo>
                    <a:lnTo>
                      <a:pt x="0" y="36"/>
                    </a:lnTo>
                    <a:lnTo>
                      <a:pt x="0" y="104"/>
                    </a:lnTo>
                    <a:lnTo>
                      <a:pt x="65" y="1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79" name="Freeform 859"/>
              <p:cNvSpPr>
                <a:spLocks/>
              </p:cNvSpPr>
              <p:nvPr/>
            </p:nvSpPr>
            <p:spPr bwMode="auto">
              <a:xfrm>
                <a:off x="6137275" y="3267075"/>
                <a:ext cx="204788" cy="217488"/>
              </a:xfrm>
              <a:custGeom>
                <a:avLst/>
                <a:gdLst>
                  <a:gd name="T0" fmla="*/ 64 w 129"/>
                  <a:gd name="T1" fmla="*/ 137 h 137"/>
                  <a:gd name="T2" fmla="*/ 129 w 129"/>
                  <a:gd name="T3" fmla="*/ 104 h 137"/>
                  <a:gd name="T4" fmla="*/ 129 w 129"/>
                  <a:gd name="T5" fmla="*/ 35 h 137"/>
                  <a:gd name="T6" fmla="*/ 64 w 129"/>
                  <a:gd name="T7" fmla="*/ 0 h 137"/>
                  <a:gd name="T8" fmla="*/ 0 w 129"/>
                  <a:gd name="T9" fmla="*/ 36 h 137"/>
                  <a:gd name="T10" fmla="*/ 0 w 129"/>
                  <a:gd name="T11" fmla="*/ 104 h 137"/>
                  <a:gd name="T12" fmla="*/ 64 w 129"/>
                  <a:gd name="T13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137">
                    <a:moveTo>
                      <a:pt x="64" y="137"/>
                    </a:moveTo>
                    <a:lnTo>
                      <a:pt x="129" y="104"/>
                    </a:lnTo>
                    <a:lnTo>
                      <a:pt x="129" y="35"/>
                    </a:lnTo>
                    <a:lnTo>
                      <a:pt x="64" y="0"/>
                    </a:lnTo>
                    <a:lnTo>
                      <a:pt x="0" y="36"/>
                    </a:lnTo>
                    <a:lnTo>
                      <a:pt x="0" y="104"/>
                    </a:lnTo>
                    <a:lnTo>
                      <a:pt x="64" y="1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80" name="Freeform 860"/>
              <p:cNvSpPr>
                <a:spLocks/>
              </p:cNvSpPr>
              <p:nvPr/>
            </p:nvSpPr>
            <p:spPr bwMode="auto">
              <a:xfrm>
                <a:off x="6026150" y="3092450"/>
                <a:ext cx="201613" cy="215900"/>
              </a:xfrm>
              <a:custGeom>
                <a:avLst/>
                <a:gdLst>
                  <a:gd name="T0" fmla="*/ 63 w 127"/>
                  <a:gd name="T1" fmla="*/ 136 h 136"/>
                  <a:gd name="T2" fmla="*/ 127 w 127"/>
                  <a:gd name="T3" fmla="*/ 104 h 136"/>
                  <a:gd name="T4" fmla="*/ 127 w 127"/>
                  <a:gd name="T5" fmla="*/ 34 h 136"/>
                  <a:gd name="T6" fmla="*/ 61 w 127"/>
                  <a:gd name="T7" fmla="*/ 0 h 136"/>
                  <a:gd name="T8" fmla="*/ 0 w 127"/>
                  <a:gd name="T9" fmla="*/ 36 h 136"/>
                  <a:gd name="T10" fmla="*/ 0 w 127"/>
                  <a:gd name="T11" fmla="*/ 104 h 136"/>
                  <a:gd name="T12" fmla="*/ 63 w 127"/>
                  <a:gd name="T13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36">
                    <a:moveTo>
                      <a:pt x="63" y="136"/>
                    </a:moveTo>
                    <a:lnTo>
                      <a:pt x="127" y="104"/>
                    </a:lnTo>
                    <a:lnTo>
                      <a:pt x="127" y="34"/>
                    </a:lnTo>
                    <a:lnTo>
                      <a:pt x="61" y="0"/>
                    </a:lnTo>
                    <a:lnTo>
                      <a:pt x="0" y="36"/>
                    </a:lnTo>
                    <a:lnTo>
                      <a:pt x="0" y="104"/>
                    </a:lnTo>
                    <a:lnTo>
                      <a:pt x="63" y="13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81" name="Freeform 861"/>
              <p:cNvSpPr>
                <a:spLocks noEditPoints="1"/>
              </p:cNvSpPr>
              <p:nvPr/>
            </p:nvSpPr>
            <p:spPr bwMode="auto">
              <a:xfrm>
                <a:off x="5475288" y="3236913"/>
                <a:ext cx="298450" cy="527050"/>
              </a:xfrm>
              <a:custGeom>
                <a:avLst/>
                <a:gdLst>
                  <a:gd name="T0" fmla="*/ 0 w 188"/>
                  <a:gd name="T1" fmla="*/ 188 h 332"/>
                  <a:gd name="T2" fmla="*/ 188 w 188"/>
                  <a:gd name="T3" fmla="*/ 0 h 332"/>
                  <a:gd name="T4" fmla="*/ 150 w 188"/>
                  <a:gd name="T5" fmla="*/ 296 h 332"/>
                  <a:gd name="T6" fmla="*/ 146 w 188"/>
                  <a:gd name="T7" fmla="*/ 332 h 332"/>
                  <a:gd name="T8" fmla="*/ 0 w 188"/>
                  <a:gd name="T9" fmla="*/ 188 h 332"/>
                  <a:gd name="T10" fmla="*/ 0 w 188"/>
                  <a:gd name="T11" fmla="*/ 188 h 332"/>
                  <a:gd name="T12" fmla="*/ 132 w 188"/>
                  <a:gd name="T13" fmla="*/ 293 h 332"/>
                  <a:gd name="T14" fmla="*/ 145 w 188"/>
                  <a:gd name="T15" fmla="*/ 282 h 332"/>
                  <a:gd name="T16" fmla="*/ 132 w 188"/>
                  <a:gd name="T17" fmla="*/ 293 h 332"/>
                  <a:gd name="T18" fmla="*/ 132 w 188"/>
                  <a:gd name="T19" fmla="*/ 293 h 332"/>
                  <a:gd name="T20" fmla="*/ 51 w 188"/>
                  <a:gd name="T21" fmla="*/ 188 h 332"/>
                  <a:gd name="T22" fmla="*/ 119 w 188"/>
                  <a:gd name="T23" fmla="*/ 256 h 332"/>
                  <a:gd name="T24" fmla="*/ 139 w 188"/>
                  <a:gd name="T25" fmla="*/ 99 h 332"/>
                  <a:gd name="T26" fmla="*/ 51 w 188"/>
                  <a:gd name="T27" fmla="*/ 188 h 332"/>
                  <a:gd name="T28" fmla="*/ 51 w 188"/>
                  <a:gd name="T29" fmla="*/ 188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8" h="332">
                    <a:moveTo>
                      <a:pt x="0" y="188"/>
                    </a:moveTo>
                    <a:lnTo>
                      <a:pt x="188" y="0"/>
                    </a:lnTo>
                    <a:lnTo>
                      <a:pt x="150" y="296"/>
                    </a:lnTo>
                    <a:lnTo>
                      <a:pt x="146" y="332"/>
                    </a:lnTo>
                    <a:lnTo>
                      <a:pt x="0" y="188"/>
                    </a:lnTo>
                    <a:lnTo>
                      <a:pt x="0" y="188"/>
                    </a:lnTo>
                    <a:close/>
                    <a:moveTo>
                      <a:pt x="132" y="293"/>
                    </a:moveTo>
                    <a:lnTo>
                      <a:pt x="145" y="282"/>
                    </a:lnTo>
                    <a:lnTo>
                      <a:pt x="132" y="293"/>
                    </a:lnTo>
                    <a:lnTo>
                      <a:pt x="132" y="293"/>
                    </a:lnTo>
                    <a:close/>
                    <a:moveTo>
                      <a:pt x="51" y="188"/>
                    </a:moveTo>
                    <a:lnTo>
                      <a:pt x="119" y="256"/>
                    </a:lnTo>
                    <a:lnTo>
                      <a:pt x="139" y="99"/>
                    </a:lnTo>
                    <a:lnTo>
                      <a:pt x="51" y="188"/>
                    </a:lnTo>
                    <a:lnTo>
                      <a:pt x="51" y="1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82" name="Freeform 862"/>
              <p:cNvSpPr>
                <a:spLocks/>
              </p:cNvSpPr>
              <p:nvPr/>
            </p:nvSpPr>
            <p:spPr bwMode="auto">
              <a:xfrm>
                <a:off x="6604000" y="2825750"/>
                <a:ext cx="227013" cy="204788"/>
              </a:xfrm>
              <a:custGeom>
                <a:avLst/>
                <a:gdLst>
                  <a:gd name="T0" fmla="*/ 91 w 143"/>
                  <a:gd name="T1" fmla="*/ 129 h 129"/>
                  <a:gd name="T2" fmla="*/ 143 w 143"/>
                  <a:gd name="T3" fmla="*/ 77 h 129"/>
                  <a:gd name="T4" fmla="*/ 122 w 143"/>
                  <a:gd name="T5" fmla="*/ 13 h 129"/>
                  <a:gd name="T6" fmla="*/ 48 w 143"/>
                  <a:gd name="T7" fmla="*/ 0 h 129"/>
                  <a:gd name="T8" fmla="*/ 0 w 143"/>
                  <a:gd name="T9" fmla="*/ 53 h 129"/>
                  <a:gd name="T10" fmla="*/ 22 w 143"/>
                  <a:gd name="T11" fmla="*/ 119 h 129"/>
                  <a:gd name="T12" fmla="*/ 91 w 143"/>
                  <a:gd name="T13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129">
                    <a:moveTo>
                      <a:pt x="91" y="129"/>
                    </a:moveTo>
                    <a:lnTo>
                      <a:pt x="143" y="77"/>
                    </a:lnTo>
                    <a:lnTo>
                      <a:pt x="122" y="13"/>
                    </a:lnTo>
                    <a:lnTo>
                      <a:pt x="48" y="0"/>
                    </a:lnTo>
                    <a:lnTo>
                      <a:pt x="0" y="53"/>
                    </a:lnTo>
                    <a:lnTo>
                      <a:pt x="22" y="119"/>
                    </a:lnTo>
                    <a:lnTo>
                      <a:pt x="91" y="1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83" name="Freeform 863"/>
              <p:cNvSpPr>
                <a:spLocks/>
              </p:cNvSpPr>
              <p:nvPr/>
            </p:nvSpPr>
            <p:spPr bwMode="auto">
              <a:xfrm>
                <a:off x="5489575" y="3851275"/>
                <a:ext cx="157163" cy="142875"/>
              </a:xfrm>
              <a:custGeom>
                <a:avLst/>
                <a:gdLst>
                  <a:gd name="T0" fmla="*/ 63 w 99"/>
                  <a:gd name="T1" fmla="*/ 90 h 90"/>
                  <a:gd name="T2" fmla="*/ 99 w 99"/>
                  <a:gd name="T3" fmla="*/ 54 h 90"/>
                  <a:gd name="T4" fmla="*/ 84 w 99"/>
                  <a:gd name="T5" fmla="*/ 9 h 90"/>
                  <a:gd name="T6" fmla="*/ 34 w 99"/>
                  <a:gd name="T7" fmla="*/ 0 h 90"/>
                  <a:gd name="T8" fmla="*/ 0 w 99"/>
                  <a:gd name="T9" fmla="*/ 37 h 90"/>
                  <a:gd name="T10" fmla="*/ 14 w 99"/>
                  <a:gd name="T11" fmla="*/ 82 h 90"/>
                  <a:gd name="T12" fmla="*/ 63 w 99"/>
                  <a:gd name="T1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90">
                    <a:moveTo>
                      <a:pt x="63" y="90"/>
                    </a:moveTo>
                    <a:lnTo>
                      <a:pt x="99" y="54"/>
                    </a:lnTo>
                    <a:lnTo>
                      <a:pt x="84" y="9"/>
                    </a:lnTo>
                    <a:lnTo>
                      <a:pt x="34" y="0"/>
                    </a:lnTo>
                    <a:lnTo>
                      <a:pt x="0" y="37"/>
                    </a:lnTo>
                    <a:lnTo>
                      <a:pt x="14" y="82"/>
                    </a:lnTo>
                    <a:lnTo>
                      <a:pt x="63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84" name="Freeform 864"/>
              <p:cNvSpPr>
                <a:spLocks/>
              </p:cNvSpPr>
              <p:nvPr/>
            </p:nvSpPr>
            <p:spPr bwMode="auto">
              <a:xfrm>
                <a:off x="6786563" y="3541713"/>
                <a:ext cx="157163" cy="142875"/>
              </a:xfrm>
              <a:custGeom>
                <a:avLst/>
                <a:gdLst>
                  <a:gd name="T0" fmla="*/ 64 w 99"/>
                  <a:gd name="T1" fmla="*/ 90 h 90"/>
                  <a:gd name="T2" fmla="*/ 99 w 99"/>
                  <a:gd name="T3" fmla="*/ 54 h 90"/>
                  <a:gd name="T4" fmla="*/ 85 w 99"/>
                  <a:gd name="T5" fmla="*/ 9 h 90"/>
                  <a:gd name="T6" fmla="*/ 33 w 99"/>
                  <a:gd name="T7" fmla="*/ 0 h 90"/>
                  <a:gd name="T8" fmla="*/ 0 w 99"/>
                  <a:gd name="T9" fmla="*/ 37 h 90"/>
                  <a:gd name="T10" fmla="*/ 15 w 99"/>
                  <a:gd name="T11" fmla="*/ 82 h 90"/>
                  <a:gd name="T12" fmla="*/ 64 w 99"/>
                  <a:gd name="T1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90">
                    <a:moveTo>
                      <a:pt x="64" y="90"/>
                    </a:moveTo>
                    <a:lnTo>
                      <a:pt x="99" y="54"/>
                    </a:lnTo>
                    <a:lnTo>
                      <a:pt x="85" y="9"/>
                    </a:lnTo>
                    <a:lnTo>
                      <a:pt x="33" y="0"/>
                    </a:lnTo>
                    <a:lnTo>
                      <a:pt x="0" y="37"/>
                    </a:lnTo>
                    <a:lnTo>
                      <a:pt x="15" y="82"/>
                    </a:lnTo>
                    <a:lnTo>
                      <a:pt x="64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85" name="Freeform 865"/>
              <p:cNvSpPr>
                <a:spLocks/>
              </p:cNvSpPr>
              <p:nvPr/>
            </p:nvSpPr>
            <p:spPr bwMode="auto">
              <a:xfrm>
                <a:off x="5195888" y="3559175"/>
                <a:ext cx="158750" cy="141288"/>
              </a:xfrm>
              <a:custGeom>
                <a:avLst/>
                <a:gdLst>
                  <a:gd name="T0" fmla="*/ 64 w 100"/>
                  <a:gd name="T1" fmla="*/ 89 h 89"/>
                  <a:gd name="T2" fmla="*/ 100 w 100"/>
                  <a:gd name="T3" fmla="*/ 54 h 89"/>
                  <a:gd name="T4" fmla="*/ 85 w 100"/>
                  <a:gd name="T5" fmla="*/ 9 h 89"/>
                  <a:gd name="T6" fmla="*/ 35 w 100"/>
                  <a:gd name="T7" fmla="*/ 0 h 89"/>
                  <a:gd name="T8" fmla="*/ 0 w 100"/>
                  <a:gd name="T9" fmla="*/ 37 h 89"/>
                  <a:gd name="T10" fmla="*/ 15 w 100"/>
                  <a:gd name="T11" fmla="*/ 82 h 89"/>
                  <a:gd name="T12" fmla="*/ 64 w 100"/>
                  <a:gd name="T13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89">
                    <a:moveTo>
                      <a:pt x="64" y="89"/>
                    </a:moveTo>
                    <a:lnTo>
                      <a:pt x="100" y="54"/>
                    </a:lnTo>
                    <a:lnTo>
                      <a:pt x="85" y="9"/>
                    </a:lnTo>
                    <a:lnTo>
                      <a:pt x="35" y="0"/>
                    </a:lnTo>
                    <a:lnTo>
                      <a:pt x="0" y="37"/>
                    </a:lnTo>
                    <a:lnTo>
                      <a:pt x="15" y="82"/>
                    </a:lnTo>
                    <a:lnTo>
                      <a:pt x="64" y="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86" name="Freeform 866"/>
              <p:cNvSpPr>
                <a:spLocks/>
              </p:cNvSpPr>
              <p:nvPr/>
            </p:nvSpPr>
            <p:spPr bwMode="auto">
              <a:xfrm>
                <a:off x="4906963" y="4076700"/>
                <a:ext cx="160338" cy="142875"/>
              </a:xfrm>
              <a:custGeom>
                <a:avLst/>
                <a:gdLst>
                  <a:gd name="T0" fmla="*/ 65 w 101"/>
                  <a:gd name="T1" fmla="*/ 90 h 90"/>
                  <a:gd name="T2" fmla="*/ 101 w 101"/>
                  <a:gd name="T3" fmla="*/ 54 h 90"/>
                  <a:gd name="T4" fmla="*/ 85 w 101"/>
                  <a:gd name="T5" fmla="*/ 9 h 90"/>
                  <a:gd name="T6" fmla="*/ 35 w 101"/>
                  <a:gd name="T7" fmla="*/ 0 h 90"/>
                  <a:gd name="T8" fmla="*/ 0 w 101"/>
                  <a:gd name="T9" fmla="*/ 37 h 90"/>
                  <a:gd name="T10" fmla="*/ 16 w 101"/>
                  <a:gd name="T11" fmla="*/ 82 h 90"/>
                  <a:gd name="T12" fmla="*/ 65 w 101"/>
                  <a:gd name="T1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90">
                    <a:moveTo>
                      <a:pt x="65" y="90"/>
                    </a:moveTo>
                    <a:lnTo>
                      <a:pt x="101" y="54"/>
                    </a:lnTo>
                    <a:lnTo>
                      <a:pt x="85" y="9"/>
                    </a:lnTo>
                    <a:lnTo>
                      <a:pt x="35" y="0"/>
                    </a:lnTo>
                    <a:lnTo>
                      <a:pt x="0" y="37"/>
                    </a:lnTo>
                    <a:lnTo>
                      <a:pt x="16" y="82"/>
                    </a:lnTo>
                    <a:lnTo>
                      <a:pt x="65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87" name="Freeform 867"/>
              <p:cNvSpPr>
                <a:spLocks/>
              </p:cNvSpPr>
              <p:nvPr/>
            </p:nvSpPr>
            <p:spPr bwMode="auto">
              <a:xfrm>
                <a:off x="4764088" y="3325813"/>
                <a:ext cx="160338" cy="141288"/>
              </a:xfrm>
              <a:custGeom>
                <a:avLst/>
                <a:gdLst>
                  <a:gd name="T0" fmla="*/ 65 w 101"/>
                  <a:gd name="T1" fmla="*/ 89 h 89"/>
                  <a:gd name="T2" fmla="*/ 101 w 101"/>
                  <a:gd name="T3" fmla="*/ 53 h 89"/>
                  <a:gd name="T4" fmla="*/ 85 w 101"/>
                  <a:gd name="T5" fmla="*/ 8 h 89"/>
                  <a:gd name="T6" fmla="*/ 34 w 101"/>
                  <a:gd name="T7" fmla="*/ 0 h 89"/>
                  <a:gd name="T8" fmla="*/ 0 w 101"/>
                  <a:gd name="T9" fmla="*/ 36 h 89"/>
                  <a:gd name="T10" fmla="*/ 16 w 101"/>
                  <a:gd name="T11" fmla="*/ 82 h 89"/>
                  <a:gd name="T12" fmla="*/ 65 w 101"/>
                  <a:gd name="T13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89">
                    <a:moveTo>
                      <a:pt x="65" y="89"/>
                    </a:moveTo>
                    <a:lnTo>
                      <a:pt x="101" y="53"/>
                    </a:lnTo>
                    <a:lnTo>
                      <a:pt x="85" y="8"/>
                    </a:lnTo>
                    <a:lnTo>
                      <a:pt x="34" y="0"/>
                    </a:lnTo>
                    <a:lnTo>
                      <a:pt x="0" y="36"/>
                    </a:lnTo>
                    <a:lnTo>
                      <a:pt x="16" y="82"/>
                    </a:lnTo>
                    <a:lnTo>
                      <a:pt x="65" y="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88" name="Freeform 868"/>
              <p:cNvSpPr>
                <a:spLocks/>
              </p:cNvSpPr>
              <p:nvPr/>
            </p:nvSpPr>
            <p:spPr bwMode="auto">
              <a:xfrm>
                <a:off x="5151438" y="2825750"/>
                <a:ext cx="158750" cy="141288"/>
              </a:xfrm>
              <a:custGeom>
                <a:avLst/>
                <a:gdLst>
                  <a:gd name="T0" fmla="*/ 64 w 100"/>
                  <a:gd name="T1" fmla="*/ 89 h 89"/>
                  <a:gd name="T2" fmla="*/ 100 w 100"/>
                  <a:gd name="T3" fmla="*/ 54 h 89"/>
                  <a:gd name="T4" fmla="*/ 85 w 100"/>
                  <a:gd name="T5" fmla="*/ 9 h 89"/>
                  <a:gd name="T6" fmla="*/ 34 w 100"/>
                  <a:gd name="T7" fmla="*/ 0 h 89"/>
                  <a:gd name="T8" fmla="*/ 0 w 100"/>
                  <a:gd name="T9" fmla="*/ 38 h 89"/>
                  <a:gd name="T10" fmla="*/ 15 w 100"/>
                  <a:gd name="T11" fmla="*/ 83 h 89"/>
                  <a:gd name="T12" fmla="*/ 64 w 100"/>
                  <a:gd name="T13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89">
                    <a:moveTo>
                      <a:pt x="64" y="89"/>
                    </a:moveTo>
                    <a:lnTo>
                      <a:pt x="100" y="54"/>
                    </a:lnTo>
                    <a:lnTo>
                      <a:pt x="85" y="9"/>
                    </a:lnTo>
                    <a:lnTo>
                      <a:pt x="34" y="0"/>
                    </a:lnTo>
                    <a:lnTo>
                      <a:pt x="0" y="38"/>
                    </a:lnTo>
                    <a:lnTo>
                      <a:pt x="15" y="83"/>
                    </a:lnTo>
                    <a:lnTo>
                      <a:pt x="64" y="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89" name="Freeform 869"/>
              <p:cNvSpPr>
                <a:spLocks/>
              </p:cNvSpPr>
              <p:nvPr/>
            </p:nvSpPr>
            <p:spPr bwMode="auto">
              <a:xfrm>
                <a:off x="5661025" y="3024188"/>
                <a:ext cx="153988" cy="149225"/>
              </a:xfrm>
              <a:custGeom>
                <a:avLst/>
                <a:gdLst>
                  <a:gd name="T0" fmla="*/ 40 w 97"/>
                  <a:gd name="T1" fmla="*/ 94 h 94"/>
                  <a:gd name="T2" fmla="*/ 88 w 97"/>
                  <a:gd name="T3" fmla="*/ 80 h 94"/>
                  <a:gd name="T4" fmla="*/ 97 w 97"/>
                  <a:gd name="T5" fmla="*/ 32 h 94"/>
                  <a:gd name="T6" fmla="*/ 57 w 97"/>
                  <a:gd name="T7" fmla="*/ 0 h 94"/>
                  <a:gd name="T8" fmla="*/ 9 w 97"/>
                  <a:gd name="T9" fmla="*/ 17 h 94"/>
                  <a:gd name="T10" fmla="*/ 0 w 97"/>
                  <a:gd name="T11" fmla="*/ 63 h 94"/>
                  <a:gd name="T12" fmla="*/ 40 w 97"/>
                  <a:gd name="T13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94">
                    <a:moveTo>
                      <a:pt x="40" y="94"/>
                    </a:moveTo>
                    <a:lnTo>
                      <a:pt x="88" y="80"/>
                    </a:lnTo>
                    <a:lnTo>
                      <a:pt x="97" y="32"/>
                    </a:lnTo>
                    <a:lnTo>
                      <a:pt x="57" y="0"/>
                    </a:lnTo>
                    <a:lnTo>
                      <a:pt x="9" y="17"/>
                    </a:lnTo>
                    <a:lnTo>
                      <a:pt x="0" y="63"/>
                    </a:lnTo>
                    <a:lnTo>
                      <a:pt x="40" y="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90" name="Freeform 870"/>
              <p:cNvSpPr>
                <a:spLocks/>
              </p:cNvSpPr>
              <p:nvPr/>
            </p:nvSpPr>
            <p:spPr bwMode="auto">
              <a:xfrm>
                <a:off x="5372100" y="3143250"/>
                <a:ext cx="192088" cy="177800"/>
              </a:xfrm>
              <a:custGeom>
                <a:avLst/>
                <a:gdLst>
                  <a:gd name="T0" fmla="*/ 46 w 121"/>
                  <a:gd name="T1" fmla="*/ 112 h 112"/>
                  <a:gd name="T2" fmla="*/ 107 w 121"/>
                  <a:gd name="T3" fmla="*/ 99 h 112"/>
                  <a:gd name="T4" fmla="*/ 121 w 121"/>
                  <a:gd name="T5" fmla="*/ 41 h 112"/>
                  <a:gd name="T6" fmla="*/ 73 w 121"/>
                  <a:gd name="T7" fmla="*/ 0 h 112"/>
                  <a:gd name="T8" fmla="*/ 14 w 121"/>
                  <a:gd name="T9" fmla="*/ 15 h 112"/>
                  <a:gd name="T10" fmla="*/ 0 w 121"/>
                  <a:gd name="T11" fmla="*/ 72 h 112"/>
                  <a:gd name="T12" fmla="*/ 46 w 121"/>
                  <a:gd name="T13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112">
                    <a:moveTo>
                      <a:pt x="46" y="112"/>
                    </a:moveTo>
                    <a:lnTo>
                      <a:pt x="107" y="99"/>
                    </a:lnTo>
                    <a:lnTo>
                      <a:pt x="121" y="41"/>
                    </a:lnTo>
                    <a:lnTo>
                      <a:pt x="73" y="0"/>
                    </a:lnTo>
                    <a:lnTo>
                      <a:pt x="14" y="15"/>
                    </a:lnTo>
                    <a:lnTo>
                      <a:pt x="0" y="72"/>
                    </a:lnTo>
                    <a:lnTo>
                      <a:pt x="46" y="1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91" name="Freeform 871"/>
              <p:cNvSpPr>
                <a:spLocks/>
              </p:cNvSpPr>
              <p:nvPr/>
            </p:nvSpPr>
            <p:spPr bwMode="auto">
              <a:xfrm>
                <a:off x="5502275" y="4041775"/>
                <a:ext cx="192088" cy="177800"/>
              </a:xfrm>
              <a:custGeom>
                <a:avLst/>
                <a:gdLst>
                  <a:gd name="T0" fmla="*/ 46 w 121"/>
                  <a:gd name="T1" fmla="*/ 112 h 112"/>
                  <a:gd name="T2" fmla="*/ 107 w 121"/>
                  <a:gd name="T3" fmla="*/ 99 h 112"/>
                  <a:gd name="T4" fmla="*/ 121 w 121"/>
                  <a:gd name="T5" fmla="*/ 42 h 112"/>
                  <a:gd name="T6" fmla="*/ 73 w 121"/>
                  <a:gd name="T7" fmla="*/ 0 h 112"/>
                  <a:gd name="T8" fmla="*/ 14 w 121"/>
                  <a:gd name="T9" fmla="*/ 16 h 112"/>
                  <a:gd name="T10" fmla="*/ 0 w 121"/>
                  <a:gd name="T11" fmla="*/ 73 h 112"/>
                  <a:gd name="T12" fmla="*/ 46 w 121"/>
                  <a:gd name="T13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112">
                    <a:moveTo>
                      <a:pt x="46" y="112"/>
                    </a:moveTo>
                    <a:lnTo>
                      <a:pt x="107" y="99"/>
                    </a:lnTo>
                    <a:lnTo>
                      <a:pt x="121" y="42"/>
                    </a:lnTo>
                    <a:lnTo>
                      <a:pt x="73" y="0"/>
                    </a:lnTo>
                    <a:lnTo>
                      <a:pt x="14" y="16"/>
                    </a:lnTo>
                    <a:lnTo>
                      <a:pt x="0" y="73"/>
                    </a:lnTo>
                    <a:lnTo>
                      <a:pt x="46" y="1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92" name="Oval 872"/>
              <p:cNvSpPr>
                <a:spLocks noChangeArrowheads="1"/>
              </p:cNvSpPr>
              <p:nvPr/>
            </p:nvSpPr>
            <p:spPr bwMode="auto">
              <a:xfrm>
                <a:off x="7121525" y="3481388"/>
                <a:ext cx="103188" cy="1047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93" name="Oval 873"/>
              <p:cNvSpPr>
                <a:spLocks noChangeArrowheads="1"/>
              </p:cNvSpPr>
              <p:nvPr/>
            </p:nvSpPr>
            <p:spPr bwMode="auto">
              <a:xfrm>
                <a:off x="6089650" y="3541713"/>
                <a:ext cx="193675" cy="1936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94" name="Oval 874"/>
              <p:cNvSpPr>
                <a:spLocks noChangeArrowheads="1"/>
              </p:cNvSpPr>
              <p:nvPr/>
            </p:nvSpPr>
            <p:spPr bwMode="auto">
              <a:xfrm>
                <a:off x="6569075" y="4225925"/>
                <a:ext cx="193675" cy="1936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95" name="Oval 875"/>
              <p:cNvSpPr>
                <a:spLocks noChangeArrowheads="1"/>
              </p:cNvSpPr>
              <p:nvPr/>
            </p:nvSpPr>
            <p:spPr bwMode="auto">
              <a:xfrm>
                <a:off x="5821363" y="4305300"/>
                <a:ext cx="193675" cy="1936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</p:grpSp>
      <p:sp>
        <p:nvSpPr>
          <p:cNvPr id="9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9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99" name="Text Placeholder 98"/>
          <p:cNvSpPr>
            <a:spLocks noGrp="1"/>
          </p:cNvSpPr>
          <p:nvPr>
            <p:ph type="body" sz="quarter" idx="18" hasCustomPrompt="1"/>
          </p:nvPr>
        </p:nvSpPr>
        <p:spPr>
          <a:xfrm>
            <a:off x="978702" y="1507333"/>
            <a:ext cx="1350169" cy="5750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0" name="Text Placeholder 98"/>
          <p:cNvSpPr>
            <a:spLocks noGrp="1"/>
          </p:cNvSpPr>
          <p:nvPr>
            <p:ph type="body" sz="quarter" idx="19" hasCustomPrompt="1"/>
          </p:nvPr>
        </p:nvSpPr>
        <p:spPr>
          <a:xfrm>
            <a:off x="978702" y="2428876"/>
            <a:ext cx="1350169" cy="5750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1" name="Text Placeholder 98"/>
          <p:cNvSpPr>
            <a:spLocks noGrp="1"/>
          </p:cNvSpPr>
          <p:nvPr>
            <p:ph type="body" sz="quarter" idx="20" hasCustomPrompt="1"/>
          </p:nvPr>
        </p:nvSpPr>
        <p:spPr>
          <a:xfrm>
            <a:off x="978702" y="3386140"/>
            <a:ext cx="1350169" cy="5750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2" name="Text Placeholder 98"/>
          <p:cNvSpPr>
            <a:spLocks noGrp="1"/>
          </p:cNvSpPr>
          <p:nvPr>
            <p:ph type="body" sz="quarter" idx="21" hasCustomPrompt="1"/>
          </p:nvPr>
        </p:nvSpPr>
        <p:spPr>
          <a:xfrm>
            <a:off x="978702" y="4286251"/>
            <a:ext cx="1350169" cy="5750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3" name="Text Placeholder 98"/>
          <p:cNvSpPr>
            <a:spLocks noGrp="1"/>
          </p:cNvSpPr>
          <p:nvPr>
            <p:ph type="body" sz="quarter" idx="22" hasCustomPrompt="1"/>
          </p:nvPr>
        </p:nvSpPr>
        <p:spPr>
          <a:xfrm>
            <a:off x="6779427" y="1507333"/>
            <a:ext cx="1350169" cy="5750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4" name="Text Placeholder 98"/>
          <p:cNvSpPr>
            <a:spLocks noGrp="1"/>
          </p:cNvSpPr>
          <p:nvPr>
            <p:ph type="body" sz="quarter" idx="23" hasCustomPrompt="1"/>
          </p:nvPr>
        </p:nvSpPr>
        <p:spPr>
          <a:xfrm>
            <a:off x="6779427" y="2428876"/>
            <a:ext cx="1350169" cy="5750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5" name="Text Placeholder 98"/>
          <p:cNvSpPr>
            <a:spLocks noGrp="1"/>
          </p:cNvSpPr>
          <p:nvPr>
            <p:ph type="body" sz="quarter" idx="24" hasCustomPrompt="1"/>
          </p:nvPr>
        </p:nvSpPr>
        <p:spPr>
          <a:xfrm>
            <a:off x="6779427" y="3386140"/>
            <a:ext cx="1350169" cy="5750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6" name="Text Placeholder 98"/>
          <p:cNvSpPr>
            <a:spLocks noGrp="1"/>
          </p:cNvSpPr>
          <p:nvPr>
            <p:ph type="body" sz="quarter" idx="25" hasCustomPrompt="1"/>
          </p:nvPr>
        </p:nvSpPr>
        <p:spPr>
          <a:xfrm>
            <a:off x="6779427" y="4286251"/>
            <a:ext cx="1350169" cy="5750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7" name="Rectangle 106"/>
          <p:cNvSpPr/>
          <p:nvPr userDrawn="1"/>
        </p:nvSpPr>
        <p:spPr>
          <a:xfrm>
            <a:off x="480394" y="2492445"/>
            <a:ext cx="320006" cy="423193"/>
          </a:xfrm>
          <a:prstGeom prst="rect">
            <a:avLst/>
          </a:prstGeom>
        </p:spPr>
        <p:txBody>
          <a:bodyPr wrap="square" lIns="68567" tIns="34289" rIns="68567" bIns="34289">
            <a:spAutoFit/>
          </a:bodyPr>
          <a:lstStyle/>
          <a:p>
            <a:pPr defTabSz="685647"/>
            <a:r>
              <a:rPr lang="en-US" sz="2300">
                <a:solidFill>
                  <a:prstClr val="white"/>
                </a:solidFill>
                <a:latin typeface="et-line" panose="02000503000000000000" pitchFamily="2" charset="2"/>
              </a:rPr>
              <a:t></a:t>
            </a:r>
            <a:endParaRPr lang="en-US" sz="23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08" name="Rectangle 107"/>
          <p:cNvSpPr/>
          <p:nvPr userDrawn="1"/>
        </p:nvSpPr>
        <p:spPr>
          <a:xfrm>
            <a:off x="8236587" y="1594896"/>
            <a:ext cx="476946" cy="423193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300">
                <a:solidFill>
                  <a:prstClr val="white"/>
                </a:solidFill>
                <a:latin typeface="et-line" panose="02000503000000000000" pitchFamily="2" charset="2"/>
              </a:rPr>
              <a:t></a:t>
            </a:r>
            <a:endParaRPr lang="en-US" sz="23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09" name="Rectangle 108"/>
          <p:cNvSpPr/>
          <p:nvPr userDrawn="1"/>
        </p:nvSpPr>
        <p:spPr>
          <a:xfrm>
            <a:off x="8194970" y="2500931"/>
            <a:ext cx="476946" cy="423193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300">
                <a:solidFill>
                  <a:prstClr val="white"/>
                </a:solidFill>
                <a:latin typeface="et-line" panose="02000503000000000000" pitchFamily="2" charset="2"/>
              </a:rPr>
              <a:t></a:t>
            </a:r>
            <a:endParaRPr lang="en-US" sz="23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10" name="Rectangle 109"/>
          <p:cNvSpPr/>
          <p:nvPr userDrawn="1"/>
        </p:nvSpPr>
        <p:spPr>
          <a:xfrm>
            <a:off x="8234643" y="3423748"/>
            <a:ext cx="476946" cy="423193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300">
                <a:solidFill>
                  <a:prstClr val="white"/>
                </a:solidFill>
                <a:latin typeface="et-line" panose="02000503000000000000" pitchFamily="2" charset="2"/>
              </a:rPr>
              <a:t></a:t>
            </a:r>
            <a:endParaRPr lang="en-US" sz="23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11" name="Rectangle 110"/>
          <p:cNvSpPr/>
          <p:nvPr userDrawn="1"/>
        </p:nvSpPr>
        <p:spPr>
          <a:xfrm>
            <a:off x="488063" y="4380928"/>
            <a:ext cx="476946" cy="423193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300">
                <a:solidFill>
                  <a:prstClr val="white"/>
                </a:solidFill>
                <a:latin typeface="et-line" panose="02000503000000000000" pitchFamily="2" charset="2"/>
              </a:rPr>
              <a:t></a:t>
            </a:r>
            <a:endParaRPr lang="en-US" sz="23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12" name="Rectangle 111"/>
          <p:cNvSpPr/>
          <p:nvPr userDrawn="1"/>
        </p:nvSpPr>
        <p:spPr>
          <a:xfrm>
            <a:off x="535482" y="3443661"/>
            <a:ext cx="476946" cy="423193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300">
                <a:solidFill>
                  <a:prstClr val="white"/>
                </a:solidFill>
                <a:latin typeface="et-line" panose="02000503000000000000" pitchFamily="2" charset="2"/>
              </a:rPr>
              <a:t></a:t>
            </a:r>
            <a:endParaRPr lang="en-US" sz="23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13" name="Rectangle 112"/>
          <p:cNvSpPr/>
          <p:nvPr userDrawn="1"/>
        </p:nvSpPr>
        <p:spPr>
          <a:xfrm>
            <a:off x="521221" y="1582995"/>
            <a:ext cx="476946" cy="423193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300">
                <a:solidFill>
                  <a:prstClr val="white"/>
                </a:solidFill>
                <a:latin typeface="et-line" panose="02000503000000000000" pitchFamily="2" charset="2"/>
              </a:rPr>
              <a:t></a:t>
            </a:r>
            <a:endParaRPr lang="en-US" sz="23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14" name="Rectangle 113"/>
          <p:cNvSpPr/>
          <p:nvPr userDrawn="1"/>
        </p:nvSpPr>
        <p:spPr>
          <a:xfrm>
            <a:off x="8141792" y="4366045"/>
            <a:ext cx="476946" cy="423193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300" dirty="0">
                <a:solidFill>
                  <a:prstClr val="white"/>
                </a:solidFill>
                <a:latin typeface="et-line" panose="02000503000000000000" pitchFamily="2" charset="2"/>
              </a:rPr>
              <a:t></a:t>
            </a:r>
            <a:endParaRPr lang="en-US" sz="2300" dirty="0">
              <a:solidFill>
                <a:prstClr val="white"/>
              </a:solidFill>
              <a:latin typeface="Times New Roman"/>
            </a:endParaRPr>
          </a:p>
        </p:txBody>
      </p:sp>
      <p:grpSp>
        <p:nvGrpSpPr>
          <p:cNvPr id="115" name="Group 114"/>
          <p:cNvGrpSpPr/>
          <p:nvPr userDrawn="1"/>
        </p:nvGrpSpPr>
        <p:grpSpPr>
          <a:xfrm flipH="1">
            <a:off x="3206594" y="1770235"/>
            <a:ext cx="2709960" cy="2731111"/>
            <a:chOff x="467093" y="2381250"/>
            <a:chExt cx="1342289" cy="1343025"/>
          </a:xfrm>
        </p:grpSpPr>
        <p:grpSp>
          <p:nvGrpSpPr>
            <p:cNvPr id="116" name="Group 115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118" name="Donut 117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119" name="Donut 118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120" name="Donut 119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121" name="Donut 120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117" name="Oval 116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sp>
        <p:nvSpPr>
          <p:cNvPr id="122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3509302" y="2075886"/>
            <a:ext cx="2104544" cy="2119807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45038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1280-10B8-6E44-B5E3-954FBFD61511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20/10/23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476516" y="1778803"/>
            <a:ext cx="6190972" cy="3375257"/>
            <a:chOff x="1968686" y="2371725"/>
            <a:chExt cx="8254629" cy="45003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8686" y="2371725"/>
              <a:ext cx="8254629" cy="450034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lum bright="70000" contrast="-70000"/>
            </a:blip>
            <a:srcRect l="47489"/>
            <a:stretch/>
          </p:blipFill>
          <p:spPr>
            <a:xfrm>
              <a:off x="7487223" y="4717234"/>
              <a:ext cx="456628" cy="124541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6743025" y="4561275"/>
              <a:ext cx="503058" cy="14013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5695853" y="3554543"/>
              <a:ext cx="806032" cy="271838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lum bright="70000" contrast="-70000"/>
            </a:blip>
            <a:stretch>
              <a:fillRect/>
            </a:stretch>
          </p:blipFill>
          <p:spPr>
            <a:xfrm>
              <a:off x="4877513" y="4415305"/>
              <a:ext cx="494587" cy="163307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lum bright="70000" contrast="-70000"/>
            </a:blip>
            <a:stretch>
              <a:fillRect/>
            </a:stretch>
          </p:blipFill>
          <p:spPr>
            <a:xfrm>
              <a:off x="8280927" y="4958120"/>
              <a:ext cx="218051" cy="109025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lum bright="70000" contrast="-70000"/>
            </a:blip>
            <a:stretch>
              <a:fillRect/>
            </a:stretch>
          </p:blipFill>
          <p:spPr>
            <a:xfrm>
              <a:off x="4164138" y="4792080"/>
              <a:ext cx="429785" cy="125629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>
              <a:lum bright="70000" contrast="-70000"/>
            </a:blip>
            <a:stretch>
              <a:fillRect/>
            </a:stretch>
          </p:blipFill>
          <p:spPr>
            <a:xfrm>
              <a:off x="3444053" y="5189335"/>
              <a:ext cx="338241" cy="970877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553075" y="2777966"/>
              <a:ext cx="127635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647"/>
              <a:r>
                <a:rPr lang="en-US" sz="2400">
                  <a:solidFill>
                    <a:prstClr val="white"/>
                  </a:solidFill>
                  <a:latin typeface="Raleway" panose="020B0003030101060003" pitchFamily="34" charset="0"/>
                </a:rPr>
                <a:t>100%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76279" y="3224738"/>
              <a:ext cx="79679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647"/>
              <a:r>
                <a:rPr lang="en-US" sz="1400">
                  <a:solidFill>
                    <a:prstClr val="white"/>
                  </a:solidFill>
                  <a:latin typeface="Raleway" panose="020B0003030101060003" pitchFamily="34" charset="0"/>
                </a:rPr>
                <a:t>69%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42006" y="3231384"/>
              <a:ext cx="79679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647"/>
              <a:r>
                <a:rPr lang="en-US" sz="1400">
                  <a:solidFill>
                    <a:prstClr val="white"/>
                  </a:solidFill>
                  <a:latin typeface="Raleway" panose="020B0003030101060003" pitchFamily="34" charset="0"/>
                </a:rPr>
                <a:t>98%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80630" y="3554542"/>
              <a:ext cx="796799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647"/>
              <a:r>
                <a:rPr lang="en-US" sz="1400">
                  <a:solidFill>
                    <a:prstClr val="white"/>
                  </a:solidFill>
                  <a:latin typeface="Raleway" panose="020B0003030101060003" pitchFamily="34" charset="0"/>
                </a:rPr>
                <a:t>0.36%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41090" y="3910470"/>
              <a:ext cx="79679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647"/>
              <a:r>
                <a:rPr lang="en-US" sz="1400">
                  <a:solidFill>
                    <a:prstClr val="white"/>
                  </a:solidFill>
                  <a:latin typeface="Raleway" panose="020B0003030101060003" pitchFamily="34" charset="0"/>
                </a:rPr>
                <a:t>72%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20308" y="3554542"/>
              <a:ext cx="79679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647"/>
              <a:r>
                <a:rPr lang="en-US" sz="1400">
                  <a:solidFill>
                    <a:prstClr val="white"/>
                  </a:solidFill>
                  <a:latin typeface="Raleway" panose="020B0003030101060003" pitchFamily="34" charset="0"/>
                </a:rPr>
                <a:t>24%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64339" y="3887425"/>
              <a:ext cx="79679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647"/>
              <a:r>
                <a:rPr lang="en-US" sz="1400">
                  <a:solidFill>
                    <a:prstClr val="white"/>
                  </a:solidFill>
                  <a:latin typeface="Raleway" panose="020B0003030101060003" pitchFamily="34" charset="0"/>
                </a:rPr>
                <a:t>13%</a:t>
              </a:r>
            </a:p>
          </p:txBody>
        </p:sp>
      </p:grpSp>
      <p:sp>
        <p:nvSpPr>
          <p:cNvPr id="22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6716879" y="2760148"/>
            <a:ext cx="1969923" cy="245293"/>
          </a:xfrm>
        </p:spPr>
        <p:txBody>
          <a:bodyPr/>
          <a:lstStyle>
            <a:lvl1pPr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716879" y="3026070"/>
            <a:ext cx="1969923" cy="45334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6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6716879" y="1861801"/>
            <a:ext cx="1969923" cy="245293"/>
          </a:xfrm>
        </p:spPr>
        <p:txBody>
          <a:bodyPr/>
          <a:lstStyle>
            <a:lvl1pPr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7" name="Text Placeholder 21"/>
          <p:cNvSpPr>
            <a:spLocks noGrp="1"/>
          </p:cNvSpPr>
          <p:nvPr>
            <p:ph type="body" sz="quarter" idx="25" hasCustomPrompt="1"/>
          </p:nvPr>
        </p:nvSpPr>
        <p:spPr>
          <a:xfrm>
            <a:off x="6716879" y="2127723"/>
            <a:ext cx="1969923" cy="45334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26" hasCustomPrompt="1"/>
          </p:nvPr>
        </p:nvSpPr>
        <p:spPr>
          <a:xfrm>
            <a:off x="6716879" y="3695979"/>
            <a:ext cx="1969923" cy="245293"/>
          </a:xfrm>
        </p:spPr>
        <p:txBody>
          <a:bodyPr/>
          <a:lstStyle>
            <a:lvl1pPr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27" hasCustomPrompt="1"/>
          </p:nvPr>
        </p:nvSpPr>
        <p:spPr>
          <a:xfrm>
            <a:off x="6716879" y="3961902"/>
            <a:ext cx="1969923" cy="45334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28" hasCustomPrompt="1"/>
          </p:nvPr>
        </p:nvSpPr>
        <p:spPr>
          <a:xfrm>
            <a:off x="444665" y="2760148"/>
            <a:ext cx="1969923" cy="245293"/>
          </a:xfrm>
        </p:spPr>
        <p:txBody>
          <a:bodyPr/>
          <a:lstStyle>
            <a:lvl1pPr algn="r"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29" hasCustomPrompt="1"/>
          </p:nvPr>
        </p:nvSpPr>
        <p:spPr>
          <a:xfrm>
            <a:off x="444665" y="3026070"/>
            <a:ext cx="1969923" cy="453349"/>
          </a:xfrm>
        </p:spPr>
        <p:txBody>
          <a:bodyPr/>
          <a:lstStyle>
            <a:lvl1pPr algn="r"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30" hasCustomPrompt="1"/>
          </p:nvPr>
        </p:nvSpPr>
        <p:spPr>
          <a:xfrm>
            <a:off x="444665" y="1861801"/>
            <a:ext cx="1969923" cy="245293"/>
          </a:xfrm>
        </p:spPr>
        <p:txBody>
          <a:bodyPr/>
          <a:lstStyle>
            <a:lvl1pPr algn="r"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31" hasCustomPrompt="1"/>
          </p:nvPr>
        </p:nvSpPr>
        <p:spPr>
          <a:xfrm>
            <a:off x="444665" y="2127723"/>
            <a:ext cx="1969923" cy="453349"/>
          </a:xfrm>
        </p:spPr>
        <p:txBody>
          <a:bodyPr/>
          <a:lstStyle>
            <a:lvl1pPr algn="r"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32" hasCustomPrompt="1"/>
          </p:nvPr>
        </p:nvSpPr>
        <p:spPr>
          <a:xfrm>
            <a:off x="444665" y="3695979"/>
            <a:ext cx="1969923" cy="245293"/>
          </a:xfrm>
        </p:spPr>
        <p:txBody>
          <a:bodyPr/>
          <a:lstStyle>
            <a:lvl1pPr algn="r"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33" hasCustomPrompt="1"/>
          </p:nvPr>
        </p:nvSpPr>
        <p:spPr>
          <a:xfrm>
            <a:off x="444665" y="3961902"/>
            <a:ext cx="1969923" cy="453349"/>
          </a:xfrm>
        </p:spPr>
        <p:txBody>
          <a:bodyPr/>
          <a:lstStyle>
            <a:lvl1pPr algn="r"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195642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B8BE-0AC3-404D-AF11-3DF0C0C08CD9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20/10/23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57200" y="514352"/>
            <a:ext cx="4114800" cy="41433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273280" y="1784885"/>
            <a:ext cx="1250044" cy="246639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5273279" y="2108598"/>
            <a:ext cx="2541984" cy="18252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25472155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4FD7-38C5-334E-84DB-ED78E92A4AD9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20/10/23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0" y="1906896"/>
            <a:ext cx="4114800" cy="9791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" name="Text Placeholder 51"/>
          <p:cNvSpPr>
            <a:spLocks noGrp="1"/>
          </p:cNvSpPr>
          <p:nvPr>
            <p:ph type="body" sz="quarter" idx="19" hasCustomPrompt="1"/>
          </p:nvPr>
        </p:nvSpPr>
        <p:spPr>
          <a:xfrm>
            <a:off x="4585235" y="4039162"/>
            <a:ext cx="1715553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1" name="Text Placeholder 51"/>
          <p:cNvSpPr>
            <a:spLocks noGrp="1"/>
          </p:cNvSpPr>
          <p:nvPr>
            <p:ph type="body" sz="quarter" idx="20" hasCustomPrompt="1"/>
          </p:nvPr>
        </p:nvSpPr>
        <p:spPr>
          <a:xfrm>
            <a:off x="6964643" y="4113643"/>
            <a:ext cx="1715553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2" name="Text Placeholder 51"/>
          <p:cNvSpPr>
            <a:spLocks noGrp="1"/>
          </p:cNvSpPr>
          <p:nvPr>
            <p:ph type="body" sz="quarter" idx="21" hasCustomPrompt="1"/>
          </p:nvPr>
        </p:nvSpPr>
        <p:spPr>
          <a:xfrm>
            <a:off x="6971249" y="3175426"/>
            <a:ext cx="1715553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3" name="Text Placeholder 51"/>
          <p:cNvSpPr>
            <a:spLocks noGrp="1"/>
          </p:cNvSpPr>
          <p:nvPr>
            <p:ph type="body" sz="quarter" idx="23" hasCustomPrompt="1"/>
          </p:nvPr>
        </p:nvSpPr>
        <p:spPr>
          <a:xfrm>
            <a:off x="4585235" y="3096211"/>
            <a:ext cx="1715553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4" name="Text Placeholder 64"/>
          <p:cNvSpPr>
            <a:spLocks noGrp="1"/>
          </p:cNvSpPr>
          <p:nvPr>
            <p:ph type="body" sz="quarter" idx="30" hasCustomPrompt="1"/>
          </p:nvPr>
        </p:nvSpPr>
        <p:spPr>
          <a:xfrm>
            <a:off x="4582883" y="2886076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5" name="Text Placeholder 64"/>
          <p:cNvSpPr>
            <a:spLocks noGrp="1"/>
          </p:cNvSpPr>
          <p:nvPr>
            <p:ph type="body" sz="quarter" idx="31" hasCustomPrompt="1"/>
          </p:nvPr>
        </p:nvSpPr>
        <p:spPr>
          <a:xfrm>
            <a:off x="6963254" y="2960311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6" name="Text Placeholder 64"/>
          <p:cNvSpPr>
            <a:spLocks noGrp="1"/>
          </p:cNvSpPr>
          <p:nvPr>
            <p:ph type="body" sz="quarter" idx="32" hasCustomPrompt="1"/>
          </p:nvPr>
        </p:nvSpPr>
        <p:spPr>
          <a:xfrm>
            <a:off x="4582883" y="3821368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7" name="Text Placeholder 64"/>
          <p:cNvSpPr>
            <a:spLocks noGrp="1"/>
          </p:cNvSpPr>
          <p:nvPr>
            <p:ph type="body" sz="quarter" idx="33" hasCustomPrompt="1"/>
          </p:nvPr>
        </p:nvSpPr>
        <p:spPr>
          <a:xfrm>
            <a:off x="6963254" y="3907384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8" name="Text Placeholder 64"/>
          <p:cNvSpPr>
            <a:spLocks noGrp="1"/>
          </p:cNvSpPr>
          <p:nvPr>
            <p:ph type="body" sz="quarter" idx="34" hasCustomPrompt="1"/>
          </p:nvPr>
        </p:nvSpPr>
        <p:spPr>
          <a:xfrm>
            <a:off x="4582882" y="1700215"/>
            <a:ext cx="1439300" cy="210134"/>
          </a:xfrm>
        </p:spPr>
        <p:txBody>
          <a:bodyPr/>
          <a:lstStyle>
            <a:lvl1pPr algn="l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15398845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63B1-E58B-A144-A60E-03DA90FFA14D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20/10/23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511492" y="26693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97649" y="3142062"/>
            <a:ext cx="1360885" cy="5869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2229664" y="26693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2215821" y="3142062"/>
            <a:ext cx="1360885" cy="5869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47836" y="26693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3933993" y="3142062"/>
            <a:ext cx="1360885" cy="5869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870910" y="3047834"/>
            <a:ext cx="614363" cy="6858"/>
          </a:xfrm>
          <a:prstGeom prst="rect">
            <a:avLst/>
          </a:prstGeom>
          <a:solidFill>
            <a:srgbClr val="DF6F2F"/>
          </a:solidFill>
          <a:ln>
            <a:solidFill>
              <a:srgbClr val="DF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2589082" y="3047834"/>
            <a:ext cx="614363" cy="6858"/>
          </a:xfrm>
          <a:prstGeom prst="rect">
            <a:avLst/>
          </a:prstGeom>
          <a:solidFill>
            <a:srgbClr val="DF6F2F"/>
          </a:solidFill>
          <a:ln>
            <a:solidFill>
              <a:srgbClr val="DF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4307254" y="3047834"/>
            <a:ext cx="614363" cy="6858"/>
          </a:xfrm>
          <a:prstGeom prst="rect">
            <a:avLst/>
          </a:prstGeom>
          <a:solidFill>
            <a:srgbClr val="DF6F2F"/>
          </a:solidFill>
          <a:ln>
            <a:solidFill>
              <a:srgbClr val="DF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887621" y="2165570"/>
            <a:ext cx="521091" cy="469359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600" dirty="0">
                <a:solidFill>
                  <a:srgbClr val="616A77"/>
                </a:solidFill>
                <a:latin typeface="et-line" panose="02000503000000000000" pitchFamily="2" charset="2"/>
              </a:rPr>
              <a:t></a:t>
            </a:r>
            <a:endParaRPr lang="en-US" sz="2600" dirty="0">
              <a:solidFill>
                <a:srgbClr val="616A77"/>
              </a:solidFill>
              <a:latin typeface="Times New Roman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2668910" y="2165570"/>
            <a:ext cx="521091" cy="469359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600" dirty="0">
                <a:solidFill>
                  <a:srgbClr val="616A77"/>
                </a:solidFill>
                <a:latin typeface="et-line" panose="02000503000000000000" pitchFamily="2" charset="2"/>
              </a:rPr>
              <a:t></a:t>
            </a:r>
            <a:endParaRPr lang="en-US" sz="2600" dirty="0">
              <a:solidFill>
                <a:srgbClr val="616A77"/>
              </a:solidFill>
              <a:latin typeface="Times New Roman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397900" y="2165570"/>
            <a:ext cx="521091" cy="469359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600" dirty="0">
                <a:solidFill>
                  <a:srgbClr val="616A77"/>
                </a:solidFill>
                <a:latin typeface="et-line" panose="02000503000000000000" pitchFamily="2" charset="2"/>
              </a:rPr>
              <a:t></a:t>
            </a:r>
            <a:endParaRPr lang="en-US" sz="2600" dirty="0">
              <a:solidFill>
                <a:srgbClr val="616A77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97960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42EF-F540-1C4A-9DB8-FBF8DFC29D1F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20/10/23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2187238" y="3333293"/>
            <a:ext cx="1333184" cy="304800"/>
          </a:xfrm>
        </p:spPr>
        <p:txBody>
          <a:bodyPr/>
          <a:lstStyle>
            <a:lvl1pPr marL="0" marR="0" indent="0" algn="ctr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173395" y="3805974"/>
            <a:ext cx="1360885" cy="586978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3905410" y="3333293"/>
            <a:ext cx="1333184" cy="304800"/>
          </a:xfrm>
        </p:spPr>
        <p:txBody>
          <a:bodyPr/>
          <a:lstStyle>
            <a:lvl1pPr marL="0" marR="0" indent="0" algn="ctr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3891567" y="3805974"/>
            <a:ext cx="1360885" cy="586978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5623582" y="3333293"/>
            <a:ext cx="1333184" cy="304800"/>
          </a:xfrm>
        </p:spPr>
        <p:txBody>
          <a:bodyPr/>
          <a:lstStyle>
            <a:lvl1pPr marL="0" marR="0" indent="0" algn="ctr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5609739" y="3805974"/>
            <a:ext cx="1360885" cy="586978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2546656" y="3711746"/>
            <a:ext cx="614363" cy="6858"/>
          </a:xfrm>
          <a:prstGeom prst="rect">
            <a:avLst/>
          </a:prstGeom>
          <a:solidFill>
            <a:srgbClr val="DF6F2F"/>
          </a:solidFill>
          <a:ln>
            <a:solidFill>
              <a:srgbClr val="DF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264828" y="3711746"/>
            <a:ext cx="614363" cy="6858"/>
          </a:xfrm>
          <a:prstGeom prst="rect">
            <a:avLst/>
          </a:prstGeom>
          <a:solidFill>
            <a:srgbClr val="DF6F2F"/>
          </a:solidFill>
          <a:ln>
            <a:solidFill>
              <a:srgbClr val="DF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983000" y="3711746"/>
            <a:ext cx="614363" cy="6858"/>
          </a:xfrm>
          <a:prstGeom prst="rect">
            <a:avLst/>
          </a:prstGeom>
          <a:solidFill>
            <a:srgbClr val="DF6F2F"/>
          </a:solidFill>
          <a:ln>
            <a:solidFill>
              <a:srgbClr val="DF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2563367" y="2829482"/>
            <a:ext cx="521091" cy="469359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600" dirty="0">
                <a:solidFill>
                  <a:srgbClr val="616A77"/>
                </a:solidFill>
                <a:latin typeface="et-line" panose="02000503000000000000" pitchFamily="2" charset="2"/>
              </a:rPr>
              <a:t></a:t>
            </a:r>
            <a:endParaRPr lang="en-US" sz="2600" dirty="0">
              <a:solidFill>
                <a:srgbClr val="616A77"/>
              </a:solidFill>
              <a:latin typeface="Times New Roman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4344656" y="2829482"/>
            <a:ext cx="521091" cy="469359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600" dirty="0">
                <a:solidFill>
                  <a:srgbClr val="616A77"/>
                </a:solidFill>
                <a:latin typeface="et-line" panose="02000503000000000000" pitchFamily="2" charset="2"/>
              </a:rPr>
              <a:t></a:t>
            </a:r>
            <a:endParaRPr lang="en-US" sz="2600" dirty="0">
              <a:solidFill>
                <a:srgbClr val="616A77"/>
              </a:solidFill>
              <a:latin typeface="Times New Roman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6073646" y="2829482"/>
            <a:ext cx="521091" cy="469359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600" dirty="0">
                <a:solidFill>
                  <a:srgbClr val="616A77"/>
                </a:solidFill>
                <a:latin typeface="et-line" panose="02000503000000000000" pitchFamily="2" charset="2"/>
              </a:rPr>
              <a:t></a:t>
            </a:r>
            <a:endParaRPr lang="en-US" sz="2600" dirty="0">
              <a:solidFill>
                <a:srgbClr val="616A77"/>
              </a:solidFill>
              <a:latin typeface="Times New Roman"/>
            </a:endParaRP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40351188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6CB2-3771-4ADD-A627-914030C613EC}" type="datetimeFigureOut">
              <a:rPr lang="es-AR" smtClean="0"/>
              <a:pPr/>
              <a:t>20/10/23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2056-5213-4551-87DF-DD83DCF69E6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110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6176-6001-314C-8B07-C8132CBAF626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20/10/23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53678" y="1662751"/>
            <a:ext cx="2057400" cy="2994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538651" y="1662751"/>
            <a:ext cx="2057400" cy="2994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223622" y="1662751"/>
            <a:ext cx="2057400" cy="2994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514350"/>
            <a:ext cx="7427119" cy="365544"/>
          </a:xfrm>
        </p:spPr>
        <p:txBody>
          <a:bodyPr/>
          <a:lstStyle>
            <a:lvl1pPr algn="ctr"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260718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4B07-305D-4445-82F4-CC77D38AA120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20/10/23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514350"/>
            <a:ext cx="7427119" cy="365544"/>
          </a:xfrm>
        </p:spPr>
        <p:txBody>
          <a:bodyPr/>
          <a:lstStyle>
            <a:lvl1pPr algn="ctr"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471964" y="18692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61931" y="2270532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2191314" y="18692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2180103" y="2270532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10667" y="18692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3898274" y="2270532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5630019" y="18692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5616447" y="2270532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26" hasCustomPrompt="1"/>
          </p:nvPr>
        </p:nvSpPr>
        <p:spPr>
          <a:xfrm>
            <a:off x="7349371" y="18692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7334619" y="2270532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471964" y="32408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29" hasCustomPrompt="1"/>
          </p:nvPr>
        </p:nvSpPr>
        <p:spPr>
          <a:xfrm>
            <a:off x="461931" y="3642132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30" hasCustomPrompt="1"/>
          </p:nvPr>
        </p:nvSpPr>
        <p:spPr>
          <a:xfrm>
            <a:off x="2191314" y="32408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2180103" y="3642132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 hasCustomPrompt="1"/>
          </p:nvPr>
        </p:nvSpPr>
        <p:spPr>
          <a:xfrm>
            <a:off x="3910667" y="32408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3898274" y="3642132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 hasCustomPrompt="1"/>
          </p:nvPr>
        </p:nvSpPr>
        <p:spPr>
          <a:xfrm>
            <a:off x="5630019" y="32408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35" hasCustomPrompt="1"/>
          </p:nvPr>
        </p:nvSpPr>
        <p:spPr>
          <a:xfrm>
            <a:off x="5616447" y="3642132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 hasCustomPrompt="1"/>
          </p:nvPr>
        </p:nvSpPr>
        <p:spPr>
          <a:xfrm>
            <a:off x="7349371" y="32408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37" hasCustomPrompt="1"/>
          </p:nvPr>
        </p:nvSpPr>
        <p:spPr>
          <a:xfrm>
            <a:off x="7334619" y="3642132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157753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457202" y="1837135"/>
            <a:ext cx="3984771" cy="28205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4630732" y="1837135"/>
            <a:ext cx="4056077" cy="28205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6793-F576-BB43-878F-3126AEF15FDB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20/10/23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514350"/>
            <a:ext cx="7427119" cy="365544"/>
          </a:xfrm>
        </p:spPr>
        <p:txBody>
          <a:bodyPr/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>
            <a:noAutofit/>
          </a:bodyPr>
          <a:lstStyle>
            <a:lvl1pPr algn="ctr">
              <a:defRPr sz="27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776297" y="3150798"/>
            <a:ext cx="1669301" cy="12676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4904037" y="3150798"/>
            <a:ext cx="1669301" cy="12676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311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327F-7D74-5D4F-99BC-8F15DA704A01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20/10/23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72305"/>
            <a:ext cx="7427119" cy="452819"/>
          </a:xfrm>
        </p:spPr>
        <p:txBody>
          <a:bodyPr/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>
            <a:noAutofit/>
          </a:bodyPr>
          <a:lstStyle>
            <a:lvl1pPr algn="ctr">
              <a:defRPr sz="27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1132294" y="1869282"/>
            <a:ext cx="2063353" cy="13977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3513185" y="1869282"/>
            <a:ext cx="2063353" cy="13977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5952303" y="1869282"/>
            <a:ext cx="2063353" cy="13977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1132294" y="3351612"/>
            <a:ext cx="2063353" cy="186928"/>
          </a:xfrm>
        </p:spPr>
        <p:txBody>
          <a:bodyPr/>
          <a:lstStyle>
            <a:lvl1pPr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500245" y="3351612"/>
            <a:ext cx="2063353" cy="186928"/>
          </a:xfrm>
        </p:spPr>
        <p:txBody>
          <a:bodyPr/>
          <a:lstStyle>
            <a:lvl1pPr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5952303" y="3351612"/>
            <a:ext cx="2063353" cy="186928"/>
          </a:xfrm>
        </p:spPr>
        <p:txBody>
          <a:bodyPr/>
          <a:lstStyle>
            <a:lvl1pPr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132294" y="3636169"/>
            <a:ext cx="2063353" cy="1021556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3513185" y="3636169"/>
            <a:ext cx="2063353" cy="1021556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952303" y="3636169"/>
            <a:ext cx="2063353" cy="1021556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000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BA21-7236-5B47-936F-54C08370A8E7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20/10/23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476209" y="3039845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66176" y="3441095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2195560" y="3039845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2184348" y="3441095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14912" y="3039845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3902520" y="3441095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5634265" y="3039845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5620692" y="3441095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6" hasCustomPrompt="1"/>
          </p:nvPr>
        </p:nvSpPr>
        <p:spPr>
          <a:xfrm>
            <a:off x="7353616" y="3039845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7338864" y="3441095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28"/>
          </p:nvPr>
        </p:nvSpPr>
        <p:spPr>
          <a:xfrm>
            <a:off x="476250" y="1837135"/>
            <a:ext cx="1333500" cy="11132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Picture Placeholder 20"/>
          <p:cNvSpPr>
            <a:spLocks noGrp="1"/>
          </p:cNvSpPr>
          <p:nvPr>
            <p:ph type="pic" sz="quarter" idx="29"/>
          </p:nvPr>
        </p:nvSpPr>
        <p:spPr>
          <a:xfrm>
            <a:off x="2190750" y="1837135"/>
            <a:ext cx="1333500" cy="11132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20"/>
          <p:cNvSpPr>
            <a:spLocks noGrp="1"/>
          </p:cNvSpPr>
          <p:nvPr>
            <p:ph type="pic" sz="quarter" idx="30"/>
          </p:nvPr>
        </p:nvSpPr>
        <p:spPr>
          <a:xfrm>
            <a:off x="3898780" y="1837135"/>
            <a:ext cx="1333500" cy="11132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20"/>
          <p:cNvSpPr>
            <a:spLocks noGrp="1"/>
          </p:cNvSpPr>
          <p:nvPr>
            <p:ph type="pic" sz="quarter" idx="31"/>
          </p:nvPr>
        </p:nvSpPr>
        <p:spPr>
          <a:xfrm>
            <a:off x="5619750" y="1837135"/>
            <a:ext cx="1333500" cy="11132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Picture Placeholder 20"/>
          <p:cNvSpPr>
            <a:spLocks noGrp="1"/>
          </p:cNvSpPr>
          <p:nvPr>
            <p:ph type="pic" sz="quarter" idx="32"/>
          </p:nvPr>
        </p:nvSpPr>
        <p:spPr>
          <a:xfrm>
            <a:off x="7340720" y="1837135"/>
            <a:ext cx="1333500" cy="11132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2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F712-AF39-3E4C-80B5-6D46AAF6A9AF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20/10/23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57200" y="1882387"/>
            <a:ext cx="4114800" cy="2775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845845" y="1895484"/>
            <a:ext cx="2458641" cy="271463"/>
          </a:xfrm>
        </p:spPr>
        <p:txBody>
          <a:bodyPr>
            <a:normAutofit/>
          </a:bodyPr>
          <a:lstStyle>
            <a:lvl1pPr>
              <a:defRPr sz="11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4845852" y="2283619"/>
            <a:ext cx="2530079" cy="13263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880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92547"/>
          </a:xfrm>
          <a:prstGeom prst="rect">
            <a:avLst/>
          </a:prstGeom>
        </p:spPr>
        <p:txBody>
          <a:bodyPr vert="horz" lIns="68567" tIns="34289" rIns="68567" bIns="34289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67" tIns="34289" rIns="68567" bIns="342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647"/>
            <a:fld id="{27C6F742-541E-FB46-936D-16660613AB93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 defTabSz="685647"/>
              <a:t>20/10/23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647"/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8857180" y="0"/>
            <a:ext cx="286829" cy="273844"/>
          </a:xfrm>
          <a:prstGeom prst="rect">
            <a:avLst/>
          </a:prstGeom>
          <a:solidFill>
            <a:schemeClr val="accent2"/>
          </a:solidFill>
          <a:ln>
            <a:solidFill>
              <a:srgbClr val="F3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1302" y="0"/>
            <a:ext cx="28682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pPr defTabSz="685647"/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 defTabSz="685647"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521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</p:sldLayoutIdLst>
  <p:hf hdr="0" dt="0"/>
  <p:txStyles>
    <p:titleStyle>
      <a:lvl1pPr algn="l" defTabSz="685647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>
              <a:lumMod val="75000"/>
            </a:schemeClr>
          </a:solidFill>
          <a:latin typeface="Raleway" panose="020B0003030101060003" pitchFamily="34" charset="0"/>
          <a:ea typeface="Roboto" panose="02000000000000000000" pitchFamily="2" charset="0"/>
          <a:cs typeface="+mj-cs"/>
        </a:defRPr>
      </a:lvl1pPr>
    </p:titleStyle>
    <p:bodyStyle>
      <a:lvl1pPr marL="0" indent="0" algn="l" defTabSz="685647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None/>
        <a:defRPr sz="900" kern="1200">
          <a:solidFill>
            <a:schemeClr val="tx2">
              <a:lumMod val="75000"/>
            </a:schemeClr>
          </a:solidFill>
          <a:latin typeface="Segoe UI Light" panose="020B0502040204020203" pitchFamily="34" charset="0"/>
          <a:ea typeface="Roboto" panose="02000000000000000000" pitchFamily="2" charset="0"/>
          <a:cs typeface="+mn-cs"/>
        </a:defRPr>
      </a:lvl1pPr>
      <a:lvl2pPr marL="342821" indent="0" algn="l" defTabSz="685647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None/>
        <a:defRPr sz="900" kern="1200">
          <a:solidFill>
            <a:schemeClr val="tx2">
              <a:lumMod val="75000"/>
            </a:schemeClr>
          </a:solidFill>
          <a:latin typeface="Segoe UI Light" panose="020B0502040204020203" pitchFamily="34" charset="0"/>
          <a:ea typeface="Roboto" panose="02000000000000000000" pitchFamily="2" charset="0"/>
          <a:cs typeface="+mn-cs"/>
        </a:defRPr>
      </a:lvl2pPr>
      <a:lvl3pPr marL="685647" indent="0" algn="l" defTabSz="685647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None/>
        <a:defRPr sz="900" kern="1200">
          <a:solidFill>
            <a:schemeClr val="tx2">
              <a:lumMod val="75000"/>
            </a:schemeClr>
          </a:solidFill>
          <a:latin typeface="Segoe UI Light" panose="020B0502040204020203" pitchFamily="34" charset="0"/>
          <a:ea typeface="Roboto" panose="02000000000000000000" pitchFamily="2" charset="0"/>
          <a:cs typeface="+mn-cs"/>
        </a:defRPr>
      </a:lvl3pPr>
      <a:lvl4pPr marL="1028471" indent="0" algn="l" defTabSz="685647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None/>
        <a:defRPr sz="900" kern="1200">
          <a:solidFill>
            <a:schemeClr val="tx2">
              <a:lumMod val="75000"/>
            </a:schemeClr>
          </a:solidFill>
          <a:latin typeface="Segoe UI Light" panose="020B0502040204020203" pitchFamily="34" charset="0"/>
          <a:ea typeface="Roboto" panose="02000000000000000000" pitchFamily="2" charset="0"/>
          <a:cs typeface="+mn-cs"/>
        </a:defRPr>
      </a:lvl4pPr>
      <a:lvl5pPr marL="1371294" indent="0" algn="l" defTabSz="685647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None/>
        <a:defRPr sz="900" kern="1200">
          <a:solidFill>
            <a:schemeClr val="tx2">
              <a:lumMod val="75000"/>
            </a:schemeClr>
          </a:solidFill>
          <a:latin typeface="Segoe UI Light" panose="020B0502040204020203" pitchFamily="34" charset="0"/>
          <a:ea typeface="Roboto" panose="02000000000000000000" pitchFamily="2" charset="0"/>
          <a:cs typeface="+mn-cs"/>
        </a:defRPr>
      </a:lvl5pPr>
      <a:lvl6pPr marL="1885527" indent="-171414" algn="l" defTabSz="68564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351" indent="-171414" algn="l" defTabSz="68564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74" indent="-171414" algn="l" defTabSz="68564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01" indent="-171414" algn="l" defTabSz="68564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21" algn="l" defTabSz="6856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47" algn="l" defTabSz="6856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71" algn="l" defTabSz="6856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94" algn="l" defTabSz="6856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21" algn="l" defTabSz="6856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40" algn="l" defTabSz="6856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760" algn="l" defTabSz="6856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81" algn="l" defTabSz="6856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84">
          <p15:clr>
            <a:srgbClr val="F26B43"/>
          </p15:clr>
        </p15:guide>
        <p15:guide id="3" pos="72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</p:spPr>
      </p:pic>
      <p:sp>
        <p:nvSpPr>
          <p:cNvPr id="5" name="4 CuadroTexto"/>
          <p:cNvSpPr txBox="1"/>
          <p:nvPr/>
        </p:nvSpPr>
        <p:spPr>
          <a:xfrm>
            <a:off x="3131840" y="1995686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>
                <a:solidFill>
                  <a:schemeClr val="bg1"/>
                </a:solidFill>
                <a:latin typeface="Maven Pro" panose="00000800000000000000" pitchFamily="2" charset="0"/>
              </a:rPr>
              <a:t>AGENDA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9C53476-0D0B-F438-33E1-1DACCB857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799" y="3960829"/>
            <a:ext cx="2692400" cy="106278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A28D444-3905-9FAE-F7CA-724583366C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835" y="819150"/>
            <a:ext cx="2188241" cy="2190378"/>
          </a:xfrm>
          <a:prstGeom prst="rect">
            <a:avLst/>
          </a:prstGeom>
        </p:spPr>
      </p:pic>
      <p:sp>
        <p:nvSpPr>
          <p:cNvPr id="6" name="4 CuadroTexto">
            <a:extLst>
              <a:ext uri="{FF2B5EF4-FFF2-40B4-BE49-F238E27FC236}">
                <a16:creationId xmlns:a16="http://schemas.microsoft.com/office/drawing/2014/main" id="{C17560BD-51F3-4609-9E05-BD99DFC025E4}"/>
              </a:ext>
            </a:extLst>
          </p:cNvPr>
          <p:cNvSpPr txBox="1"/>
          <p:nvPr/>
        </p:nvSpPr>
        <p:spPr>
          <a:xfrm>
            <a:off x="2209800" y="3076329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77"/>
              </a:rPr>
              <a:t>Automatización de Procesos de Negocios en la plataforma </a:t>
            </a:r>
            <a:r>
              <a: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77"/>
              </a:rPr>
              <a:t>BIZUIT</a:t>
            </a:r>
          </a:p>
        </p:txBody>
      </p:sp>
    </p:spTree>
    <p:extLst>
      <p:ext uri="{BB962C8B-B14F-4D97-AF65-F5344CB8AC3E}">
        <p14:creationId xmlns:p14="http://schemas.microsoft.com/office/powerpoint/2010/main" val="331005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81000" y="209550"/>
            <a:ext cx="8450301" cy="459424"/>
          </a:xfrm>
        </p:spPr>
        <p:txBody>
          <a:bodyPr/>
          <a:lstStyle/>
          <a:p>
            <a:r>
              <a:rPr lang="en-US" dirty="0" err="1">
                <a:latin typeface="Avenir Next Regular"/>
                <a:cs typeface="Avenir Next Regular"/>
              </a:rPr>
              <a:t>Práctico</a:t>
            </a:r>
            <a:r>
              <a:rPr lang="en-US" dirty="0">
                <a:latin typeface="Avenir Next Regular"/>
                <a:cs typeface="Avenir Next Regular"/>
              </a:rPr>
              <a:t> 2: </a:t>
            </a:r>
            <a:r>
              <a:rPr lang="es-AR" sz="2800" dirty="0"/>
              <a:t>Proceso de Solicitud de Vacaciones</a:t>
            </a:r>
          </a:p>
          <a:p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629634" y="2588517"/>
            <a:ext cx="348186" cy="288539"/>
          </a:xfrm>
          <a:prstGeom prst="rect">
            <a:avLst/>
          </a:prstGeom>
        </p:spPr>
        <p:txBody>
          <a:bodyPr wrap="none" lIns="68565" tIns="34289" rIns="68565" bIns="34289">
            <a:spAutoFit/>
            <a:scene3d>
              <a:camera prst="perspectiveContrastingLeftFacing"/>
              <a:lightRig rig="threePt" dir="t"/>
            </a:scene3d>
          </a:bodyPr>
          <a:lstStyle/>
          <a:p>
            <a:pPr defTabSz="685630"/>
            <a:r>
              <a:rPr lang="en-US" sz="1400" b="1" dirty="0">
                <a:solidFill>
                  <a:prstClr val="white"/>
                </a:solidFill>
                <a:latin typeface="Avenir Next Regular"/>
                <a:cs typeface="Avenir Next Regular"/>
              </a:rPr>
              <a:t>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492803" y="3049224"/>
            <a:ext cx="348186" cy="288539"/>
          </a:xfrm>
          <a:prstGeom prst="rect">
            <a:avLst/>
          </a:prstGeom>
        </p:spPr>
        <p:txBody>
          <a:bodyPr wrap="none" lIns="68565" tIns="34289" rIns="68565" bIns="34289">
            <a:spAutoFit/>
            <a:scene3d>
              <a:camera prst="perspectiveContrastingLeftFacing"/>
              <a:lightRig rig="threePt" dir="t"/>
            </a:scene3d>
          </a:bodyPr>
          <a:lstStyle/>
          <a:p>
            <a:pPr defTabSz="685630"/>
            <a:r>
              <a:rPr lang="en-US" sz="1400" b="1" dirty="0">
                <a:solidFill>
                  <a:prstClr val="white"/>
                </a:solidFill>
                <a:latin typeface="Avenir Next Regular"/>
                <a:cs typeface="Avenir Next Regular"/>
              </a:rPr>
              <a:t>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350721" y="3611721"/>
            <a:ext cx="348186" cy="288539"/>
          </a:xfrm>
          <a:prstGeom prst="rect">
            <a:avLst/>
          </a:prstGeom>
        </p:spPr>
        <p:txBody>
          <a:bodyPr wrap="none" lIns="68565" tIns="34289" rIns="68565" bIns="34289">
            <a:spAutoFit/>
            <a:scene3d>
              <a:camera prst="perspectiveContrastingLeftFacing"/>
              <a:lightRig rig="threePt" dir="t"/>
            </a:scene3d>
          </a:bodyPr>
          <a:lstStyle/>
          <a:p>
            <a:pPr defTabSz="685630"/>
            <a:r>
              <a:rPr lang="en-US" sz="1400" b="1" dirty="0">
                <a:solidFill>
                  <a:prstClr val="white"/>
                </a:solidFill>
                <a:latin typeface="Avenir Next Regular"/>
                <a:cs typeface="Avenir Next Regular"/>
              </a:rPr>
              <a:t>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135505" y="4267079"/>
            <a:ext cx="447516" cy="392415"/>
          </a:xfrm>
          <a:prstGeom prst="rect">
            <a:avLst/>
          </a:prstGeom>
        </p:spPr>
        <p:txBody>
          <a:bodyPr wrap="none" lIns="68565" tIns="34289" rIns="68565" bIns="34289">
            <a:spAutoFit/>
            <a:scene3d>
              <a:camera prst="perspectiveContrastingLeftFacing"/>
              <a:lightRig rig="threePt" dir="t"/>
            </a:scene3d>
          </a:bodyPr>
          <a:lstStyle/>
          <a:p>
            <a:pPr defTabSz="685630"/>
            <a:r>
              <a:rPr lang="en-US" sz="2100" b="1" dirty="0">
                <a:solidFill>
                  <a:prstClr val="white"/>
                </a:solidFill>
                <a:latin typeface="Avenir Next Regular"/>
                <a:cs typeface="Avenir Next Regular"/>
              </a:rPr>
              <a:t></a:t>
            </a:r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31302" y="0"/>
            <a:ext cx="286829" cy="273844"/>
          </a:xfrm>
        </p:spPr>
        <p:txBody>
          <a:bodyPr/>
          <a:lstStyle/>
          <a:p>
            <a:fld id="{9175DBFC-BB6B-41EE-B17E-29A82E42D4CC}" type="slidenum">
              <a:rPr lang="en-US" smtClean="0">
                <a:latin typeface="Avenir Next Regular"/>
                <a:cs typeface="Avenir Next Regular"/>
              </a:rPr>
              <a:pPr/>
              <a:t>2</a:t>
            </a:fld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vert="horz" lIns="68567" tIns="34289" rIns="68567" bIns="34289" rtlCol="0" anchor="ctr"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Avenir Next Regular"/>
                <a:cs typeface="Avenir Next Regular"/>
              </a:rPr>
              <a:t>BIZUIT Agile Business Suite – TYCON S.A. © 2005 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9F04C87-177D-8F9E-C148-978CD1DB19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8600" y="776744"/>
            <a:ext cx="8763000" cy="3882749"/>
          </a:xfrm>
        </p:spPr>
        <p:txBody>
          <a:bodyPr>
            <a:noAutofit/>
          </a:bodyPr>
          <a:lstStyle/>
          <a:p>
            <a:r>
              <a:rPr lang="es-AR" sz="1100" b="1" dirty="0"/>
              <a:t>Objetivo:</a:t>
            </a:r>
          </a:p>
          <a:p>
            <a:r>
              <a:rPr lang="es-AR" sz="1100" dirty="0"/>
              <a:t>El proceso tiene como objetivo permitir a los empleados de una empresa solicitar vacaciones y que éstas sean aprobadas por su supervisor. El proceso se inicia cuando un empleado presenta una solicitud de vacaciones y termina con la confirmación de aprobación o rechazo por parte del supervisor.</a:t>
            </a:r>
          </a:p>
          <a:p>
            <a:r>
              <a:rPr lang="es-AR" sz="1100" b="1" dirty="0"/>
              <a:t>Pasos del Proceso:</a:t>
            </a:r>
            <a:endParaRPr lang="es-AR" sz="1100" dirty="0"/>
          </a:p>
          <a:p>
            <a:r>
              <a:rPr lang="es-AR" sz="1100" b="1" i="1" dirty="0"/>
              <a:t>1. Inicio: </a:t>
            </a:r>
            <a:r>
              <a:rPr lang="es-AR" sz="1100" dirty="0"/>
              <a:t>El proceso comienza cuando un empleado decide solicitar vacaciones. El empleado accede a la herramienta BIZUIT y completa un formulario de solicitud de vacaciones, ingresando información como el nombre, las fechas de inicio y finalización deseadas y el motivo de las vacaciones.</a:t>
            </a:r>
          </a:p>
          <a:p>
            <a:r>
              <a:rPr lang="es-AR" sz="1100" b="1" i="1" dirty="0"/>
              <a:t>2. Evaluación de Disponibilidad: </a:t>
            </a:r>
            <a:r>
              <a:rPr lang="es-AR" sz="1100" dirty="0"/>
              <a:t>Una vez que se envía la solicitud, el sistema verifica vía API si las fechas de vacaciones solicitadas están disponibles. Se configura una regla que dice: "Si las fechas solicitadas no están en conflicto con otros empleados o proyectos, continúa con la aprobación".</a:t>
            </a:r>
          </a:p>
          <a:p>
            <a:r>
              <a:rPr lang="es-AR" sz="1100" b="1" i="1" dirty="0"/>
              <a:t>3. Aprobación del Supervisor: </a:t>
            </a:r>
            <a:r>
              <a:rPr lang="es-AR" sz="1100" dirty="0"/>
              <a:t>Si las fechas están disponibles, el sistema envía la solicitud al supervisor del empleado. El supervisor revisa la solicitud y decide si aprueba o rechaza las vacaciones. </a:t>
            </a:r>
          </a:p>
          <a:p>
            <a:r>
              <a:rPr lang="es-AR" sz="1100" b="1" i="1" dirty="0"/>
              <a:t>4. Confirmación: </a:t>
            </a:r>
            <a:r>
              <a:rPr lang="es-AR" sz="1100" dirty="0"/>
              <a:t>Si el supervisor aprueba, el empleado recibe una notificación de aprobación y las fechas de vacaciones se registran en el sistema. </a:t>
            </a:r>
          </a:p>
          <a:p>
            <a:r>
              <a:rPr lang="es-AR" sz="1100" b="1" i="1" dirty="0"/>
              <a:t>5. </a:t>
            </a:r>
            <a:r>
              <a:rPr lang="es-AR" sz="1050" b="1" i="1" dirty="0"/>
              <a:t>Rechazo</a:t>
            </a:r>
            <a:r>
              <a:rPr lang="es-AR" sz="1100" b="1" i="1" dirty="0"/>
              <a:t>: </a:t>
            </a:r>
            <a:r>
              <a:rPr lang="es-AR" sz="1100" dirty="0"/>
              <a:t>Si el supervisor rechaza la solicitud, el empleado recibe una notificación de rechazo y el proceso termina.</a:t>
            </a:r>
          </a:p>
          <a:p>
            <a:r>
              <a:rPr lang="es-AR" sz="1100" b="1" i="1" dirty="0"/>
              <a:t>6. Fin: </a:t>
            </a:r>
            <a:r>
              <a:rPr lang="es-AR" sz="1100" dirty="0"/>
              <a:t>El proceso llega a su fin después de la confirmación de aprobación o rechazo.</a:t>
            </a:r>
          </a:p>
        </p:txBody>
      </p:sp>
    </p:spTree>
    <p:extLst>
      <p:ext uri="{BB962C8B-B14F-4D97-AF65-F5344CB8AC3E}">
        <p14:creationId xmlns:p14="http://schemas.microsoft.com/office/powerpoint/2010/main" val="199376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81000" y="209550"/>
            <a:ext cx="8450301" cy="459424"/>
          </a:xfrm>
        </p:spPr>
        <p:txBody>
          <a:bodyPr/>
          <a:lstStyle/>
          <a:p>
            <a:r>
              <a:rPr lang="en-US" dirty="0" err="1">
                <a:latin typeface="Avenir Next Regular"/>
                <a:cs typeface="Avenir Next Regular"/>
              </a:rPr>
              <a:t>Práctico</a:t>
            </a:r>
            <a:r>
              <a:rPr lang="en-US" dirty="0">
                <a:latin typeface="Avenir Next Regular"/>
                <a:cs typeface="Avenir Next Regular"/>
              </a:rPr>
              <a:t> 2: </a:t>
            </a:r>
            <a:r>
              <a:rPr lang="es-AR" sz="2800" dirty="0"/>
              <a:t>Proceso de Solicitud de Vacaciones</a:t>
            </a:r>
          </a:p>
          <a:p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629634" y="2588517"/>
            <a:ext cx="348186" cy="288539"/>
          </a:xfrm>
          <a:prstGeom prst="rect">
            <a:avLst/>
          </a:prstGeom>
        </p:spPr>
        <p:txBody>
          <a:bodyPr wrap="none" lIns="68565" tIns="34289" rIns="68565" bIns="34289">
            <a:spAutoFit/>
            <a:scene3d>
              <a:camera prst="perspectiveContrastingLeftFacing"/>
              <a:lightRig rig="threePt" dir="t"/>
            </a:scene3d>
          </a:bodyPr>
          <a:lstStyle/>
          <a:p>
            <a:pPr defTabSz="685630"/>
            <a:r>
              <a:rPr lang="en-US" sz="1400" b="1" dirty="0">
                <a:solidFill>
                  <a:prstClr val="white"/>
                </a:solidFill>
                <a:latin typeface="Avenir Next Regular"/>
                <a:cs typeface="Avenir Next Regular"/>
              </a:rPr>
              <a:t>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492803" y="3049224"/>
            <a:ext cx="348186" cy="288539"/>
          </a:xfrm>
          <a:prstGeom prst="rect">
            <a:avLst/>
          </a:prstGeom>
        </p:spPr>
        <p:txBody>
          <a:bodyPr wrap="none" lIns="68565" tIns="34289" rIns="68565" bIns="34289">
            <a:spAutoFit/>
            <a:scene3d>
              <a:camera prst="perspectiveContrastingLeftFacing"/>
              <a:lightRig rig="threePt" dir="t"/>
            </a:scene3d>
          </a:bodyPr>
          <a:lstStyle/>
          <a:p>
            <a:pPr defTabSz="685630"/>
            <a:r>
              <a:rPr lang="en-US" sz="1400" b="1" dirty="0">
                <a:solidFill>
                  <a:prstClr val="white"/>
                </a:solidFill>
                <a:latin typeface="Avenir Next Regular"/>
                <a:cs typeface="Avenir Next Regular"/>
              </a:rPr>
              <a:t>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350721" y="3611721"/>
            <a:ext cx="348186" cy="288539"/>
          </a:xfrm>
          <a:prstGeom prst="rect">
            <a:avLst/>
          </a:prstGeom>
        </p:spPr>
        <p:txBody>
          <a:bodyPr wrap="none" lIns="68565" tIns="34289" rIns="68565" bIns="34289">
            <a:spAutoFit/>
            <a:scene3d>
              <a:camera prst="perspectiveContrastingLeftFacing"/>
              <a:lightRig rig="threePt" dir="t"/>
            </a:scene3d>
          </a:bodyPr>
          <a:lstStyle/>
          <a:p>
            <a:pPr defTabSz="685630"/>
            <a:r>
              <a:rPr lang="en-US" sz="1400" b="1" dirty="0">
                <a:solidFill>
                  <a:prstClr val="white"/>
                </a:solidFill>
                <a:latin typeface="Avenir Next Regular"/>
                <a:cs typeface="Avenir Next Regular"/>
              </a:rPr>
              <a:t>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135505" y="4267079"/>
            <a:ext cx="447516" cy="392415"/>
          </a:xfrm>
          <a:prstGeom prst="rect">
            <a:avLst/>
          </a:prstGeom>
        </p:spPr>
        <p:txBody>
          <a:bodyPr wrap="none" lIns="68565" tIns="34289" rIns="68565" bIns="34289">
            <a:spAutoFit/>
            <a:scene3d>
              <a:camera prst="perspectiveContrastingLeftFacing"/>
              <a:lightRig rig="threePt" dir="t"/>
            </a:scene3d>
          </a:bodyPr>
          <a:lstStyle/>
          <a:p>
            <a:pPr defTabSz="685630"/>
            <a:r>
              <a:rPr lang="en-US" sz="2100" b="1" dirty="0">
                <a:solidFill>
                  <a:prstClr val="white"/>
                </a:solidFill>
                <a:latin typeface="Avenir Next Regular"/>
                <a:cs typeface="Avenir Next Regular"/>
              </a:rPr>
              <a:t></a:t>
            </a:r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31302" y="0"/>
            <a:ext cx="286829" cy="273844"/>
          </a:xfrm>
        </p:spPr>
        <p:txBody>
          <a:bodyPr/>
          <a:lstStyle/>
          <a:p>
            <a:fld id="{9175DBFC-BB6B-41EE-B17E-29A82E42D4CC}" type="slidenum">
              <a:rPr lang="en-US" smtClean="0">
                <a:latin typeface="Avenir Next Regular"/>
                <a:cs typeface="Avenir Next Regular"/>
              </a:rPr>
              <a:pPr/>
              <a:t>3</a:t>
            </a:fld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vert="horz" lIns="68567" tIns="34289" rIns="68567" bIns="34289" rtlCol="0" anchor="ctr"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Avenir Next Regular"/>
                <a:cs typeface="Avenir Next Regular"/>
              </a:rPr>
              <a:t>BIZUIT Agile Business Suite – TYCON S.A. © 2005 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9F04C87-177D-8F9E-C148-978CD1DB19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8600" y="776744"/>
            <a:ext cx="8763000" cy="3990520"/>
          </a:xfrm>
        </p:spPr>
        <p:txBody>
          <a:bodyPr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AR" sz="1100" b="1" dirty="0"/>
              <a:t>Modelar el proceso en BPMN</a:t>
            </a:r>
          </a:p>
          <a:p>
            <a:pPr marL="228600" indent="-228600">
              <a:buFont typeface="+mj-lt"/>
              <a:buAutoNum type="arabicPeriod"/>
            </a:pPr>
            <a:r>
              <a:rPr lang="es-AR" sz="1100" b="1" dirty="0"/>
              <a:t>Convertirlo a Flujo de BIZUIT</a:t>
            </a:r>
          </a:p>
          <a:p>
            <a:pPr marL="228600" indent="-228600">
              <a:buFont typeface="+mj-lt"/>
              <a:buAutoNum type="arabicPeriod"/>
            </a:pPr>
            <a:r>
              <a:rPr lang="es-AR" sz="1100" b="1" dirty="0"/>
              <a:t>Configurar Roles y Usuarios </a:t>
            </a:r>
          </a:p>
          <a:p>
            <a:pPr marL="228600" indent="-228600">
              <a:buFont typeface="+mj-lt"/>
              <a:buAutoNum type="arabicPeriod"/>
            </a:pPr>
            <a:r>
              <a:rPr lang="es-AR" sz="1100" b="1" dirty="0"/>
              <a:t>Asignar Roles al proceso y actividades</a:t>
            </a:r>
          </a:p>
          <a:p>
            <a:pPr marL="228600" indent="-228600">
              <a:buFont typeface="+mj-lt"/>
              <a:buAutoNum type="arabicPeriod"/>
            </a:pPr>
            <a:r>
              <a:rPr lang="es-AR" sz="1100" b="1" dirty="0"/>
              <a:t>Crear Parámetros y Variables necesarias</a:t>
            </a:r>
          </a:p>
          <a:p>
            <a:pPr marL="228600" indent="-228600">
              <a:buFont typeface="+mj-lt"/>
              <a:buAutoNum type="arabicPeriod"/>
            </a:pPr>
            <a:r>
              <a:rPr lang="es-AR" sz="1100" b="1" dirty="0"/>
              <a:t>Implementar las pantallas</a:t>
            </a:r>
          </a:p>
          <a:p>
            <a:pPr marL="228600" indent="-228600">
              <a:buFont typeface="+mj-lt"/>
              <a:buAutoNum type="arabicPeriod"/>
            </a:pPr>
            <a:r>
              <a:rPr lang="es-AR" sz="1100" b="1" dirty="0"/>
              <a:t>Configurar columnas de las bandejas</a:t>
            </a:r>
          </a:p>
          <a:p>
            <a:pPr marL="228600" indent="-228600">
              <a:buFont typeface="+mj-lt"/>
              <a:buAutoNum type="arabicPeriod"/>
            </a:pPr>
            <a:r>
              <a:rPr lang="es-AR" sz="1100" b="1" dirty="0"/>
              <a:t>Configurar Notificaciones:</a:t>
            </a:r>
          </a:p>
          <a:p>
            <a:pPr marL="463421" lvl="1" indent="-2286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b="1" dirty="0"/>
              <a:t>Datos de conexión SMTP: </a:t>
            </a:r>
          </a:p>
          <a:p>
            <a:pPr marL="463421" lvl="1" indent="-2286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b="1" dirty="0"/>
              <a:t>Server: </a:t>
            </a:r>
            <a:r>
              <a:rPr lang="es-AR" b="1" dirty="0" err="1"/>
              <a:t>smtp.gmail.com</a:t>
            </a:r>
            <a:r>
              <a:rPr lang="es-AR" b="1" dirty="0"/>
              <a:t> </a:t>
            </a:r>
          </a:p>
          <a:p>
            <a:pPr marL="463421" lvl="1" indent="-2286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b="1" dirty="0"/>
              <a:t>Port: 587</a:t>
            </a:r>
          </a:p>
          <a:p>
            <a:pPr marL="463421" lvl="1" indent="-2286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b="1" dirty="0"/>
              <a:t>User: </a:t>
            </a:r>
            <a:r>
              <a:rPr lang="es-AR" b="1" dirty="0" err="1"/>
              <a:t>labuser@tycon.com.ar</a:t>
            </a:r>
            <a:r>
              <a:rPr lang="es-AR" b="1" dirty="0"/>
              <a:t> </a:t>
            </a:r>
          </a:p>
          <a:p>
            <a:pPr marL="463421" lvl="1" indent="-2286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b="1" dirty="0" err="1"/>
              <a:t>Password</a:t>
            </a:r>
            <a:r>
              <a:rPr lang="es-AR" b="1" dirty="0"/>
              <a:t>: labuser1234</a:t>
            </a:r>
          </a:p>
          <a:p>
            <a:pPr marL="228600" indent="-228600">
              <a:buFont typeface="+mj-lt"/>
              <a:buAutoNum type="arabicPeriod"/>
            </a:pPr>
            <a:r>
              <a:rPr lang="es-AR" sz="1100" b="1" dirty="0"/>
              <a:t>Interactuar con API REST</a:t>
            </a:r>
          </a:p>
          <a:p>
            <a:pPr marL="228600" indent="-228600">
              <a:buFont typeface="+mj-lt"/>
              <a:buAutoNum type="arabicPeriod"/>
            </a:pPr>
            <a:r>
              <a:rPr lang="es-AR" sz="1100" b="1" dirty="0"/>
              <a:t>Crear una página que muestre filtrando por año la cantidad de solicitudes aprobadas y rechazadas</a:t>
            </a:r>
          </a:p>
          <a:p>
            <a:pPr marL="228600" indent="-228600">
              <a:buFont typeface="+mj-lt"/>
              <a:buAutoNum type="arabicPeriod"/>
            </a:pPr>
            <a:r>
              <a:rPr lang="es-AR" sz="1100" b="1" dirty="0"/>
              <a:t>Al hacer </a:t>
            </a:r>
            <a:r>
              <a:rPr lang="es-AR" sz="1100" b="1" dirty="0" err="1"/>
              <a:t>click</a:t>
            </a:r>
            <a:r>
              <a:rPr lang="es-AR" sz="1100" b="1" dirty="0"/>
              <a:t> en las aprobadas o rechazadas se debe ver el listado de las personas que lo solicitaron y quien lo aprobó o rechazó,</a:t>
            </a:r>
            <a:endParaRPr lang="es-AR" sz="1100" dirty="0"/>
          </a:p>
        </p:txBody>
      </p:sp>
    </p:spTree>
    <p:extLst>
      <p:ext uri="{BB962C8B-B14F-4D97-AF65-F5344CB8AC3E}">
        <p14:creationId xmlns:p14="http://schemas.microsoft.com/office/powerpoint/2010/main" val="192000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95A0C693CEB341887D38A4A2B58B45040072C752107C5A7B47AA91A1EE638E6F1F" ma:contentTypeVersion="55" ma:contentTypeDescription="Create a new document." ma:contentTypeScope="" ma:versionID="3c98c83416931a21d43ed007fda5e4dd">
  <xsd:schema xmlns:xsd="http://www.w3.org/2001/XMLSchema" xmlns:xs="http://www.w3.org/2001/XMLSchema" xmlns:p="http://schemas.microsoft.com/office/2006/metadata/properties" xmlns:ns2="2958f784-0ef9-4616-b22d-512a8cad1f0d" xmlns:ns3="fb5acd76-e9f3-4601-9d69-91f53ab96ae6" targetNamespace="http://schemas.microsoft.com/office/2006/metadata/properties" ma:root="true" ma:fieldsID="938018c4f46d99993d20879d4e9ddff8" ns2:_="" ns3:_="">
    <xsd:import namespace="2958f784-0ef9-4616-b22d-512a8cad1f0d"/>
    <xsd:import namespace="fb5acd76-e9f3-4601-9d69-91f53ab96ae6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58f784-0ef9-4616-b22d-512a8cad1f0d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ca69c71e-a029-4733-aca1-cabc27411b08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D80075B-F8CE-48D6-9BD2-D195F7E115A9}" ma:internalName="CSXSubmissionMarket" ma:readOnly="false" ma:showField="MarketName" ma:web="2958f784-0ef9-4616-b22d-512a8cad1f0d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9327d1a0-1a14-4b12-a74c-0f320f972977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1F044C38-11A0-4051-9DF8-A3AFA85E16DC}" ma:internalName="InProjectListLookup" ma:readOnly="true" ma:showField="InProjectList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3b364bcb-a06e-4da1-8475-f5243c3236b2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1F044C38-11A0-4051-9DF8-A3AFA85E16DC}" ma:internalName="LastCompleteVersionLookup" ma:readOnly="true" ma:showField="LastCompleteVersion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1F044C38-11A0-4051-9DF8-A3AFA85E16DC}" ma:internalName="LastPreviewErrorLookup" ma:readOnly="true" ma:showField="LastPreviewError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1F044C38-11A0-4051-9DF8-A3AFA85E16DC}" ma:internalName="LastPreviewResultLookup" ma:readOnly="true" ma:showField="LastPreviewResult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1F044C38-11A0-4051-9DF8-A3AFA85E16DC}" ma:internalName="LastPreviewAttemptDateLookup" ma:readOnly="true" ma:showField="LastPreviewAttemptDat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1F044C38-11A0-4051-9DF8-A3AFA85E16DC}" ma:internalName="LastPreviewedByLookup" ma:readOnly="true" ma:showField="LastPreviewedBy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1F044C38-11A0-4051-9DF8-A3AFA85E16DC}" ma:internalName="LastPreviewTimeLookup" ma:readOnly="true" ma:showField="LastPreviewTim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1F044C38-11A0-4051-9DF8-A3AFA85E16DC}" ma:internalName="LastPreviewVersionLookup" ma:readOnly="true" ma:showField="LastPreviewVersion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1F044C38-11A0-4051-9DF8-A3AFA85E16DC}" ma:internalName="LastPublishErrorLookup" ma:readOnly="true" ma:showField="LastPublishError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1F044C38-11A0-4051-9DF8-A3AFA85E16DC}" ma:internalName="LastPublishResultLookup" ma:readOnly="true" ma:showField="LastPublishResult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1F044C38-11A0-4051-9DF8-A3AFA85E16DC}" ma:internalName="LastPublishAttemptDateLookup" ma:readOnly="true" ma:showField="LastPublishAttemptDat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1F044C38-11A0-4051-9DF8-A3AFA85E16DC}" ma:internalName="LastPublishedByLookup" ma:readOnly="true" ma:showField="LastPublishedBy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1F044C38-11A0-4051-9DF8-A3AFA85E16DC}" ma:internalName="LastPublishTimeLookup" ma:readOnly="true" ma:showField="LastPublishTim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1F044C38-11A0-4051-9DF8-A3AFA85E16DC}" ma:internalName="LastPublishVersionLookup" ma:readOnly="true" ma:showField="LastPublishVersion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AC64899A-88C0-4725-BCFC-902FA402DE74}" ma:internalName="LocLastLocAttemptVersionLookup" ma:readOnly="false" ma:showField="LastLocAttemptVersion" ma:web="2958f784-0ef9-4616-b22d-512a8cad1f0d">
      <xsd:simpleType>
        <xsd:restriction base="dms:Lookup"/>
      </xsd:simpleType>
    </xsd:element>
    <xsd:element name="LocLastLocAttemptVersionTypeLookup" ma:index="72" nillable="true" ma:displayName="Loc Last Loc Attempt Version Type" ma:default="" ma:list="{AC64899A-88C0-4725-BCFC-902FA402DE74}" ma:internalName="LocLastLocAttemptVersionTypeLookup" ma:readOnly="true" ma:showField="LastLocAttemptVersionType" ma:web="2958f784-0ef9-4616-b22d-512a8cad1f0d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AC64899A-88C0-4725-BCFC-902FA402DE74}" ma:internalName="LocNewPublishedVersionLookup" ma:readOnly="true" ma:showField="NewPublishedVersion" ma:web="2958f784-0ef9-4616-b22d-512a8cad1f0d">
      <xsd:simpleType>
        <xsd:restriction base="dms:Lookup"/>
      </xsd:simpleType>
    </xsd:element>
    <xsd:element name="LocOverallHandbackStatusLookup" ma:index="76" nillable="true" ma:displayName="Loc Overall Handback Status" ma:default="" ma:list="{AC64899A-88C0-4725-BCFC-902FA402DE74}" ma:internalName="LocOverallHandbackStatusLookup" ma:readOnly="true" ma:showField="OverallHandbackStatus" ma:web="2958f784-0ef9-4616-b22d-512a8cad1f0d">
      <xsd:simpleType>
        <xsd:restriction base="dms:Lookup"/>
      </xsd:simpleType>
    </xsd:element>
    <xsd:element name="LocOverallLocStatusLookup" ma:index="77" nillable="true" ma:displayName="Loc Overall Localize Status" ma:default="" ma:list="{AC64899A-88C0-4725-BCFC-902FA402DE74}" ma:internalName="LocOverallLocStatusLookup" ma:readOnly="true" ma:showField="OverallLocStatus" ma:web="2958f784-0ef9-4616-b22d-512a8cad1f0d">
      <xsd:simpleType>
        <xsd:restriction base="dms:Lookup"/>
      </xsd:simpleType>
    </xsd:element>
    <xsd:element name="LocOverallPreviewStatusLookup" ma:index="78" nillable="true" ma:displayName="Loc Overall Preview Status" ma:default="" ma:list="{AC64899A-88C0-4725-BCFC-902FA402DE74}" ma:internalName="LocOverallPreviewStatusLookup" ma:readOnly="true" ma:showField="OverallPreviewStatus" ma:web="2958f784-0ef9-4616-b22d-512a8cad1f0d">
      <xsd:simpleType>
        <xsd:restriction base="dms:Lookup"/>
      </xsd:simpleType>
    </xsd:element>
    <xsd:element name="LocOverallPublishStatusLookup" ma:index="79" nillable="true" ma:displayName="Loc Overall Publish Status" ma:default="" ma:list="{AC64899A-88C0-4725-BCFC-902FA402DE74}" ma:internalName="LocOverallPublishStatusLookup" ma:readOnly="true" ma:showField="OverallPublishStatus" ma:web="2958f784-0ef9-4616-b22d-512a8cad1f0d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AC64899A-88C0-4725-BCFC-902FA402DE74}" ma:internalName="LocProcessedForHandoffsLookup" ma:readOnly="true" ma:showField="ProcessedForHandoffs" ma:web="2958f784-0ef9-4616-b22d-512a8cad1f0d">
      <xsd:simpleType>
        <xsd:restriction base="dms:Lookup"/>
      </xsd:simpleType>
    </xsd:element>
    <xsd:element name="LocProcessedForMarketsLookup" ma:index="82" nillable="true" ma:displayName="Loc Processed For Markets" ma:default="" ma:list="{AC64899A-88C0-4725-BCFC-902FA402DE74}" ma:internalName="LocProcessedForMarketsLookup" ma:readOnly="true" ma:showField="ProcessedForMarkets" ma:web="2958f784-0ef9-4616-b22d-512a8cad1f0d">
      <xsd:simpleType>
        <xsd:restriction base="dms:Lookup"/>
      </xsd:simpleType>
    </xsd:element>
    <xsd:element name="LocPublishedDependentAssetsLookup" ma:index="83" nillable="true" ma:displayName="Loc Published Dependent Assets" ma:default="" ma:list="{AC64899A-88C0-4725-BCFC-902FA402DE74}" ma:internalName="LocPublishedDependentAssetsLookup" ma:readOnly="true" ma:showField="PublishedDependentAssets" ma:web="2958f784-0ef9-4616-b22d-512a8cad1f0d">
      <xsd:simpleType>
        <xsd:restriction base="dms:Lookup"/>
      </xsd:simpleType>
    </xsd:element>
    <xsd:element name="LocPublishedLinkedAssetsLookup" ma:index="84" nillable="true" ma:displayName="Loc Published Linked Assets" ma:default="" ma:list="{AC64899A-88C0-4725-BCFC-902FA402DE74}" ma:internalName="LocPublishedLinkedAssetsLookup" ma:readOnly="true" ma:showField="PublishedLinkedAssets" ma:web="2958f784-0ef9-4616-b22d-512a8cad1f0d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251ee2d3-c117-4524-b3f1-1010c3cab2a3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D80075B-F8CE-48D6-9BD2-D195F7E115A9}" ma:internalName="Markets" ma:readOnly="false" ma:showField="MarketNam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1F044C38-11A0-4051-9DF8-A3AFA85E16DC}" ma:internalName="NumOfRatingsLookup" ma:readOnly="true" ma:showField="NumOfRatings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1F044C38-11A0-4051-9DF8-A3AFA85E16DC}" ma:internalName="PublishStatusLookup" ma:readOnly="false" ma:showField="PublishStatus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54e2ea7-8c43-4b3c-9db4-bd71f7cfe4f4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33f01220-6030-4880-975f-b9ea0de09f53}" ma:internalName="TaxCatchAll" ma:showField="CatchAllData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33f01220-6030-4880-975f-b9ea0de09f53}" ma:internalName="TaxCatchAllLabel" ma:readOnly="true" ma:showField="CatchAllDataLabel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5acd76-e9f3-4601-9d69-91f53ab96ae6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2958f784-0ef9-4616-b22d-512a8cad1f0d" xsi:nil="true"/>
    <AssetExpire xmlns="2958f784-0ef9-4616-b22d-512a8cad1f0d">2029-05-12T07:00:00+00:00</AssetExpire>
    <IntlLangReviewDate xmlns="2958f784-0ef9-4616-b22d-512a8cad1f0d" xsi:nil="true"/>
    <TPFriendlyName xmlns="2958f784-0ef9-4616-b22d-512a8cad1f0d" xsi:nil="true"/>
    <IntlLangReview xmlns="2958f784-0ef9-4616-b22d-512a8cad1f0d" xsi:nil="true"/>
    <PolicheckWords xmlns="2958f784-0ef9-4616-b22d-512a8cad1f0d" xsi:nil="true"/>
    <SubmitterId xmlns="2958f784-0ef9-4616-b22d-512a8cad1f0d" xsi:nil="true"/>
    <AcquiredFrom xmlns="2958f784-0ef9-4616-b22d-512a8cad1f0d">Internal MS</AcquiredFrom>
    <EditorialStatus xmlns="2958f784-0ef9-4616-b22d-512a8cad1f0d" xsi:nil="true"/>
    <Markets xmlns="2958f784-0ef9-4616-b22d-512a8cad1f0d"/>
    <OriginAsset xmlns="2958f784-0ef9-4616-b22d-512a8cad1f0d" xsi:nil="true"/>
    <AssetStart xmlns="2958f784-0ef9-4616-b22d-512a8cad1f0d">2010-12-16T06:11:00+00:00</AssetStart>
    <FriendlyTitle xmlns="2958f784-0ef9-4616-b22d-512a8cad1f0d" xsi:nil="true"/>
    <MarketSpecific xmlns="2958f784-0ef9-4616-b22d-512a8cad1f0d">false</MarketSpecific>
    <TPNamespace xmlns="2958f784-0ef9-4616-b22d-512a8cad1f0d" xsi:nil="true"/>
    <PublishStatusLookup xmlns="2958f784-0ef9-4616-b22d-512a8cad1f0d">
      <Value>512150</Value>
      <Value>582472</Value>
    </PublishStatusLookup>
    <APAuthor xmlns="2958f784-0ef9-4616-b22d-512a8cad1f0d">
      <UserInfo>
        <DisplayName>REDMOND\v-salaxm</DisplayName>
        <AccountId>2098</AccountId>
        <AccountType/>
      </UserInfo>
    </APAuthor>
    <TPCommandLine xmlns="2958f784-0ef9-4616-b22d-512a8cad1f0d" xsi:nil="true"/>
    <IntlLangReviewer xmlns="2958f784-0ef9-4616-b22d-512a8cad1f0d" xsi:nil="true"/>
    <OpenTemplate xmlns="2958f784-0ef9-4616-b22d-512a8cad1f0d">true</OpenTemplate>
    <CSXSubmissionDate xmlns="2958f784-0ef9-4616-b22d-512a8cad1f0d" xsi:nil="true"/>
    <Manager xmlns="2958f784-0ef9-4616-b22d-512a8cad1f0d" xsi:nil="true"/>
    <NumericId xmlns="2958f784-0ef9-4616-b22d-512a8cad1f0d" xsi:nil="true"/>
    <ParentAssetId xmlns="2958f784-0ef9-4616-b22d-512a8cad1f0d" xsi:nil="true"/>
    <OriginalSourceMarket xmlns="2958f784-0ef9-4616-b22d-512a8cad1f0d">english</OriginalSourceMarket>
    <ApprovalStatus xmlns="2958f784-0ef9-4616-b22d-512a8cad1f0d">InProgress</ApprovalStatus>
    <TPComponent xmlns="2958f784-0ef9-4616-b22d-512a8cad1f0d" xsi:nil="true"/>
    <EditorialTags xmlns="2958f784-0ef9-4616-b22d-512a8cad1f0d" xsi:nil="true"/>
    <TPExecutable xmlns="2958f784-0ef9-4616-b22d-512a8cad1f0d" xsi:nil="true"/>
    <TPLaunchHelpLink xmlns="2958f784-0ef9-4616-b22d-512a8cad1f0d" xsi:nil="true"/>
    <SourceTitle xmlns="2958f784-0ef9-4616-b22d-512a8cad1f0d" xsi:nil="true"/>
    <CSXUpdate xmlns="2958f784-0ef9-4616-b22d-512a8cad1f0d">false</CSXUpdate>
    <IntlLocPriority xmlns="2958f784-0ef9-4616-b22d-512a8cad1f0d" xsi:nil="true"/>
    <UAProjectedTotalWords xmlns="2958f784-0ef9-4616-b22d-512a8cad1f0d" xsi:nil="true"/>
    <AssetType xmlns="2958f784-0ef9-4616-b22d-512a8cad1f0d">TP</AssetType>
    <MachineTranslated xmlns="2958f784-0ef9-4616-b22d-512a8cad1f0d">false</MachineTranslated>
    <OutputCachingOn xmlns="2958f784-0ef9-4616-b22d-512a8cad1f0d">false</OutputCachingOn>
    <TemplateStatus xmlns="2958f784-0ef9-4616-b22d-512a8cad1f0d" xsi:nil="true"/>
    <IsSearchable xmlns="2958f784-0ef9-4616-b22d-512a8cad1f0d">true</IsSearchable>
    <ContentItem xmlns="2958f784-0ef9-4616-b22d-512a8cad1f0d" xsi:nil="true"/>
    <HandoffToMSDN xmlns="2958f784-0ef9-4616-b22d-512a8cad1f0d" xsi:nil="true"/>
    <ShowIn xmlns="2958f784-0ef9-4616-b22d-512a8cad1f0d">Show everywhere</ShowIn>
    <ThumbnailAssetId xmlns="2958f784-0ef9-4616-b22d-512a8cad1f0d" xsi:nil="true"/>
    <UALocComments xmlns="2958f784-0ef9-4616-b22d-512a8cad1f0d" xsi:nil="true"/>
    <UALocRecommendation xmlns="2958f784-0ef9-4616-b22d-512a8cad1f0d">Localize</UALocRecommendation>
    <LastModifiedDateTime xmlns="2958f784-0ef9-4616-b22d-512a8cad1f0d" xsi:nil="true"/>
    <LastPublishResultLookup xmlns="2958f784-0ef9-4616-b22d-512a8cad1f0d"/>
    <LegacyData xmlns="2958f784-0ef9-4616-b22d-512a8cad1f0d" xsi:nil="true"/>
    <ClipArtFilename xmlns="2958f784-0ef9-4616-b22d-512a8cad1f0d" xsi:nil="true"/>
    <TPApplication xmlns="2958f784-0ef9-4616-b22d-512a8cad1f0d" xsi:nil="true"/>
    <CSXHash xmlns="2958f784-0ef9-4616-b22d-512a8cad1f0d" xsi:nil="true"/>
    <DirectSourceMarket xmlns="2958f784-0ef9-4616-b22d-512a8cad1f0d">english</DirectSourceMarket>
    <PrimaryImageGen xmlns="2958f784-0ef9-4616-b22d-512a8cad1f0d">true</PrimaryImageGen>
    <PlannedPubDate xmlns="2958f784-0ef9-4616-b22d-512a8cad1f0d" xsi:nil="true"/>
    <CSXSubmissionMarket xmlns="2958f784-0ef9-4616-b22d-512a8cad1f0d" xsi:nil="true"/>
    <Downloads xmlns="2958f784-0ef9-4616-b22d-512a8cad1f0d">0</Downloads>
    <ArtSampleDocs xmlns="2958f784-0ef9-4616-b22d-512a8cad1f0d" xsi:nil="true"/>
    <TrustLevel xmlns="2958f784-0ef9-4616-b22d-512a8cad1f0d">1 Microsoft Managed Content</TrustLevel>
    <BlockPublish xmlns="2958f784-0ef9-4616-b22d-512a8cad1f0d">false</BlockPublish>
    <TPLaunchHelpLinkType xmlns="2958f784-0ef9-4616-b22d-512a8cad1f0d">Template</TPLaunchHelpLinkType>
    <BusinessGroup xmlns="2958f784-0ef9-4616-b22d-512a8cad1f0d" xsi:nil="true"/>
    <Providers xmlns="2958f784-0ef9-4616-b22d-512a8cad1f0d" xsi:nil="true"/>
    <TemplateTemplateType xmlns="2958f784-0ef9-4616-b22d-512a8cad1f0d">PowerPoint Presentation Template</TemplateTemplateType>
    <TimesCloned xmlns="2958f784-0ef9-4616-b22d-512a8cad1f0d" xsi:nil="true"/>
    <TPAppVersion xmlns="2958f784-0ef9-4616-b22d-512a8cad1f0d" xsi:nil="true"/>
    <VoteCount xmlns="2958f784-0ef9-4616-b22d-512a8cad1f0d" xsi:nil="true"/>
    <AverageRating xmlns="2958f784-0ef9-4616-b22d-512a8cad1f0d" xsi:nil="true"/>
    <Provider xmlns="2958f784-0ef9-4616-b22d-512a8cad1f0d" xsi:nil="true"/>
    <UACurrentWords xmlns="2958f784-0ef9-4616-b22d-512a8cad1f0d" xsi:nil="true"/>
    <AssetId xmlns="2958f784-0ef9-4616-b22d-512a8cad1f0d">TP102426539</AssetId>
    <TPClientViewer xmlns="2958f784-0ef9-4616-b22d-512a8cad1f0d" xsi:nil="true"/>
    <DSATActionTaken xmlns="2958f784-0ef9-4616-b22d-512a8cad1f0d" xsi:nil="true"/>
    <APEditor xmlns="2958f784-0ef9-4616-b22d-512a8cad1f0d">
      <UserInfo>
        <DisplayName/>
        <AccountId xsi:nil="true"/>
        <AccountType/>
      </UserInfo>
    </APEditor>
    <TPInstallLocation xmlns="2958f784-0ef9-4616-b22d-512a8cad1f0d" xsi:nil="true"/>
    <OOCacheId xmlns="2958f784-0ef9-4616-b22d-512a8cad1f0d" xsi:nil="true"/>
    <IsDeleted xmlns="2958f784-0ef9-4616-b22d-512a8cad1f0d">false</IsDeleted>
    <PublishTargets xmlns="2958f784-0ef9-4616-b22d-512a8cad1f0d">OfficeOnline</PublishTargets>
    <ApprovalLog xmlns="2958f784-0ef9-4616-b22d-512a8cad1f0d" xsi:nil="true"/>
    <BugNumber xmlns="2958f784-0ef9-4616-b22d-512a8cad1f0d" xsi:nil="true"/>
    <CrawlForDependencies xmlns="2958f784-0ef9-4616-b22d-512a8cad1f0d">false</CrawlForDependencies>
    <LastHandOff xmlns="2958f784-0ef9-4616-b22d-512a8cad1f0d" xsi:nil="true"/>
    <Milestone xmlns="2958f784-0ef9-4616-b22d-512a8cad1f0d" xsi:nil="true"/>
    <UANotes xmlns="2958f784-0ef9-4616-b22d-512a8cad1f0d" xsi:nil="true"/>
    <CampaignTagsTaxHTField0 xmlns="2958f784-0ef9-4616-b22d-512a8cad1f0d">
      <Terms xmlns="http://schemas.microsoft.com/office/infopath/2007/PartnerControls"/>
    </CampaignTagsTaxHTField0>
    <LocLastLocAttemptVersionLookup xmlns="2958f784-0ef9-4616-b22d-512a8cad1f0d">131760</LocLastLocAttemptVersionLookup>
    <LocLastLocAttemptVersionTypeLookup xmlns="2958f784-0ef9-4616-b22d-512a8cad1f0d" xsi:nil="true"/>
    <LocOverallPreviewStatusLookup xmlns="2958f784-0ef9-4616-b22d-512a8cad1f0d" xsi:nil="true"/>
    <LocOverallPublishStatusLookup xmlns="2958f784-0ef9-4616-b22d-512a8cad1f0d" xsi:nil="true"/>
    <TaxCatchAll xmlns="2958f784-0ef9-4616-b22d-512a8cad1f0d"/>
    <LocNewPublishedVersionLookup xmlns="2958f784-0ef9-4616-b22d-512a8cad1f0d" xsi:nil="true"/>
    <LocPublishedDependentAssetsLookup xmlns="2958f784-0ef9-4616-b22d-512a8cad1f0d" xsi:nil="true"/>
    <LocComments xmlns="2958f784-0ef9-4616-b22d-512a8cad1f0d" xsi:nil="true"/>
    <LocProcessedForMarketsLookup xmlns="2958f784-0ef9-4616-b22d-512a8cad1f0d" xsi:nil="true"/>
    <LocRecommendedHandoff xmlns="2958f784-0ef9-4616-b22d-512a8cad1f0d" xsi:nil="true"/>
    <LocManualTestRequired xmlns="2958f784-0ef9-4616-b22d-512a8cad1f0d" xsi:nil="true"/>
    <LocProcessedForHandoffsLookup xmlns="2958f784-0ef9-4616-b22d-512a8cad1f0d" xsi:nil="true"/>
    <LocOverallHandbackStatusLookup xmlns="2958f784-0ef9-4616-b22d-512a8cad1f0d" xsi:nil="true"/>
    <LocalizationTagsTaxHTField0 xmlns="2958f784-0ef9-4616-b22d-512a8cad1f0d">
      <Terms xmlns="http://schemas.microsoft.com/office/infopath/2007/PartnerControls"/>
    </LocalizationTagsTaxHTField0>
    <FeatureTagsTaxHTField0 xmlns="2958f784-0ef9-4616-b22d-512a8cad1f0d">
      <Terms xmlns="http://schemas.microsoft.com/office/infopath/2007/PartnerControls"/>
    </FeatureTagsTaxHTField0>
    <LocOverallLocStatusLookup xmlns="2958f784-0ef9-4616-b22d-512a8cad1f0d" xsi:nil="true"/>
    <LocPublishedLinkedAssetsLookup xmlns="2958f784-0ef9-4616-b22d-512a8cad1f0d" xsi:nil="true"/>
    <InternalTagsTaxHTField0 xmlns="2958f784-0ef9-4616-b22d-512a8cad1f0d">
      <Terms xmlns="http://schemas.microsoft.com/office/infopath/2007/PartnerControls"/>
    </InternalTagsTaxHTField0>
    <RecommendationsModifier xmlns="2958f784-0ef9-4616-b22d-512a8cad1f0d" xsi:nil="true"/>
    <ScenarioTagsTaxHTField0 xmlns="2958f784-0ef9-4616-b22d-512a8cad1f0d">
      <Terms xmlns="http://schemas.microsoft.com/office/infopath/2007/PartnerControls"/>
    </ScenarioTagsTaxHTField0>
    <OriginalRelease xmlns="2958f784-0ef9-4616-b22d-512a8cad1f0d">14</OriginalRelease>
    <Description0 xmlns="fb5acd76-e9f3-4601-9d69-91f53ab96ae6" xsi:nil="true"/>
    <Component xmlns="fb5acd76-e9f3-4601-9d69-91f53ab96ae6" xsi:nil="true"/>
    <LocMarketGroupTiers2 xmlns="2958f784-0ef9-4616-b22d-512a8cad1f0d" xsi:nil="true"/>
  </documentManagement>
</p:properties>
</file>

<file path=customXml/itemProps1.xml><?xml version="1.0" encoding="utf-8"?>
<ds:datastoreItem xmlns:ds="http://schemas.openxmlformats.org/officeDocument/2006/customXml" ds:itemID="{D7D1F4F0-089A-4549-8221-2513668B20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5326AA-23BA-42A3-A49D-D4C8806AE5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58f784-0ef9-4616-b22d-512a8cad1f0d"/>
    <ds:schemaRef ds:uri="fb5acd76-e9f3-4601-9d69-91f53ab96a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CB4403-5605-4B53-816F-A4788BFBCEE3}">
  <ds:schemaRefs>
    <ds:schemaRef ds:uri="http://schemas.microsoft.com/office/2006/metadata/properties"/>
    <ds:schemaRef ds:uri="http://schemas.microsoft.com/office/infopath/2007/PartnerControls"/>
    <ds:schemaRef ds:uri="2958f784-0ef9-4616-b22d-512a8cad1f0d"/>
    <ds:schemaRef ds:uri="fb5acd76-e9f3-4601-9d69-91f53ab96ae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TM02426540</Template>
  <TotalTime>0</TotalTime>
  <Words>434</Words>
  <Application>Microsoft Macintosh PowerPoint</Application>
  <PresentationFormat>Presentación en pantalla (16:9)</PresentationFormat>
  <Paragraphs>42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2" baseType="lpstr">
      <vt:lpstr>Arial</vt:lpstr>
      <vt:lpstr>Avenir Next Regular</vt:lpstr>
      <vt:lpstr>Calibri</vt:lpstr>
      <vt:lpstr>et-line</vt:lpstr>
      <vt:lpstr>Maven Pro</vt:lpstr>
      <vt:lpstr>Raleway</vt:lpstr>
      <vt:lpstr>Segoe UI Light</vt:lpstr>
      <vt:lpstr>Times New Roman</vt:lpstr>
      <vt:lpstr>Office Theme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2010-12-16T06:09:38Z</dcterms:created>
  <dcterms:modified xsi:type="dcterms:W3CDTF">2023-10-20T14:29:51Z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0x010100DE95A0C693CEB341887D38A4A2B58B45040072C752107C5A7B47AA91A1EE638E6F1F</vt:lpwstr>
  </property>
</Properties>
</file>