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2a58f1e7c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2a58f1e7c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2a58f1e7c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2a58f1e7c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2a58f1e7c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2a58f1e7c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2a58f1e7c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2a58f1e7c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2a58f1e7c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2a58f1e7c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69875" y="579400"/>
            <a:ext cx="51891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Sentimientos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13800" y="3844300"/>
            <a:ext cx="166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Menel Angelo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Vietto Santiago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69875" y="1203100"/>
            <a:ext cx="3799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Reseña de </a:t>
            </a:r>
            <a:r>
              <a:rPr lang="es" sz="1400"/>
              <a:t>películas</a:t>
            </a:r>
            <a:r>
              <a:rPr lang="es" sz="1400"/>
              <a:t> de IMDb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530125" y="1074625"/>
            <a:ext cx="21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- RNN, NLP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530125" y="2059125"/>
            <a:ext cx="21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Análisis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Sentimientos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530125" y="1603650"/>
            <a:ext cx="27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One-Hot Vectors &amp; Embeddings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530125" y="2514600"/>
            <a:ext cx="19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Explicación del código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989925" y="1074625"/>
            <a:ext cx="4134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989925" y="1566875"/>
            <a:ext cx="4134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989925" y="2059125"/>
            <a:ext cx="4134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989925" y="2514600"/>
            <a:ext cx="4134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565625" y="140425"/>
            <a:ext cx="41154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latin typeface="Nunito"/>
                <a:ea typeface="Nunito"/>
                <a:cs typeface="Nunito"/>
                <a:sym typeface="Nunito"/>
              </a:rPr>
              <a:t>Introducción - RNN, NLP</a:t>
            </a:r>
            <a:endParaRPr sz="8900" u="sng"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205800" y="832525"/>
            <a:ext cx="33210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s" sz="1900" u="sng"/>
              <a:t>Recurrent Neural Network</a:t>
            </a:r>
            <a:r>
              <a:rPr lang="es" sz="1900"/>
              <a:t> </a:t>
            </a:r>
            <a:endParaRPr sz="1900"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5086375" y="805075"/>
            <a:ext cx="24783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u="sng"/>
              <a:t>Natural Language Processing</a:t>
            </a:r>
            <a:r>
              <a:rPr lang="es"/>
              <a:t>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0" y="1315225"/>
            <a:ext cx="3758651" cy="12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75" y="2681950"/>
            <a:ext cx="4163475" cy="14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/>
        </p:nvSpPr>
        <p:spPr>
          <a:xfrm>
            <a:off x="5062675" y="1196900"/>
            <a:ext cx="25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Comprensión y generación del lenguaje Humano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886300" y="722825"/>
            <a:ext cx="2985000" cy="119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637500" y="185275"/>
            <a:ext cx="40968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One-Hot Vectors &amp; Embeddings</a:t>
            </a:r>
            <a:endParaRPr sz="8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637500" y="1401225"/>
            <a:ext cx="4234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usa One-Hot Vectors cuando la cantidad de </a:t>
            </a:r>
            <a:r>
              <a:rPr lang="es"/>
              <a:t>categorías</a:t>
            </a:r>
            <a:r>
              <a:rPr lang="es"/>
              <a:t> son menores a 10, mientras que Embeddings se usa cuando hay </a:t>
            </a:r>
            <a:r>
              <a:rPr lang="es"/>
              <a:t>más</a:t>
            </a:r>
            <a:r>
              <a:rPr lang="es"/>
              <a:t> de 50.</a:t>
            </a:r>
            <a:endParaRPr/>
          </a:p>
        </p:txBody>
      </p:sp>
      <p:sp>
        <p:nvSpPr>
          <p:cNvPr id="309" name="Google Shape;309;p16"/>
          <p:cNvSpPr txBox="1"/>
          <p:nvPr>
            <p:ph idx="2" type="body"/>
          </p:nvPr>
        </p:nvSpPr>
        <p:spPr>
          <a:xfrm>
            <a:off x="5078175" y="1245200"/>
            <a:ext cx="34305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One-Hot Vectors: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define un vocabulario.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crea un tensor con los </a:t>
            </a:r>
            <a:r>
              <a:rPr lang="es"/>
              <a:t>índices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crea una tabla inicial con el vocabulario y sus </a:t>
            </a:r>
            <a:r>
              <a:rPr lang="es"/>
              <a:t>índices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crea la tabla de </a:t>
            </a:r>
            <a:r>
              <a:rPr lang="es"/>
              <a:t>búsqueda</a:t>
            </a:r>
            <a:r>
              <a:rPr lang="es"/>
              <a:t> con los Out-Of-Vocabulary (OOV) buckets.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1248700" y="845000"/>
            <a:ext cx="43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Preprocesamiento de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características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categóricas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0" y="2571749"/>
            <a:ext cx="4096800" cy="3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0" y="2962967"/>
            <a:ext cx="4096800" cy="44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96" y="3410821"/>
            <a:ext cx="4030250" cy="14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idx="2" type="body"/>
          </p:nvPr>
        </p:nvSpPr>
        <p:spPr>
          <a:xfrm>
            <a:off x="501425" y="1402225"/>
            <a:ext cx="17646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305" u="sng"/>
              <a:t>Gradient Descent </a:t>
            </a:r>
            <a:endParaRPr b="1" sz="1305" u="sng"/>
          </a:p>
        </p:txBody>
      </p:sp>
      <p:sp>
        <p:nvSpPr>
          <p:cNvPr id="319" name="Google Shape;319;p17"/>
          <p:cNvSpPr txBox="1"/>
          <p:nvPr/>
        </p:nvSpPr>
        <p:spPr>
          <a:xfrm>
            <a:off x="1248700" y="845000"/>
            <a:ext cx="65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Un embedding es un vector denso entrenable que representa una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categoría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1986100"/>
            <a:ext cx="3365375" cy="16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>
            <p:ph idx="2" type="body"/>
          </p:nvPr>
        </p:nvSpPr>
        <p:spPr>
          <a:xfrm>
            <a:off x="538175" y="4100988"/>
            <a:ext cx="22029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b="1" lang="es" sz="1305"/>
              <a:t>Word Embeddings</a:t>
            </a:r>
            <a:endParaRPr b="1" sz="1305"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850" y="1358850"/>
            <a:ext cx="4301699" cy="4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850" y="1888238"/>
            <a:ext cx="3195375" cy="11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850" y="3003375"/>
            <a:ext cx="3834575" cy="12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623100" y="157700"/>
            <a:ext cx="3948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Sentimientos</a:t>
            </a:r>
            <a:endParaRPr/>
          </a:p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101150" y="840575"/>
            <a:ext cx="7238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 de NLP que se utiliza para determinar la actitud o la emoción expresada en un texto.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459250" y="1478750"/>
            <a:ext cx="281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Identificar si el texto es positivo o negativo.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Útil para empresas que desean saber la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opinión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del cliente.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9250"/>
            <a:ext cx="3859500" cy="2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