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FWpN+SW37/tIBkroDaK52px48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erem.es/blog/estudia-tu-entorno-con-un-pest-el" TargetMode="External"/><Relationship Id="rId4" Type="http://schemas.openxmlformats.org/officeDocument/2006/relationships/hyperlink" Target="https://es.wikipedia.org/wiki/An%C3%A1lisis_PEST" TargetMode="External"/><Relationship Id="rId5" Type="http://schemas.openxmlformats.org/officeDocument/2006/relationships/hyperlink" Target="https://esem.es/blog/matriz-pest-y-pestel-en-marketing/" TargetMode="External"/><Relationship Id="rId6" Type="http://schemas.openxmlformats.org/officeDocument/2006/relationships/hyperlink" Target="http://3w3search.com/Edu/Merc/Es/GMerc098.htm" TargetMode="External"/><Relationship Id="rId7" Type="http://schemas.openxmlformats.org/officeDocument/2006/relationships/hyperlink" Target="https://www.simla.com/blog/analisis-pestel" TargetMode="External"/><Relationship Id="rId8" Type="http://schemas.openxmlformats.org/officeDocument/2006/relationships/hyperlink" Target="https://www.lucidchart.com/blog/es/analisis-p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grafico foda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638" y="0"/>
            <a:ext cx="101187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grafico foda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859" y="270587"/>
            <a:ext cx="6500597" cy="611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946" y="0"/>
            <a:ext cx="72441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83" y="354564"/>
            <a:ext cx="11696822" cy="449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22" y="556902"/>
            <a:ext cx="10431162" cy="5878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MATRIZ</a:t>
            </a:r>
            <a:endParaRPr/>
          </a:p>
        </p:txBody>
      </p:sp>
      <p:pic>
        <p:nvPicPr>
          <p:cNvPr id="112" name="Google Shape;11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064" y="365124"/>
            <a:ext cx="4973525" cy="621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LINKS DE INTERÉS SOBRE PESTEL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s-AR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https://www.cerem.es/blog/estudia-tu-entorno-con-un-pest-el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s-AR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https://es.wikipedia.org/wiki/An%C3%A1lisis_PEST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s-AR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https://esem.es/blog/matriz-pest-y-pestel-en-marketing/</a:t>
            </a:r>
            <a:r>
              <a:rPr lang="es-A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s-AR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http://3w3search.com/Edu/Merc/Es/GMerc098.htm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s-AR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https://www.simla.com/blog/analisis-pestel</a:t>
            </a:r>
            <a:endParaRPr sz="1800"/>
          </a:p>
          <a:p>
            <a:pPr indent="-228600" lvl="0" marL="228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</a:pPr>
            <a:r>
              <a:rPr lang="es-AR" sz="1800" u="sng">
                <a:solidFill>
                  <a:schemeClr val="hlink"/>
                </a:solidFill>
                <a:hlinkClick r:id="rId8"/>
              </a:rPr>
              <a:t>https://www.lucidchart.com/blog/es/analisis-pest</a:t>
            </a:r>
            <a:r>
              <a:rPr lang="es-AR" sz="1800"/>
              <a:t> 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2018-11-01T16:07:29Z</dcterms:created>
  <dc:creator>JORGE</dc:creator>
</cp:coreProperties>
</file>