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Dosis"/>
      <p:regular r:id="rId12"/>
      <p:bold r:id="rId13"/>
    </p:embeddedFont>
    <p:embeddedFont>
      <p:font typeface="Titillium Web"/>
      <p:regular r:id="rId14"/>
      <p:bold r:id="rId15"/>
      <p:italic r:id="rId16"/>
      <p:boldItalic r:id="rId17"/>
    </p:embeddedFont>
    <p:embeddedFont>
      <p:font typeface="Dosis ExtraLight"/>
      <p:regular r:id="rId18"/>
      <p:bold r:id="rId19"/>
    </p:embeddedFont>
    <p:embeddedFont>
      <p:font typeface="Titillium Web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Light-regular.fntdata"/><Relationship Id="rId11" Type="http://schemas.openxmlformats.org/officeDocument/2006/relationships/slide" Target="slides/slide7.xml"/><Relationship Id="rId22" Type="http://schemas.openxmlformats.org/officeDocument/2006/relationships/font" Target="fonts/TitilliumWebLight-italic.fntdata"/><Relationship Id="rId10" Type="http://schemas.openxmlformats.org/officeDocument/2006/relationships/slide" Target="slides/slide6.xml"/><Relationship Id="rId21" Type="http://schemas.openxmlformats.org/officeDocument/2006/relationships/font" Target="fonts/TitilliumWebLight-bold.fntdata"/><Relationship Id="rId13" Type="http://schemas.openxmlformats.org/officeDocument/2006/relationships/font" Target="fonts/Dosis-bold.fntdata"/><Relationship Id="rId12" Type="http://schemas.openxmlformats.org/officeDocument/2006/relationships/font" Target="fonts/Dosis-regular.fntdata"/><Relationship Id="rId23" Type="http://schemas.openxmlformats.org/officeDocument/2006/relationships/font" Target="fonts/TitilliumWeb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TitilliumWeb-bold.fntdata"/><Relationship Id="rId14" Type="http://schemas.openxmlformats.org/officeDocument/2006/relationships/font" Target="fonts/TitilliumWeb-regular.fntdata"/><Relationship Id="rId17" Type="http://schemas.openxmlformats.org/officeDocument/2006/relationships/font" Target="fonts/TitilliumWeb-boldItalic.fntdata"/><Relationship Id="rId16" Type="http://schemas.openxmlformats.org/officeDocument/2006/relationships/font" Target="fonts/TitilliumWeb-italic.fntdata"/><Relationship Id="rId5" Type="http://schemas.openxmlformats.org/officeDocument/2006/relationships/slide" Target="slides/slide1.xml"/><Relationship Id="rId19" Type="http://schemas.openxmlformats.org/officeDocument/2006/relationships/font" Target="fonts/DosisExtraLight-bold.fntdata"/><Relationship Id="rId6" Type="http://schemas.openxmlformats.org/officeDocument/2006/relationships/slide" Target="slides/slide2.xml"/><Relationship Id="rId18" Type="http://schemas.openxmlformats.org/officeDocument/2006/relationships/font" Target="fonts/DosisExtraLigh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4" name="Google Shape;383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7" name="Shape 3837"/>
        <p:cNvGrpSpPr/>
        <p:nvPr/>
      </p:nvGrpSpPr>
      <p:grpSpPr>
        <a:xfrm>
          <a:off x="0" y="0"/>
          <a:ext cx="0" cy="0"/>
          <a:chOff x="0" y="0"/>
          <a:chExt cx="0" cy="0"/>
        </a:xfrm>
      </p:grpSpPr>
      <p:sp>
        <p:nvSpPr>
          <p:cNvPr id="3838" name="Google Shape;383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9" name="Google Shape;383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Este benchmark cubre el Apple iOS 14 y el iPadOS 14	</a:t>
            </a:r>
            <a:endParaRPr/>
          </a:p>
          <a:p>
            <a:pPr indent="0" lvl="0" marL="0" rtl="0" algn="l">
              <a:spcBef>
                <a:spcPts val="0"/>
              </a:spcBef>
              <a:spcAft>
                <a:spcPts val="0"/>
              </a:spcAft>
              <a:buNone/>
            </a:pPr>
            <a:r>
              <a:rPr lang="en"/>
              <a:t>en todos los dispositivos compatibles. A partir de la publicación de esta guía, los dispositivos compatibles con iOS 14 o iPadOS 14 incluyen lo siguiente:</a:t>
            </a:r>
            <a:endParaRPr/>
          </a:p>
          <a:p>
            <a:pPr indent="0" lvl="0" marL="0" rtl="0" algn="l">
              <a:spcBef>
                <a:spcPts val="0"/>
              </a:spcBef>
              <a:spcAft>
                <a:spcPts val="0"/>
              </a:spcAft>
              <a:buNone/>
            </a:pPr>
            <a:r>
              <a:rPr lang="en"/>
              <a:t>• iPhone 6s y posteriores </a:t>
            </a:r>
            <a:endParaRPr/>
          </a:p>
          <a:p>
            <a:pPr indent="0" lvl="0" marL="0" rtl="0" algn="l">
              <a:spcBef>
                <a:spcPts val="0"/>
              </a:spcBef>
              <a:spcAft>
                <a:spcPts val="0"/>
              </a:spcAft>
              <a:buNone/>
            </a:pPr>
            <a:r>
              <a:rPr lang="en"/>
              <a:t>• iPod touch (7ª generación) y posteriores </a:t>
            </a:r>
            <a:endParaRPr/>
          </a:p>
          <a:p>
            <a:pPr indent="0" lvl="0" marL="0" rtl="0" algn="l">
              <a:spcBef>
                <a:spcPts val="0"/>
              </a:spcBef>
              <a:spcAft>
                <a:spcPts val="0"/>
              </a:spcAft>
              <a:buNone/>
            </a:pPr>
            <a:r>
              <a:rPr lang="en"/>
              <a:t>• iPad Pro y posteriores </a:t>
            </a:r>
            <a:endParaRPr/>
          </a:p>
          <a:p>
            <a:pPr indent="0" lvl="0" marL="0" rtl="0" algn="l">
              <a:spcBef>
                <a:spcPts val="0"/>
              </a:spcBef>
              <a:spcAft>
                <a:spcPts val="0"/>
              </a:spcAft>
              <a:buNone/>
            </a:pPr>
            <a:r>
              <a:rPr lang="en"/>
              <a:t>• iPad	(5ª generación) </a:t>
            </a:r>
            <a:endParaRPr/>
          </a:p>
          <a:p>
            <a:pPr indent="0" lvl="0" marL="0" rtl="0" algn="l">
              <a:spcBef>
                <a:spcPts val="0"/>
              </a:spcBef>
              <a:spcAft>
                <a:spcPts val="0"/>
              </a:spcAft>
              <a:buNone/>
            </a:pPr>
            <a:r>
              <a:rPr lang="en"/>
              <a:t>• iPad Air 2 </a:t>
            </a:r>
            <a:endParaRPr/>
          </a:p>
          <a:p>
            <a:pPr indent="0" lvl="0" marL="0" rtl="0" algn="l">
              <a:spcBef>
                <a:spcPts val="0"/>
              </a:spcBef>
              <a:spcAft>
                <a:spcPts val="0"/>
              </a:spcAft>
              <a:buNone/>
            </a:pPr>
            <a:r>
              <a:rPr lang="en"/>
              <a:t>• iPad mini 4 y posteriores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0" name="Shape 3850"/>
        <p:cNvGrpSpPr/>
        <p:nvPr/>
      </p:nvGrpSpPr>
      <p:grpSpPr>
        <a:xfrm>
          <a:off x="0" y="0"/>
          <a:ext cx="0" cy="0"/>
          <a:chOff x="0" y="0"/>
          <a:chExt cx="0" cy="0"/>
        </a:xfrm>
      </p:grpSpPr>
      <p:sp>
        <p:nvSpPr>
          <p:cNvPr id="3851" name="Google Shape;385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2" name="Google Shape;385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 se debe permitir realizar llamadas cuando el </a:t>
            </a:r>
            <a:r>
              <a:rPr lang="en"/>
              <a:t>teléfono</a:t>
            </a:r>
            <a:r>
              <a:rPr lang="en"/>
              <a:t> </a:t>
            </a:r>
            <a:r>
              <a:rPr lang="en"/>
              <a:t>está</a:t>
            </a:r>
            <a:r>
              <a:rPr lang="en"/>
              <a:t> bloqueado evita que se hagan pasar por el owner</a:t>
            </a:r>
            <a:endParaRPr/>
          </a:p>
          <a:p>
            <a:pPr indent="0" lvl="0" marL="0" rtl="0" algn="l">
              <a:spcBef>
                <a:spcPts val="600"/>
              </a:spcBef>
              <a:spcAft>
                <a:spcPts val="0"/>
              </a:spcAft>
              <a:buNone/>
            </a:pPr>
            <a:r>
              <a:rPr lang="en"/>
              <a:t>El bloqueo de siri es porque pueden acceder a </a:t>
            </a:r>
            <a:r>
              <a:rPr lang="en"/>
              <a:t>información como contactos, mail y otros mientras el teléfono está bloqueado </a:t>
            </a:r>
            <a:endParaRPr/>
          </a:p>
          <a:p>
            <a:pPr indent="0" lvl="0" marL="0" rtl="0" algn="l">
              <a:spcBef>
                <a:spcPts val="600"/>
              </a:spcBef>
              <a:spcAft>
                <a:spcPts val="0"/>
              </a:spcAft>
              <a:buNone/>
            </a:pPr>
            <a:r>
              <a:rPr lang="en"/>
              <a:t>Las aplicaciones no almacene datos en Icloud previene un usuario de la instalación de una aplicación que es administrado por la organización en un dispositivo personal y tener iCloud sincronizar el administrador datos de la aplicación a la aplicación personal no administrada</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8" name="Shape 3858"/>
        <p:cNvGrpSpPr/>
        <p:nvPr/>
      </p:nvGrpSpPr>
      <p:grpSpPr>
        <a:xfrm>
          <a:off x="0" y="0"/>
          <a:ext cx="0" cy="0"/>
          <a:chOff x="0" y="0"/>
          <a:chExt cx="0" cy="0"/>
        </a:xfrm>
      </p:grpSpPr>
      <p:sp>
        <p:nvSpPr>
          <p:cNvPr id="3859" name="Google Shape;385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0" name="Google Shape;386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 comunicaciones entre el sistema operativo y las aplicaciones a un usuario deben controlarse para	evitar la fuga o explotación de datos</a:t>
            </a:r>
            <a:endParaRPr/>
          </a:p>
          <a:p>
            <a:pPr indent="0" lvl="0" marL="0" rtl="0" algn="l">
              <a:spcBef>
                <a:spcPts val="0"/>
              </a:spcBef>
              <a:spcAft>
                <a:spcPts val="0"/>
              </a:spcAft>
              <a:buNone/>
            </a:pPr>
            <a:r>
              <a:rPr lang="en"/>
              <a:t>Los términos "administrado" y "no administrado" se refieren a las clasificaciones de aplicaciones realizadas a través Open In.</a:t>
            </a:r>
            <a:endParaRPr/>
          </a:p>
          <a:p>
            <a:pPr indent="0" lvl="0" marL="0" rtl="0" algn="l">
              <a:spcBef>
                <a:spcPts val="0"/>
              </a:spcBef>
              <a:spcAft>
                <a:spcPts val="0"/>
              </a:spcAft>
              <a:buNone/>
            </a:pPr>
            <a:r>
              <a:rPr lang="en"/>
              <a:t>Limitación de la transferencia de datos desde el espacio de la aplicación institucional administrada al usuario no administrado	 el espacio puede evitar la fuga de datos</a:t>
            </a:r>
            <a:endParaRPr/>
          </a:p>
          <a:p>
            <a:pPr indent="0" lvl="0" marL="0" rtl="0" algn="l">
              <a:spcBef>
                <a:spcPts val="0"/>
              </a:spcBef>
              <a:spcAft>
                <a:spcPts val="0"/>
              </a:spcAft>
              <a:buNone/>
            </a:pPr>
            <a:r>
              <a:rPr lang="en"/>
              <a:t>Limitación de la transferencia de datos desde el espacio de la aplicación de usuario no administrado a la institucional administrada el espacio limita los recursos institucionales de ser empleados para uso personal.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6" name="Shape 3866"/>
        <p:cNvGrpSpPr/>
        <p:nvPr/>
      </p:nvGrpSpPr>
      <p:grpSpPr>
        <a:xfrm>
          <a:off x="0" y="0"/>
          <a:ext cx="0" cy="0"/>
          <a:chOff x="0" y="0"/>
          <a:chExt cx="0" cy="0"/>
        </a:xfrm>
      </p:grpSpPr>
      <p:sp>
        <p:nvSpPr>
          <p:cNvPr id="3867" name="Google Shape;386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8" name="Google Shape;386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Los sitios web fraudulentos se disfrazan de instancias legítimas de finanzas, negocios y otros sitios sensibles. Están diseñados para capturar credenciales de usuario, a menudo a través de phishing	</a:t>
            </a:r>
            <a:endParaRPr/>
          </a:p>
          <a:p>
            <a:pPr indent="0" lvl="0" marL="0" rtl="0" algn="l">
              <a:spcBef>
                <a:spcPts val="0"/>
              </a:spcBef>
              <a:spcAft>
                <a:spcPts val="0"/>
              </a:spcAft>
              <a:buNone/>
            </a:pPr>
            <a:r>
              <a:rPr lang="en"/>
              <a:t>Campañas.	La función de advertencia de sitios web fraudulentos de Safari ayuda a proteger a los usuarios finales de tales	 Sitios.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 cookies a menudo siguen prácticas de codificación deficientes e incluyen autenticación Propiedades. Limitar la aceptación de cookies a solo aquellas de sitios visitados intencionalmente	</a:t>
            </a:r>
            <a:endParaRPr/>
          </a:p>
          <a:p>
            <a:pPr indent="0" lvl="0" marL="0" rtl="0" algn="l">
              <a:spcBef>
                <a:spcPts val="0"/>
              </a:spcBef>
              <a:spcAft>
                <a:spcPts val="0"/>
              </a:spcAft>
              <a:buNone/>
            </a:pPr>
            <a:r>
              <a:rPr lang="en"/>
              <a:t>reduce la probabilidad de explotación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2" name="Shape 3872"/>
        <p:cNvGrpSpPr/>
        <p:nvPr/>
      </p:nvGrpSpPr>
      <p:grpSpPr>
        <a:xfrm>
          <a:off x="0" y="0"/>
          <a:ext cx="0" cy="0"/>
          <a:chOff x="0" y="0"/>
          <a:chExt cx="0" cy="0"/>
        </a:xfrm>
      </p:grpSpPr>
      <p:sp>
        <p:nvSpPr>
          <p:cNvPr id="3873" name="Google Shape;3873;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4" name="Google Shape;3874;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Exigir al menos seis caracteres de longitud mínima proporciona una garantía razonable contra ataques de código de acceso</a:t>
            </a:r>
            <a:endParaRPr/>
          </a:p>
          <a:p>
            <a:pPr indent="0" lvl="0" marL="0" rtl="0" algn="l">
              <a:spcBef>
                <a:spcPts val="0"/>
              </a:spcBef>
              <a:spcAft>
                <a:spcPts val="0"/>
              </a:spcAft>
              <a:buNone/>
            </a:pPr>
            <a:r>
              <a:rPr lang="en"/>
              <a:t>El bloqueo automático del dispositivo después de un corto período de inactividad reduce la probabilidad de un atacante que accede al dispositivo sin introducir un código de acceso.</a:t>
            </a:r>
            <a:endParaRPr/>
          </a:p>
          <a:p>
            <a:pPr indent="0" lvl="0" marL="0" rtl="0" algn="l">
              <a:spcBef>
                <a:spcPts val="0"/>
              </a:spcBef>
              <a:spcAft>
                <a:spcPts val="0"/>
              </a:spcAft>
              <a:buNone/>
            </a:pPr>
            <a:r>
              <a:rPr lang="en"/>
              <a:t>Esta recomendación se refiere a la cantidad de tiempo después de que el dispositivo ha sido bloqueado que se puede desbloquear sin introducir un código de acceso. Los dispositivos con TouchID habilitado no permitir un período de gracia</a:t>
            </a:r>
            <a:endParaRPr/>
          </a:p>
          <a:p>
            <a:pPr indent="0" lvl="0" marL="0" rtl="0" algn="l">
              <a:spcBef>
                <a:spcPts val="0"/>
              </a:spcBef>
              <a:spcAft>
                <a:spcPts val="0"/>
              </a:spcAft>
              <a:buNone/>
            </a:pPr>
            <a:r>
              <a:rPr lang="en"/>
              <a:t>Los intentos excesivos de código de acceso incorrectos normalmente indican que el propietario ha perdido el valor físico control del dispositivo.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4" name="Shape 3884"/>
        <p:cNvGrpSpPr/>
        <p:nvPr/>
      </p:nvGrpSpPr>
      <p:grpSpPr>
        <a:xfrm>
          <a:off x="0" y="0"/>
          <a:ext cx="0" cy="0"/>
          <a:chOff x="0" y="0"/>
          <a:chExt cx="0" cy="0"/>
        </a:xfrm>
      </p:grpSpPr>
      <p:sp>
        <p:nvSpPr>
          <p:cNvPr id="3885" name="Google Shape;3885;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6" name="Google Shape;3886;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6"/>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3"/>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chemeClr val="lt1"/>
              </a:buClr>
              <a:buSzPts val="3000"/>
              <a:buChar char="▪"/>
              <a:defRPr i="1" sz="3000">
                <a:solidFill>
                  <a:schemeClr val="lt1"/>
                </a:solidFill>
              </a:defRPr>
            </a:lvl1pPr>
            <a:lvl2pPr indent="-419100" lvl="1" marL="914400" rtl="0">
              <a:spcBef>
                <a:spcPts val="0"/>
              </a:spcBef>
              <a:spcAft>
                <a:spcPts val="0"/>
              </a:spcAft>
              <a:buClr>
                <a:schemeClr val="lt1"/>
              </a:buClr>
              <a:buSzPts val="3000"/>
              <a:buChar char="▫"/>
              <a:defRPr i="1" sz="3000">
                <a:solidFill>
                  <a:schemeClr val="lt1"/>
                </a:solidFill>
              </a:defRPr>
            </a:lvl2pPr>
            <a:lvl3pPr indent="-419100" lvl="2" marL="1371600" rtl="0">
              <a:spcBef>
                <a:spcPts val="0"/>
              </a:spcBef>
              <a:spcAft>
                <a:spcPts val="0"/>
              </a:spcAft>
              <a:buClr>
                <a:schemeClr val="lt1"/>
              </a:buClr>
              <a:buSzPts val="3000"/>
              <a:buChar char="▫"/>
              <a:defRPr i="1" sz="3000">
                <a:solidFill>
                  <a:schemeClr val="lt1"/>
                </a:solidFill>
              </a:defRPr>
            </a:lvl3pPr>
            <a:lvl4pPr indent="-419100" lvl="3" marL="1828800" rtl="0">
              <a:spcBef>
                <a:spcPts val="0"/>
              </a:spcBef>
              <a:spcAft>
                <a:spcPts val="0"/>
              </a:spcAft>
              <a:buClr>
                <a:schemeClr val="lt1"/>
              </a:buClr>
              <a:buSzPts val="3000"/>
              <a:buChar char="▫"/>
              <a:defRPr i="1" sz="3000">
                <a:solidFill>
                  <a:schemeClr val="lt1"/>
                </a:solidFill>
              </a:defRPr>
            </a:lvl4pPr>
            <a:lvl5pPr indent="-419100" lvl="4" marL="2286000" rtl="0">
              <a:spcBef>
                <a:spcPts val="0"/>
              </a:spcBef>
              <a:spcAft>
                <a:spcPts val="0"/>
              </a:spcAft>
              <a:buClr>
                <a:schemeClr val="lt1"/>
              </a:buClr>
              <a:buSzPts val="3000"/>
              <a:buChar char="▫"/>
              <a:defRPr i="1" sz="3000">
                <a:solidFill>
                  <a:schemeClr val="lt1"/>
                </a:solidFill>
              </a:defRPr>
            </a:lvl5pPr>
            <a:lvl6pPr indent="-419100" lvl="5" marL="2743200" rtl="0">
              <a:spcBef>
                <a:spcPts val="0"/>
              </a:spcBef>
              <a:spcAft>
                <a:spcPts val="0"/>
              </a:spcAft>
              <a:buClr>
                <a:schemeClr val="lt1"/>
              </a:buClr>
              <a:buSzPts val="3000"/>
              <a:buChar char="▫"/>
              <a:defRPr i="1" sz="3000">
                <a:solidFill>
                  <a:schemeClr val="lt1"/>
                </a:solidFill>
              </a:defRPr>
            </a:lvl6pPr>
            <a:lvl7pPr indent="-419100" lvl="6" marL="3200400" rtl="0">
              <a:spcBef>
                <a:spcPts val="0"/>
              </a:spcBef>
              <a:spcAft>
                <a:spcPts val="0"/>
              </a:spcAft>
              <a:buClr>
                <a:schemeClr val="lt1"/>
              </a:buClr>
              <a:buSzPts val="3000"/>
              <a:buChar char="●"/>
              <a:defRPr i="1" sz="3000">
                <a:solidFill>
                  <a:schemeClr val="lt1"/>
                </a:solidFill>
              </a:defRPr>
            </a:lvl7pPr>
            <a:lvl8pPr indent="-419100" lvl="7" marL="3657600" rtl="0">
              <a:spcBef>
                <a:spcPts val="0"/>
              </a:spcBef>
              <a:spcAft>
                <a:spcPts val="0"/>
              </a:spcAft>
              <a:buClr>
                <a:schemeClr val="lt1"/>
              </a:buClr>
              <a:buSzPts val="3000"/>
              <a:buChar char="○"/>
              <a:defRPr i="1" sz="3000">
                <a:solidFill>
                  <a:schemeClr val="lt1"/>
                </a:solidFill>
              </a:defRPr>
            </a:lvl8pPr>
            <a:lvl9pPr indent="-419100" lvl="8" marL="4114800">
              <a:spcBef>
                <a:spcPts val="0"/>
              </a:spcBef>
              <a:spcAft>
                <a:spcPts val="0"/>
              </a:spcAft>
              <a:buClr>
                <a:schemeClr val="lt1"/>
              </a:buClr>
              <a:buSzPts val="3000"/>
              <a:buChar char="■"/>
              <a:defRPr i="1" sz="3000">
                <a:solidFill>
                  <a:schemeClr val="lt1"/>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5" name="Google Shape;1845;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5" name="Google Shape;2125;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02" name="Google Shape;2402;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2679" name="Google Shape;2679;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4" name="Shape 2954"/>
        <p:cNvGrpSpPr/>
        <p:nvPr/>
      </p:nvGrpSpPr>
      <p:grpSpPr>
        <a:xfrm>
          <a:off x="0" y="0"/>
          <a:ext cx="0" cy="0"/>
          <a:chOff x="0" y="0"/>
          <a:chExt cx="0" cy="0"/>
        </a:xfrm>
      </p:grpSpPr>
      <p:sp>
        <p:nvSpPr>
          <p:cNvPr id="2955" name="Google Shape;2955;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indent="-381000" lvl="1" marL="9144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5" name="Shape 3835"/>
        <p:cNvGrpSpPr/>
        <p:nvPr/>
      </p:nvGrpSpPr>
      <p:grpSpPr>
        <a:xfrm>
          <a:off x="0" y="0"/>
          <a:ext cx="0" cy="0"/>
          <a:chOff x="0" y="0"/>
          <a:chExt cx="0" cy="0"/>
        </a:xfrm>
      </p:grpSpPr>
      <p:sp>
        <p:nvSpPr>
          <p:cNvPr id="3836" name="Google Shape;3836;p13"/>
          <p:cNvSpPr txBox="1"/>
          <p:nvPr>
            <p:ph type="ctrTitle"/>
          </p:nvPr>
        </p:nvSpPr>
        <p:spPr>
          <a:xfrm>
            <a:off x="914400" y="1001225"/>
            <a:ext cx="5646000" cy="28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Auditoria de</a:t>
            </a:r>
            <a:endParaRPr/>
          </a:p>
          <a:p>
            <a:pPr indent="0" lvl="0" marL="0" rtl="0" algn="ctr">
              <a:spcBef>
                <a:spcPts val="0"/>
              </a:spcBef>
              <a:spcAft>
                <a:spcPts val="0"/>
              </a:spcAft>
              <a:buNone/>
            </a:pPr>
            <a:r>
              <a:rPr lang="en"/>
              <a:t>Apple	</a:t>
            </a:r>
            <a:r>
              <a:rPr lang="en"/>
              <a:t>iPad iOS</a:t>
            </a:r>
            <a:r>
              <a:rPr lang="en"/>
              <a:t> 14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0" name="Shape 3840"/>
        <p:cNvGrpSpPr/>
        <p:nvPr/>
      </p:nvGrpSpPr>
      <p:grpSpPr>
        <a:xfrm>
          <a:off x="0" y="0"/>
          <a:ext cx="0" cy="0"/>
          <a:chOff x="0" y="0"/>
          <a:chExt cx="0" cy="0"/>
        </a:xfrm>
      </p:grpSpPr>
      <p:sp>
        <p:nvSpPr>
          <p:cNvPr id="3841" name="Google Shape;3841;p14"/>
          <p:cNvSpPr txBox="1"/>
          <p:nvPr>
            <p:ph type="title"/>
          </p:nvPr>
        </p:nvSpPr>
        <p:spPr>
          <a:xfrm>
            <a:off x="718300" y="4345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Elementos </a:t>
            </a:r>
            <a:endParaRPr/>
          </a:p>
        </p:txBody>
      </p:sp>
      <p:sp>
        <p:nvSpPr>
          <p:cNvPr id="3842" name="Google Shape;3842;p14"/>
          <p:cNvSpPr txBox="1"/>
          <p:nvPr>
            <p:ph idx="1" type="body"/>
          </p:nvPr>
        </p:nvSpPr>
        <p:spPr>
          <a:xfrm>
            <a:off x="718300" y="1838850"/>
            <a:ext cx="3242400" cy="1112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Titillium Web"/>
              <a:buChar char="-"/>
            </a:pPr>
            <a:r>
              <a:rPr b="1" lang="en">
                <a:latin typeface="Titillium Web"/>
                <a:ea typeface="Titillium Web"/>
                <a:cs typeface="Titillium Web"/>
                <a:sym typeface="Titillium Web"/>
              </a:rPr>
              <a:t>Cis Benchmark</a:t>
            </a:r>
            <a:endParaRPr b="1">
              <a:latin typeface="Titillium Web"/>
              <a:ea typeface="Titillium Web"/>
              <a:cs typeface="Titillium Web"/>
              <a:sym typeface="Titillium Web"/>
            </a:endParaRPr>
          </a:p>
          <a:p>
            <a:pPr indent="-342900" lvl="0" marL="457200" rtl="0" algn="l">
              <a:spcBef>
                <a:spcPts val="0"/>
              </a:spcBef>
              <a:spcAft>
                <a:spcPts val="0"/>
              </a:spcAft>
              <a:buSzPts val="1800"/>
              <a:buFont typeface="Titillium Web"/>
              <a:buChar char="-"/>
            </a:pPr>
            <a:r>
              <a:rPr b="1" lang="en">
                <a:latin typeface="Titillium Web"/>
                <a:ea typeface="Titillium Web"/>
                <a:cs typeface="Titillium Web"/>
                <a:sym typeface="Titillium Web"/>
              </a:rPr>
              <a:t>Ipad (8</a:t>
            </a:r>
            <a:r>
              <a:rPr b="1" baseline="30000" lang="en">
                <a:latin typeface="Titillium Web"/>
                <a:ea typeface="Titillium Web"/>
                <a:cs typeface="Titillium Web"/>
                <a:sym typeface="Titillium Web"/>
              </a:rPr>
              <a:t>th</a:t>
            </a:r>
            <a:r>
              <a:rPr b="1" lang="en">
                <a:latin typeface="Titillium Web"/>
                <a:ea typeface="Titillium Web"/>
                <a:cs typeface="Titillium Web"/>
                <a:sym typeface="Titillium Web"/>
              </a:rPr>
              <a:t> generation) con IOS 14</a:t>
            </a:r>
            <a:endParaRPr b="1">
              <a:latin typeface="Titillium Web"/>
              <a:ea typeface="Titillium Web"/>
              <a:cs typeface="Titillium Web"/>
              <a:sym typeface="Titillium Web"/>
            </a:endParaRPr>
          </a:p>
        </p:txBody>
      </p:sp>
      <p:sp>
        <p:nvSpPr>
          <p:cNvPr id="3843" name="Google Shape;3843;p1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44" name="Google Shape;3844;p14"/>
          <p:cNvPicPr preferRelativeResize="0"/>
          <p:nvPr/>
        </p:nvPicPr>
        <p:blipFill>
          <a:blip r:embed="rId3">
            <a:alphaModFix/>
          </a:blip>
          <a:stretch>
            <a:fillRect/>
          </a:stretch>
        </p:blipFill>
        <p:spPr>
          <a:xfrm>
            <a:off x="4477425" y="859800"/>
            <a:ext cx="2702049" cy="3507425"/>
          </a:xfrm>
          <a:prstGeom prst="rect">
            <a:avLst/>
          </a:prstGeom>
          <a:noFill/>
          <a:ln cap="flat" cmpd="sng" w="19050">
            <a:solidFill>
              <a:schemeClr val="dk2"/>
            </a:solidFill>
            <a:prstDash val="solid"/>
            <a:round/>
            <a:headEnd len="sm" w="sm" type="none"/>
            <a:tailEnd len="sm" w="sm" type="none"/>
          </a:ln>
        </p:spPr>
      </p:pic>
      <p:grpSp>
        <p:nvGrpSpPr>
          <p:cNvPr id="3845" name="Google Shape;3845;p14"/>
          <p:cNvGrpSpPr/>
          <p:nvPr/>
        </p:nvGrpSpPr>
        <p:grpSpPr>
          <a:xfrm>
            <a:off x="4460252" y="460534"/>
            <a:ext cx="2736410" cy="4222433"/>
            <a:chOff x="2112475" y="238125"/>
            <a:chExt cx="3395050" cy="5238750"/>
          </a:xfrm>
        </p:grpSpPr>
        <p:sp>
          <p:nvSpPr>
            <p:cNvPr id="3846" name="Google Shape;3846;p14"/>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14"/>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14"/>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14"/>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3" name="Shape 3853"/>
        <p:cNvGrpSpPr/>
        <p:nvPr/>
      </p:nvGrpSpPr>
      <p:grpSpPr>
        <a:xfrm>
          <a:off x="0" y="0"/>
          <a:ext cx="0" cy="0"/>
          <a:chOff x="0" y="0"/>
          <a:chExt cx="0" cy="0"/>
        </a:xfrm>
      </p:grpSpPr>
      <p:sp>
        <p:nvSpPr>
          <p:cNvPr id="3854" name="Google Shape;3854;p15"/>
          <p:cNvSpPr txBox="1"/>
          <p:nvPr>
            <p:ph idx="4294967295" type="ctrTitle"/>
          </p:nvPr>
        </p:nvSpPr>
        <p:spPr>
          <a:xfrm>
            <a:off x="496975" y="360425"/>
            <a:ext cx="8775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Restricciones de funcionalidad</a:t>
            </a:r>
            <a:endParaRPr sz="5100"/>
          </a:p>
        </p:txBody>
      </p:sp>
      <p:sp>
        <p:nvSpPr>
          <p:cNvPr id="3855" name="Google Shape;3855;p1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56" name="Google Shape;3856;p15"/>
          <p:cNvSpPr txBox="1"/>
          <p:nvPr>
            <p:ph idx="4294967295" type="subTitle"/>
          </p:nvPr>
        </p:nvSpPr>
        <p:spPr>
          <a:xfrm>
            <a:off x="83250" y="2206025"/>
            <a:ext cx="8289000" cy="24876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600"/>
              </a:spcBef>
              <a:spcAft>
                <a:spcPts val="0"/>
              </a:spcAft>
              <a:buSzPts val="1900"/>
              <a:buChar char="-"/>
            </a:pPr>
            <a:r>
              <a:rPr b="1" lang="en" sz="1900"/>
              <a:t>Permitir marcación por voz mientras el dispositivo </a:t>
            </a:r>
            <a:r>
              <a:rPr b="1" lang="en" sz="1900"/>
              <a:t>está</a:t>
            </a:r>
            <a:r>
              <a:rPr b="1" lang="en" sz="1900"/>
              <a:t> bloqueado.</a:t>
            </a:r>
            <a:endParaRPr b="1" sz="1900"/>
          </a:p>
          <a:p>
            <a:pPr indent="-349250" lvl="0" marL="457200" rtl="0" algn="l">
              <a:lnSpc>
                <a:spcPct val="150000"/>
              </a:lnSpc>
              <a:spcBef>
                <a:spcPts val="0"/>
              </a:spcBef>
              <a:spcAft>
                <a:spcPts val="0"/>
              </a:spcAft>
              <a:buSzPts val="1900"/>
              <a:buChar char="-"/>
            </a:pPr>
            <a:r>
              <a:rPr b="1" lang="en" sz="1900"/>
              <a:t>Permitir Siri mientras el dispositivo está bloqueado</a:t>
            </a:r>
            <a:endParaRPr b="1" sz="1900"/>
          </a:p>
          <a:p>
            <a:pPr indent="-349250" lvl="0" marL="457200" rtl="0" algn="l">
              <a:lnSpc>
                <a:spcPct val="150000"/>
              </a:lnSpc>
              <a:spcBef>
                <a:spcPts val="0"/>
              </a:spcBef>
              <a:spcAft>
                <a:spcPts val="0"/>
              </a:spcAft>
              <a:buSzPts val="1900"/>
              <a:buChar char="-"/>
            </a:pPr>
            <a:r>
              <a:rPr b="1" lang="en" sz="1900"/>
              <a:t>Permitir que las aplicaciones administradas almacenen datos en iCloud</a:t>
            </a:r>
            <a:endParaRPr b="1" sz="1900"/>
          </a:p>
        </p:txBody>
      </p:sp>
      <p:sp>
        <p:nvSpPr>
          <p:cNvPr id="3857" name="Google Shape;3857;p15"/>
          <p:cNvSpPr txBox="1"/>
          <p:nvPr>
            <p:ph idx="4294967295" type="subTitle"/>
          </p:nvPr>
        </p:nvSpPr>
        <p:spPr>
          <a:xfrm>
            <a:off x="448225" y="1406850"/>
            <a:ext cx="7388700" cy="58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100"/>
              <a:t>Las siguientes funcionalidades deben estar </a:t>
            </a:r>
            <a:r>
              <a:rPr b="1" lang="en" sz="2100">
                <a:latin typeface="Titillium Web"/>
                <a:ea typeface="Titillium Web"/>
                <a:cs typeface="Titillium Web"/>
                <a:sym typeface="Titillium Web"/>
              </a:rPr>
              <a:t>deshabilitadas</a:t>
            </a:r>
            <a:endParaRPr b="1" sz="2100">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1" name="Shape 3861"/>
        <p:cNvGrpSpPr/>
        <p:nvPr/>
      </p:nvGrpSpPr>
      <p:grpSpPr>
        <a:xfrm>
          <a:off x="0" y="0"/>
          <a:ext cx="0" cy="0"/>
          <a:chOff x="0" y="0"/>
          <a:chExt cx="0" cy="0"/>
        </a:xfrm>
      </p:grpSpPr>
      <p:sp>
        <p:nvSpPr>
          <p:cNvPr id="3862" name="Google Shape;3862;p1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63" name="Google Shape;3863;p16"/>
          <p:cNvSpPr txBox="1"/>
          <p:nvPr>
            <p:ph idx="4294967295" type="subTitle"/>
          </p:nvPr>
        </p:nvSpPr>
        <p:spPr>
          <a:xfrm>
            <a:off x="496975" y="1417100"/>
            <a:ext cx="7388700" cy="58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100">
                <a:solidFill>
                  <a:srgbClr val="0B87A1"/>
                </a:solidFill>
              </a:rPr>
              <a:t>Las siguientes funcionalidades deben estar </a:t>
            </a:r>
            <a:r>
              <a:rPr b="1" lang="en" sz="2100">
                <a:solidFill>
                  <a:srgbClr val="0B87A1"/>
                </a:solidFill>
                <a:latin typeface="Titillium Web"/>
                <a:ea typeface="Titillium Web"/>
                <a:cs typeface="Titillium Web"/>
                <a:sym typeface="Titillium Web"/>
              </a:rPr>
              <a:t>deshabilitadas</a:t>
            </a:r>
            <a:endParaRPr b="1" sz="2100">
              <a:solidFill>
                <a:srgbClr val="0B87A1"/>
              </a:solidFill>
              <a:latin typeface="Titillium Web"/>
              <a:ea typeface="Titillium Web"/>
              <a:cs typeface="Titillium Web"/>
              <a:sym typeface="Titillium Web"/>
            </a:endParaRPr>
          </a:p>
        </p:txBody>
      </p:sp>
      <p:sp>
        <p:nvSpPr>
          <p:cNvPr id="3864" name="Google Shape;3864;p16"/>
          <p:cNvSpPr txBox="1"/>
          <p:nvPr>
            <p:ph idx="4294967295" type="subTitle"/>
          </p:nvPr>
        </p:nvSpPr>
        <p:spPr>
          <a:xfrm>
            <a:off x="235650" y="2053625"/>
            <a:ext cx="7500000" cy="24876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600"/>
              </a:spcBef>
              <a:spcAft>
                <a:spcPts val="0"/>
              </a:spcAft>
              <a:buClr>
                <a:srgbClr val="0B87A1"/>
              </a:buClr>
              <a:buSzPts val="1900"/>
              <a:buChar char="-"/>
            </a:pPr>
            <a:r>
              <a:rPr b="1" lang="en" sz="1900">
                <a:solidFill>
                  <a:srgbClr val="0B87A1"/>
                </a:solidFill>
              </a:rPr>
              <a:t>Mostrar centro de control en la pantalla de bloqueo</a:t>
            </a:r>
            <a:endParaRPr b="1" sz="1900">
              <a:solidFill>
                <a:srgbClr val="0B87A1"/>
              </a:solidFill>
            </a:endParaRPr>
          </a:p>
          <a:p>
            <a:pPr indent="-349250" lvl="0" marL="457200" rtl="0" algn="l">
              <a:lnSpc>
                <a:spcPct val="150000"/>
              </a:lnSpc>
              <a:spcBef>
                <a:spcPts val="0"/>
              </a:spcBef>
              <a:spcAft>
                <a:spcPts val="0"/>
              </a:spcAft>
              <a:buClr>
                <a:srgbClr val="0B87A1"/>
              </a:buClr>
              <a:buSzPts val="1900"/>
              <a:buChar char="-"/>
            </a:pPr>
            <a:r>
              <a:rPr b="1" lang="en" sz="1900">
                <a:solidFill>
                  <a:srgbClr val="0B87A1"/>
                </a:solidFill>
              </a:rPr>
              <a:t>Mostrar centro de notificaciones en la pantalla de bloqueo</a:t>
            </a:r>
            <a:endParaRPr b="1" sz="1900">
              <a:solidFill>
                <a:srgbClr val="0B87A1"/>
              </a:solidFill>
            </a:endParaRPr>
          </a:p>
          <a:p>
            <a:pPr indent="-349250" lvl="0" marL="457200" rtl="0" algn="l">
              <a:lnSpc>
                <a:spcPct val="150000"/>
              </a:lnSpc>
              <a:spcBef>
                <a:spcPts val="0"/>
              </a:spcBef>
              <a:spcAft>
                <a:spcPts val="0"/>
              </a:spcAft>
              <a:buSzPts val="1900"/>
              <a:buChar char="-"/>
            </a:pPr>
            <a:r>
              <a:rPr b="1" lang="en" sz="1900">
                <a:solidFill>
                  <a:srgbClr val="0B87A1"/>
                </a:solidFill>
              </a:rPr>
              <a:t>Permitir documentos de orígenes administrados en fuentes de destino no administrados</a:t>
            </a:r>
            <a:endParaRPr b="1" sz="1900">
              <a:solidFill>
                <a:srgbClr val="0B87A1"/>
              </a:solidFill>
            </a:endParaRPr>
          </a:p>
          <a:p>
            <a:pPr indent="-349250" lvl="0" marL="457200" rtl="0" algn="l">
              <a:lnSpc>
                <a:spcPct val="150000"/>
              </a:lnSpc>
              <a:spcBef>
                <a:spcPts val="0"/>
              </a:spcBef>
              <a:spcAft>
                <a:spcPts val="0"/>
              </a:spcAft>
              <a:buSzPts val="1900"/>
              <a:buChar char="-"/>
            </a:pPr>
            <a:r>
              <a:rPr b="1" lang="en" sz="1900">
                <a:solidFill>
                  <a:srgbClr val="0B87A1"/>
                </a:solidFill>
              </a:rPr>
              <a:t>Permitir documentos de orígenes no administrados en fuentes de destino administradas</a:t>
            </a:r>
            <a:endParaRPr b="1" sz="1900">
              <a:solidFill>
                <a:srgbClr val="0B87A1"/>
              </a:solidFill>
            </a:endParaRPr>
          </a:p>
        </p:txBody>
      </p:sp>
      <p:sp>
        <p:nvSpPr>
          <p:cNvPr id="3865" name="Google Shape;3865;p16"/>
          <p:cNvSpPr txBox="1"/>
          <p:nvPr>
            <p:ph idx="4294967295" type="ctrTitle"/>
          </p:nvPr>
        </p:nvSpPr>
        <p:spPr>
          <a:xfrm>
            <a:off x="496975" y="360425"/>
            <a:ext cx="8775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Restricciones de funcionalidad</a:t>
            </a:r>
            <a:endParaRPr sz="5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9" name="Shape 3869"/>
        <p:cNvGrpSpPr/>
        <p:nvPr/>
      </p:nvGrpSpPr>
      <p:grpSpPr>
        <a:xfrm>
          <a:off x="0" y="0"/>
          <a:ext cx="0" cy="0"/>
          <a:chOff x="0" y="0"/>
          <a:chExt cx="0" cy="0"/>
        </a:xfrm>
      </p:grpSpPr>
      <p:sp>
        <p:nvSpPr>
          <p:cNvPr id="3870" name="Google Shape;3870;p17"/>
          <p:cNvSpPr txBox="1"/>
          <p:nvPr>
            <p:ph type="ctrTitle"/>
          </p:nvPr>
        </p:nvSpPr>
        <p:spPr>
          <a:xfrm>
            <a:off x="266400" y="668950"/>
            <a:ext cx="63192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Restricciones de </a:t>
            </a:r>
            <a:r>
              <a:rPr lang="en" sz="4400"/>
              <a:t>aplicaciones</a:t>
            </a:r>
            <a:endParaRPr sz="4100"/>
          </a:p>
        </p:txBody>
      </p:sp>
      <p:sp>
        <p:nvSpPr>
          <p:cNvPr id="3871" name="Google Shape;3871;p17"/>
          <p:cNvSpPr txBox="1"/>
          <p:nvPr>
            <p:ph idx="1" type="subTitle"/>
          </p:nvPr>
        </p:nvSpPr>
        <p:spPr>
          <a:xfrm>
            <a:off x="481000" y="2220722"/>
            <a:ext cx="6104700" cy="1519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1900">
                <a:solidFill>
                  <a:srgbClr val="0B87A1"/>
                </a:solidFill>
              </a:rPr>
              <a:t>Forzar advertencia de fraude debe estar habilitado</a:t>
            </a:r>
            <a:endParaRPr b="1" sz="1900">
              <a:solidFill>
                <a:srgbClr val="0B87A1"/>
              </a:solidFill>
            </a:endParaRPr>
          </a:p>
          <a:p>
            <a:pPr indent="-381000" lvl="0" marL="457200" rtl="0" algn="l">
              <a:spcBef>
                <a:spcPts val="0"/>
              </a:spcBef>
              <a:spcAft>
                <a:spcPts val="0"/>
              </a:spcAft>
              <a:buSzPts val="2400"/>
              <a:buChar char="●"/>
            </a:pPr>
            <a:r>
              <a:rPr b="1" lang="en" sz="1900">
                <a:solidFill>
                  <a:srgbClr val="0B87A1"/>
                </a:solidFill>
              </a:rPr>
              <a:t>Aceptar cookies se establece en 'Desde sitios web que visito' o 'Desde sólo sitio web actual'</a:t>
            </a:r>
            <a:endParaRPr/>
          </a:p>
          <a:p>
            <a:pPr indent="0" lvl="0" marL="0" rtl="0" algn="l">
              <a:spcBef>
                <a:spcPts val="0"/>
              </a:spcBef>
              <a:spcAft>
                <a:spcPts val="0"/>
              </a:spcAft>
              <a:buNone/>
            </a:pPr>
            <a:r>
              <a:t/>
            </a:r>
            <a:endParaRPr b="1">
              <a:latin typeface="Titillium Web"/>
              <a:ea typeface="Titillium Web"/>
              <a:cs typeface="Titillium Web"/>
              <a:sym typeface="Titillium Web"/>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5" name="Shape 3875"/>
        <p:cNvGrpSpPr/>
        <p:nvPr/>
      </p:nvGrpSpPr>
      <p:grpSpPr>
        <a:xfrm>
          <a:off x="0" y="0"/>
          <a:ext cx="0" cy="0"/>
          <a:chOff x="0" y="0"/>
          <a:chExt cx="0" cy="0"/>
        </a:xfrm>
      </p:grpSpPr>
      <p:sp>
        <p:nvSpPr>
          <p:cNvPr id="3876" name="Google Shape;3876;p1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Contraseñas</a:t>
            </a:r>
            <a:endParaRPr/>
          </a:p>
        </p:txBody>
      </p:sp>
      <p:sp>
        <p:nvSpPr>
          <p:cNvPr id="3877" name="Google Shape;3877;p18"/>
          <p:cNvSpPr txBox="1"/>
          <p:nvPr>
            <p:ph idx="1" type="body"/>
          </p:nvPr>
        </p:nvSpPr>
        <p:spPr>
          <a:xfrm>
            <a:off x="718300" y="1755475"/>
            <a:ext cx="2179200" cy="143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1.No debe permitir valores simples</a:t>
            </a:r>
            <a:endParaRPr sz="1200"/>
          </a:p>
        </p:txBody>
      </p:sp>
      <p:sp>
        <p:nvSpPr>
          <p:cNvPr id="3878" name="Google Shape;3878;p18"/>
          <p:cNvSpPr txBox="1"/>
          <p:nvPr>
            <p:ph idx="2" type="body"/>
          </p:nvPr>
        </p:nvSpPr>
        <p:spPr>
          <a:xfrm>
            <a:off x="3009263" y="1755475"/>
            <a:ext cx="2179200" cy="143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2. La contraseña debe tener al menos 6 </a:t>
            </a:r>
            <a:r>
              <a:rPr b="1" lang="en"/>
              <a:t>dígitos</a:t>
            </a:r>
            <a:endParaRPr sz="1200"/>
          </a:p>
        </p:txBody>
      </p:sp>
      <p:sp>
        <p:nvSpPr>
          <p:cNvPr id="3879" name="Google Shape;3879;p18"/>
          <p:cNvSpPr txBox="1"/>
          <p:nvPr>
            <p:ph idx="3" type="body"/>
          </p:nvPr>
        </p:nvSpPr>
        <p:spPr>
          <a:xfrm>
            <a:off x="5300225" y="1755475"/>
            <a:ext cx="2179200" cy="143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3. El </a:t>
            </a:r>
            <a:r>
              <a:rPr b="1" lang="en"/>
              <a:t>máximo</a:t>
            </a:r>
            <a:r>
              <a:rPr b="1" lang="en"/>
              <a:t> tiempo de bloqueo debe ser de 2 minutos</a:t>
            </a:r>
            <a:endParaRPr sz="1200"/>
          </a:p>
          <a:p>
            <a:pPr indent="0" lvl="0" marL="0" rtl="0" algn="l">
              <a:spcBef>
                <a:spcPts val="600"/>
              </a:spcBef>
              <a:spcAft>
                <a:spcPts val="0"/>
              </a:spcAft>
              <a:buNone/>
            </a:pPr>
            <a:r>
              <a:t/>
            </a:r>
            <a:endParaRPr sz="1200"/>
          </a:p>
        </p:txBody>
      </p:sp>
      <p:sp>
        <p:nvSpPr>
          <p:cNvPr id="3880" name="Google Shape;3880;p18"/>
          <p:cNvSpPr txBox="1"/>
          <p:nvPr>
            <p:ph idx="1" type="body"/>
          </p:nvPr>
        </p:nvSpPr>
        <p:spPr>
          <a:xfrm>
            <a:off x="1404100" y="3203275"/>
            <a:ext cx="2179200" cy="143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4. Período de gracia máximo para el bloqueo del dispositivo debe ser inmediato</a:t>
            </a:r>
            <a:endParaRPr sz="1200"/>
          </a:p>
        </p:txBody>
      </p:sp>
      <p:sp>
        <p:nvSpPr>
          <p:cNvPr id="3881" name="Google Shape;3881;p18"/>
          <p:cNvSpPr txBox="1"/>
          <p:nvPr>
            <p:ph idx="2" type="body"/>
          </p:nvPr>
        </p:nvSpPr>
        <p:spPr>
          <a:xfrm>
            <a:off x="4310488" y="3203275"/>
            <a:ext cx="2179200" cy="143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5. El </a:t>
            </a:r>
            <a:r>
              <a:rPr b="1" lang="en"/>
              <a:t>máximo</a:t>
            </a:r>
            <a:r>
              <a:rPr b="1" lang="en"/>
              <a:t> de intentos de intentos fallidos debe ser 6</a:t>
            </a:r>
            <a:endParaRPr sz="1200"/>
          </a:p>
        </p:txBody>
      </p:sp>
      <p:sp>
        <p:nvSpPr>
          <p:cNvPr id="3882" name="Google Shape;3882;p1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83" name="Google Shape;3883;p18"/>
          <p:cNvSpPr/>
          <p:nvPr/>
        </p:nvSpPr>
        <p:spPr>
          <a:xfrm>
            <a:off x="3085165" y="1050298"/>
            <a:ext cx="269526" cy="387967"/>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7" name="Shape 3887"/>
        <p:cNvGrpSpPr/>
        <p:nvPr/>
      </p:nvGrpSpPr>
      <p:grpSpPr>
        <a:xfrm>
          <a:off x="0" y="0"/>
          <a:ext cx="0" cy="0"/>
          <a:chOff x="0" y="0"/>
          <a:chExt cx="0" cy="0"/>
        </a:xfrm>
      </p:grpSpPr>
      <p:sp>
        <p:nvSpPr>
          <p:cNvPr id="3888" name="Google Shape;3888;p1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89" name="Google Shape;3889;p19"/>
          <p:cNvSpPr txBox="1"/>
          <p:nvPr>
            <p:ph idx="4294967295" type="title"/>
          </p:nvPr>
        </p:nvSpPr>
        <p:spPr>
          <a:xfrm>
            <a:off x="3105625" y="1671750"/>
            <a:ext cx="2765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¿Preguntas?</a:t>
            </a:r>
            <a:endParaRPr/>
          </a:p>
        </p:txBody>
      </p:sp>
      <p:sp>
        <p:nvSpPr>
          <p:cNvPr id="3890" name="Google Shape;3890;p19"/>
          <p:cNvSpPr txBox="1"/>
          <p:nvPr>
            <p:ph idx="4294967295" type="title"/>
          </p:nvPr>
        </p:nvSpPr>
        <p:spPr>
          <a:xfrm>
            <a:off x="2460200" y="2746300"/>
            <a:ext cx="36669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Muchas gracias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