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8" r:id="rId6"/>
    <p:sldId id="269" r:id="rId7"/>
    <p:sldId id="270" r:id="rId8"/>
    <p:sldId id="261" r:id="rId9"/>
    <p:sldId id="271" r:id="rId10"/>
    <p:sldId id="272" r:id="rId11"/>
    <p:sldId id="273" r:id="rId12"/>
    <p:sldId id="27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55021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8F5B73-2873-4B2C-B293-985ED23C6A6F}" type="datetimeFigureOut">
              <a:rPr lang="es-CO" smtClean="0"/>
              <a:t>21/09/2022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131701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117854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338F5B73-2873-4B2C-B293-985ED23C6A6F}" type="datetimeFigureOut">
              <a:rPr lang="es-CO" smtClean="0"/>
              <a:t>21/09/2022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1816076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1787082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845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3549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38F5B73-2873-4B2C-B293-985ED23C6A6F}" type="datetimeFigureOut">
              <a:rPr lang="es-CO" smtClean="0"/>
              <a:t>21/09/2022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32235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38F5B73-2873-4B2C-B293-985ED23C6A6F}" type="datetimeFigureOut">
              <a:rPr lang="es-CO" smtClean="0"/>
              <a:t>21/09/2022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182007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38F5B73-2873-4B2C-B293-985ED23C6A6F}" type="datetimeFigureOut">
              <a:rPr lang="es-CO" smtClean="0"/>
              <a:t>21/09/2022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18380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38F5B73-2873-4B2C-B293-985ED23C6A6F}" type="datetimeFigureOut">
              <a:rPr lang="es-CO" smtClean="0"/>
              <a:t>21/09/2022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43890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F5B73-2873-4B2C-B293-985ED23C6A6F}" type="datetimeFigureOut">
              <a:rPr lang="es-CO" smtClean="0"/>
              <a:t>21/09/2022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404761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8F5B73-2873-4B2C-B293-985ED23C6A6F}" type="datetimeFigureOut">
              <a:rPr lang="es-CO" smtClean="0"/>
              <a:t>21/09/2022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359193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338F5B73-2873-4B2C-B293-985ED23C6A6F}" type="datetimeFigureOut">
              <a:rPr lang="es-CO" smtClean="0"/>
              <a:t>21/09/2022</a:t>
            </a:fld>
            <a:endParaRPr lang="es-CO"/>
          </a:p>
        </p:txBody>
      </p:sp>
      <p:sp>
        <p:nvSpPr>
          <p:cNvPr id="6" name="Footer Placeholder 5"/>
          <p:cNvSpPr>
            <a:spLocks noGrp="1"/>
          </p:cNvSpPr>
          <p:nvPr>
            <p:ph type="ftr" sz="quarter" idx="11"/>
          </p:nvPr>
        </p:nvSpPr>
        <p:spPr>
          <a:xfrm>
            <a:off x="590396" y="6041362"/>
            <a:ext cx="3295413" cy="365125"/>
          </a:xfrm>
        </p:spPr>
        <p:txBody>
          <a:bodyPr/>
          <a:lstStyle/>
          <a:p>
            <a:endParaRPr lang="es-CO"/>
          </a:p>
        </p:txBody>
      </p:sp>
      <p:sp>
        <p:nvSpPr>
          <p:cNvPr id="7" name="Slide Number Placeholder 6"/>
          <p:cNvSpPr>
            <a:spLocks noGrp="1"/>
          </p:cNvSpPr>
          <p:nvPr>
            <p:ph type="sldNum" sz="quarter" idx="12"/>
          </p:nvPr>
        </p:nvSpPr>
        <p:spPr>
          <a:xfrm>
            <a:off x="4862689" y="5915888"/>
            <a:ext cx="1062155" cy="490599"/>
          </a:xfrm>
        </p:spPr>
        <p:txBody>
          <a:bodyPr/>
          <a:lstStyle/>
          <a:p>
            <a:fld id="{54BFEF03-CFB8-4166-AF46-4EA70FDD9632}" type="slidenum">
              <a:rPr lang="es-CO" smtClean="0"/>
              <a:t>‹Nº›</a:t>
            </a:fld>
            <a:endParaRPr lang="es-CO"/>
          </a:p>
        </p:txBody>
      </p:sp>
    </p:spTree>
    <p:extLst>
      <p:ext uri="{BB962C8B-B14F-4D97-AF65-F5344CB8AC3E}">
        <p14:creationId xmlns:p14="http://schemas.microsoft.com/office/powerpoint/2010/main" val="2272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CO"/>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38F5B73-2873-4B2C-B293-985ED23C6A6F}" type="datetimeFigureOut">
              <a:rPr lang="es-CO" smtClean="0"/>
              <a:t>21/09/2022</a:t>
            </a:fld>
            <a:endParaRPr lang="es-CO"/>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FEF03-CFB8-4166-AF46-4EA70FDD9632}" type="slidenum">
              <a:rPr lang="es-CO" smtClean="0"/>
              <a:t>‹Nº›</a:t>
            </a:fld>
            <a:endParaRPr lang="es-CO"/>
          </a:p>
        </p:txBody>
      </p:sp>
    </p:spTree>
    <p:extLst>
      <p:ext uri="{BB962C8B-B14F-4D97-AF65-F5344CB8AC3E}">
        <p14:creationId xmlns:p14="http://schemas.microsoft.com/office/powerpoint/2010/main" val="31669974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EA260-A8EB-1F5D-57C7-FCF3D05B5971}"/>
              </a:ext>
            </a:extLst>
          </p:cNvPr>
          <p:cNvSpPr>
            <a:spLocks noGrp="1"/>
          </p:cNvSpPr>
          <p:nvPr>
            <p:ph type="ctrTitle"/>
          </p:nvPr>
        </p:nvSpPr>
        <p:spPr>
          <a:xfrm>
            <a:off x="1370693" y="361757"/>
            <a:ext cx="9440034" cy="947906"/>
          </a:xfrm>
        </p:spPr>
        <p:txBody>
          <a:bodyPr/>
          <a:lstStyle/>
          <a:p>
            <a:r>
              <a:rPr lang="es-ES" dirty="0"/>
              <a:t>INNOVA COLOMBIA</a:t>
            </a:r>
            <a:endParaRPr lang="es-CO" dirty="0"/>
          </a:p>
        </p:txBody>
      </p:sp>
      <p:sp>
        <p:nvSpPr>
          <p:cNvPr id="3" name="Subtítulo 2">
            <a:extLst>
              <a:ext uri="{FF2B5EF4-FFF2-40B4-BE49-F238E27FC236}">
                <a16:creationId xmlns:a16="http://schemas.microsoft.com/office/drawing/2014/main" id="{E0B0F0EF-18B7-426D-FABA-2A4FDB55BB5A}"/>
              </a:ext>
            </a:extLst>
          </p:cNvPr>
          <p:cNvSpPr>
            <a:spLocks noGrp="1"/>
          </p:cNvSpPr>
          <p:nvPr>
            <p:ph type="subTitle" idx="1"/>
          </p:nvPr>
        </p:nvSpPr>
        <p:spPr>
          <a:xfrm>
            <a:off x="1370693" y="5144970"/>
            <a:ext cx="9440034" cy="947906"/>
          </a:xfrm>
        </p:spPr>
        <p:txBody>
          <a:bodyPr>
            <a:normAutofit/>
          </a:bodyPr>
          <a:lstStyle/>
          <a:p>
            <a:r>
              <a:rPr lang="es-ES" sz="3600" dirty="0"/>
              <a:t>EDY SANTIAGO CASTRO BUITRAGO</a:t>
            </a:r>
            <a:endParaRPr lang="es-CO" sz="3600" dirty="0"/>
          </a:p>
        </p:txBody>
      </p:sp>
      <p:sp>
        <p:nvSpPr>
          <p:cNvPr id="4" name="Título 1">
            <a:extLst>
              <a:ext uri="{FF2B5EF4-FFF2-40B4-BE49-F238E27FC236}">
                <a16:creationId xmlns:a16="http://schemas.microsoft.com/office/drawing/2014/main" id="{A7C5E94A-29A2-5275-CCDC-F7C81931AC06}"/>
              </a:ext>
            </a:extLst>
          </p:cNvPr>
          <p:cNvSpPr txBox="1">
            <a:spLocks/>
          </p:cNvSpPr>
          <p:nvPr/>
        </p:nvSpPr>
        <p:spPr>
          <a:xfrm>
            <a:off x="1370693" y="1443851"/>
            <a:ext cx="9440034" cy="947906"/>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STRANGER THINGS</a:t>
            </a:r>
            <a:endParaRPr lang="es-CO" dirty="0"/>
          </a:p>
        </p:txBody>
      </p:sp>
      <p:pic>
        <p:nvPicPr>
          <p:cNvPr id="6" name="Imagen 5">
            <a:extLst>
              <a:ext uri="{FF2B5EF4-FFF2-40B4-BE49-F238E27FC236}">
                <a16:creationId xmlns:a16="http://schemas.microsoft.com/office/drawing/2014/main" id="{D50F9D64-8FD4-63C8-B36E-31C71C9D7FC2}"/>
              </a:ext>
            </a:extLst>
          </p:cNvPr>
          <p:cNvPicPr>
            <a:picLocks noChangeAspect="1"/>
          </p:cNvPicPr>
          <p:nvPr/>
        </p:nvPicPr>
        <p:blipFill>
          <a:blip r:embed="rId2"/>
          <a:stretch>
            <a:fillRect/>
          </a:stretch>
        </p:blipFill>
        <p:spPr>
          <a:xfrm>
            <a:off x="8063459" y="2659501"/>
            <a:ext cx="3495675" cy="1257300"/>
          </a:xfrm>
          <a:prstGeom prst="rect">
            <a:avLst/>
          </a:prstGeom>
        </p:spPr>
      </p:pic>
      <p:pic>
        <p:nvPicPr>
          <p:cNvPr id="8" name="Imagen 7" descr="Texto&#10;&#10;Descripción generada automáticamente">
            <a:extLst>
              <a:ext uri="{FF2B5EF4-FFF2-40B4-BE49-F238E27FC236}">
                <a16:creationId xmlns:a16="http://schemas.microsoft.com/office/drawing/2014/main" id="{F913AC73-8D40-D4DB-0FB5-8DE6D0B58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53" y="2537832"/>
            <a:ext cx="3437894" cy="1936285"/>
          </a:xfrm>
          <a:prstGeom prst="rect">
            <a:avLst/>
          </a:prstGeom>
        </p:spPr>
      </p:pic>
    </p:spTree>
    <p:extLst>
      <p:ext uri="{BB962C8B-B14F-4D97-AF65-F5344CB8AC3E}">
        <p14:creationId xmlns:p14="http://schemas.microsoft.com/office/powerpoint/2010/main" val="302201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B8008-2DA4-8A0D-6A08-BF955FA0D49E}"/>
              </a:ext>
            </a:extLst>
          </p:cNvPr>
          <p:cNvSpPr>
            <a:spLocks noGrp="1"/>
          </p:cNvSpPr>
          <p:nvPr>
            <p:ph type="title"/>
          </p:nvPr>
        </p:nvSpPr>
        <p:spPr/>
        <p:txBody>
          <a:bodyPr/>
          <a:lstStyle/>
          <a:p>
            <a:r>
              <a:rPr lang="es-ES" dirty="0"/>
              <a:t>SPRINTS</a:t>
            </a:r>
            <a:endParaRPr lang="es-CO" dirty="0"/>
          </a:p>
        </p:txBody>
      </p:sp>
      <p:pic>
        <p:nvPicPr>
          <p:cNvPr id="4" name="Imagen 3">
            <a:extLst>
              <a:ext uri="{FF2B5EF4-FFF2-40B4-BE49-F238E27FC236}">
                <a16:creationId xmlns:a16="http://schemas.microsoft.com/office/drawing/2014/main" id="{C044BF3B-F8B6-E686-6097-6F329E9AB089}"/>
              </a:ext>
            </a:extLst>
          </p:cNvPr>
          <p:cNvPicPr>
            <a:picLocks noChangeAspect="1"/>
          </p:cNvPicPr>
          <p:nvPr/>
        </p:nvPicPr>
        <p:blipFill>
          <a:blip r:embed="rId2"/>
          <a:stretch>
            <a:fillRect/>
          </a:stretch>
        </p:blipFill>
        <p:spPr>
          <a:xfrm>
            <a:off x="449286" y="2101948"/>
            <a:ext cx="11255033" cy="4308864"/>
          </a:xfrm>
          <a:prstGeom prst="rect">
            <a:avLst/>
          </a:prstGeom>
        </p:spPr>
      </p:pic>
    </p:spTree>
    <p:extLst>
      <p:ext uri="{BB962C8B-B14F-4D97-AF65-F5344CB8AC3E}">
        <p14:creationId xmlns:p14="http://schemas.microsoft.com/office/powerpoint/2010/main" val="211261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B8008-2DA4-8A0D-6A08-BF955FA0D49E}"/>
              </a:ext>
            </a:extLst>
          </p:cNvPr>
          <p:cNvSpPr>
            <a:spLocks noGrp="1"/>
          </p:cNvSpPr>
          <p:nvPr>
            <p:ph type="title"/>
          </p:nvPr>
        </p:nvSpPr>
        <p:spPr/>
        <p:txBody>
          <a:bodyPr/>
          <a:lstStyle/>
          <a:p>
            <a:r>
              <a:rPr lang="es-ES" dirty="0"/>
              <a:t>SPRINTS</a:t>
            </a:r>
            <a:endParaRPr lang="es-CO" dirty="0"/>
          </a:p>
        </p:txBody>
      </p:sp>
      <p:pic>
        <p:nvPicPr>
          <p:cNvPr id="4" name="Imagen 3">
            <a:extLst>
              <a:ext uri="{FF2B5EF4-FFF2-40B4-BE49-F238E27FC236}">
                <a16:creationId xmlns:a16="http://schemas.microsoft.com/office/drawing/2014/main" id="{D4D9CB27-2AC8-B412-80E1-5FB5AFFA38F4}"/>
              </a:ext>
            </a:extLst>
          </p:cNvPr>
          <p:cNvPicPr>
            <a:picLocks noChangeAspect="1"/>
          </p:cNvPicPr>
          <p:nvPr/>
        </p:nvPicPr>
        <p:blipFill>
          <a:blip r:embed="rId2"/>
          <a:stretch>
            <a:fillRect/>
          </a:stretch>
        </p:blipFill>
        <p:spPr>
          <a:xfrm>
            <a:off x="378948" y="2176755"/>
            <a:ext cx="11003049" cy="4234057"/>
          </a:xfrm>
          <a:prstGeom prst="rect">
            <a:avLst/>
          </a:prstGeom>
        </p:spPr>
      </p:pic>
    </p:spTree>
    <p:extLst>
      <p:ext uri="{BB962C8B-B14F-4D97-AF65-F5344CB8AC3E}">
        <p14:creationId xmlns:p14="http://schemas.microsoft.com/office/powerpoint/2010/main" val="178028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B8008-2DA4-8A0D-6A08-BF955FA0D49E}"/>
              </a:ext>
            </a:extLst>
          </p:cNvPr>
          <p:cNvSpPr>
            <a:spLocks noGrp="1"/>
          </p:cNvSpPr>
          <p:nvPr>
            <p:ph type="title"/>
          </p:nvPr>
        </p:nvSpPr>
        <p:spPr/>
        <p:txBody>
          <a:bodyPr/>
          <a:lstStyle/>
          <a:p>
            <a:r>
              <a:rPr lang="es-ES" dirty="0"/>
              <a:t>SPRINTS</a:t>
            </a:r>
            <a:endParaRPr lang="es-CO" dirty="0"/>
          </a:p>
        </p:txBody>
      </p:sp>
      <p:pic>
        <p:nvPicPr>
          <p:cNvPr id="4" name="Imagen 3">
            <a:extLst>
              <a:ext uri="{FF2B5EF4-FFF2-40B4-BE49-F238E27FC236}">
                <a16:creationId xmlns:a16="http://schemas.microsoft.com/office/drawing/2014/main" id="{22CCB46F-E6E1-10FF-6A8B-DC478265DA9A}"/>
              </a:ext>
            </a:extLst>
          </p:cNvPr>
          <p:cNvPicPr>
            <a:picLocks noChangeAspect="1"/>
          </p:cNvPicPr>
          <p:nvPr/>
        </p:nvPicPr>
        <p:blipFill>
          <a:blip r:embed="rId2"/>
          <a:stretch>
            <a:fillRect/>
          </a:stretch>
        </p:blipFill>
        <p:spPr>
          <a:xfrm>
            <a:off x="810000" y="2044770"/>
            <a:ext cx="10401951" cy="4366041"/>
          </a:xfrm>
          <a:prstGeom prst="rect">
            <a:avLst/>
          </a:prstGeom>
        </p:spPr>
      </p:pic>
    </p:spTree>
    <p:extLst>
      <p:ext uri="{BB962C8B-B14F-4D97-AF65-F5344CB8AC3E}">
        <p14:creationId xmlns:p14="http://schemas.microsoft.com/office/powerpoint/2010/main" val="217317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2730D-B8CC-95AB-E4D5-239C7DD27C73}"/>
              </a:ext>
            </a:extLst>
          </p:cNvPr>
          <p:cNvSpPr>
            <a:spLocks noGrp="1"/>
          </p:cNvSpPr>
          <p:nvPr>
            <p:ph type="title"/>
          </p:nvPr>
        </p:nvSpPr>
        <p:spPr/>
        <p:txBody>
          <a:bodyPr/>
          <a:lstStyle/>
          <a:p>
            <a:r>
              <a:rPr lang="es-ES" dirty="0"/>
              <a:t>GRACIAS</a:t>
            </a:r>
            <a:endParaRPr lang="es-CO" dirty="0"/>
          </a:p>
        </p:txBody>
      </p:sp>
      <p:pic>
        <p:nvPicPr>
          <p:cNvPr id="5" name="Imagen 4" descr="Texto&#10;&#10;Descripción generada automáticamente">
            <a:extLst>
              <a:ext uri="{FF2B5EF4-FFF2-40B4-BE49-F238E27FC236}">
                <a16:creationId xmlns:a16="http://schemas.microsoft.com/office/drawing/2014/main" id="{E8E86C63-DA5B-FA03-E987-CE129A8E0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4" y="5182087"/>
            <a:ext cx="9163050" cy="1228725"/>
          </a:xfrm>
          <a:prstGeom prst="rect">
            <a:avLst/>
          </a:prstGeom>
        </p:spPr>
      </p:pic>
      <p:pic>
        <p:nvPicPr>
          <p:cNvPr id="7" name="Imagen 6" descr="Texto&#10;&#10;Descripción generada automáticamente">
            <a:extLst>
              <a:ext uri="{FF2B5EF4-FFF2-40B4-BE49-F238E27FC236}">
                <a16:creationId xmlns:a16="http://schemas.microsoft.com/office/drawing/2014/main" id="{10D5CDF4-AC80-1A13-5AB9-34829D53B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2" y="1885950"/>
            <a:ext cx="8963025" cy="1228725"/>
          </a:xfrm>
          <a:prstGeom prst="rect">
            <a:avLst/>
          </a:prstGeom>
        </p:spPr>
      </p:pic>
      <p:pic>
        <p:nvPicPr>
          <p:cNvPr id="8" name="Imagen 7">
            <a:extLst>
              <a:ext uri="{FF2B5EF4-FFF2-40B4-BE49-F238E27FC236}">
                <a16:creationId xmlns:a16="http://schemas.microsoft.com/office/drawing/2014/main" id="{9809F588-0B64-4B07-A805-686E8910D7C2}"/>
              </a:ext>
            </a:extLst>
          </p:cNvPr>
          <p:cNvPicPr>
            <a:picLocks noChangeAspect="1"/>
          </p:cNvPicPr>
          <p:nvPr/>
        </p:nvPicPr>
        <p:blipFill>
          <a:blip r:embed="rId4"/>
          <a:stretch>
            <a:fillRect/>
          </a:stretch>
        </p:blipFill>
        <p:spPr>
          <a:xfrm>
            <a:off x="4248148" y="3582987"/>
            <a:ext cx="3495675" cy="1257300"/>
          </a:xfrm>
          <a:prstGeom prst="rect">
            <a:avLst/>
          </a:prstGeom>
        </p:spPr>
      </p:pic>
    </p:spTree>
    <p:extLst>
      <p:ext uri="{BB962C8B-B14F-4D97-AF65-F5344CB8AC3E}">
        <p14:creationId xmlns:p14="http://schemas.microsoft.com/office/powerpoint/2010/main" val="93705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51584-4A6E-1820-B775-78630FB6CE94}"/>
              </a:ext>
            </a:extLst>
          </p:cNvPr>
          <p:cNvSpPr>
            <a:spLocks noGrp="1"/>
          </p:cNvSpPr>
          <p:nvPr>
            <p:ph type="title"/>
          </p:nvPr>
        </p:nvSpPr>
        <p:spPr/>
        <p:txBody>
          <a:bodyPr/>
          <a:lstStyle/>
          <a:p>
            <a:r>
              <a:rPr lang="es-ES" dirty="0"/>
              <a:t>INTRODUCCION</a:t>
            </a:r>
            <a:endParaRPr lang="es-CO" dirty="0"/>
          </a:p>
        </p:txBody>
      </p:sp>
      <p:sp>
        <p:nvSpPr>
          <p:cNvPr id="3" name="Marcador de contenido 2">
            <a:extLst>
              <a:ext uri="{FF2B5EF4-FFF2-40B4-BE49-F238E27FC236}">
                <a16:creationId xmlns:a16="http://schemas.microsoft.com/office/drawing/2014/main" id="{FD8E4C97-BDE8-1C01-6292-D5F0AAE375BC}"/>
              </a:ext>
            </a:extLst>
          </p:cNvPr>
          <p:cNvSpPr>
            <a:spLocks noGrp="1"/>
          </p:cNvSpPr>
          <p:nvPr>
            <p:ph idx="1"/>
          </p:nvPr>
        </p:nvSpPr>
        <p:spPr/>
        <p:txBody>
          <a:bodyPr/>
          <a:lstStyle/>
          <a:p>
            <a:pPr marL="0" indent="0">
              <a:buNone/>
            </a:pPr>
            <a:r>
              <a:rPr lang="es-ES" dirty="0"/>
              <a:t>A continuación, vamos a presentar el paso a paso del desarrollo del proyecto </a:t>
            </a:r>
            <a:r>
              <a:rPr lang="es-ES" dirty="0" err="1"/>
              <a:t>Stranger</a:t>
            </a:r>
            <a:r>
              <a:rPr lang="es-ES" dirty="0"/>
              <a:t> </a:t>
            </a:r>
            <a:r>
              <a:rPr lang="es-ES" dirty="0" err="1"/>
              <a:t>Things</a:t>
            </a:r>
            <a:r>
              <a:rPr lang="es-ES" dirty="0"/>
              <a:t>, que esta desarrollado bajo el control de la empresa INNOVA COLOMBIA, una empresa enfocada en el desarrollo de soluciones informáticas de software libre, que en esta ocasión, se adentra al desarrollo de un proyecto que ofrecerá toda la información de la serie tanto a sus fanáticos, como a los que empiezan a disfrutar de este contenido. Cabe resaltar que el siguiente proyecto se va trabajar bajo el marco de trabajo SCRUM.</a:t>
            </a:r>
            <a:endParaRPr lang="es-CO" dirty="0"/>
          </a:p>
        </p:txBody>
      </p:sp>
    </p:spTree>
    <p:extLst>
      <p:ext uri="{BB962C8B-B14F-4D97-AF65-F5344CB8AC3E}">
        <p14:creationId xmlns:p14="http://schemas.microsoft.com/office/powerpoint/2010/main" val="301128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A1C58-787D-60D2-B86A-EDEA7D168A1B}"/>
              </a:ext>
            </a:extLst>
          </p:cNvPr>
          <p:cNvSpPr>
            <a:spLocks noGrp="1"/>
          </p:cNvSpPr>
          <p:nvPr>
            <p:ph type="title"/>
          </p:nvPr>
        </p:nvSpPr>
        <p:spPr/>
        <p:txBody>
          <a:bodyPr/>
          <a:lstStyle/>
          <a:p>
            <a:r>
              <a:rPr lang="es-ES" dirty="0"/>
              <a:t>EQUIPO DE TRABAJO</a:t>
            </a:r>
            <a:endParaRPr lang="es-CO" dirty="0"/>
          </a:p>
        </p:txBody>
      </p:sp>
      <p:pic>
        <p:nvPicPr>
          <p:cNvPr id="6" name="Imagen 5">
            <a:extLst>
              <a:ext uri="{FF2B5EF4-FFF2-40B4-BE49-F238E27FC236}">
                <a16:creationId xmlns:a16="http://schemas.microsoft.com/office/drawing/2014/main" id="{F619B439-B64D-CA17-0F4F-5CFBBB1A81E0}"/>
              </a:ext>
            </a:extLst>
          </p:cNvPr>
          <p:cNvPicPr>
            <a:picLocks noChangeAspect="1"/>
          </p:cNvPicPr>
          <p:nvPr/>
        </p:nvPicPr>
        <p:blipFill>
          <a:blip r:embed="rId2"/>
          <a:stretch>
            <a:fillRect/>
          </a:stretch>
        </p:blipFill>
        <p:spPr>
          <a:xfrm>
            <a:off x="970671" y="2273948"/>
            <a:ext cx="10100603" cy="3943972"/>
          </a:xfrm>
          <a:prstGeom prst="rect">
            <a:avLst/>
          </a:prstGeom>
        </p:spPr>
      </p:pic>
    </p:spTree>
    <p:extLst>
      <p:ext uri="{BB962C8B-B14F-4D97-AF65-F5344CB8AC3E}">
        <p14:creationId xmlns:p14="http://schemas.microsoft.com/office/powerpoint/2010/main" val="370675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41F5-73C2-99EA-CA07-A8937E7F24AB}"/>
              </a:ext>
            </a:extLst>
          </p:cNvPr>
          <p:cNvSpPr>
            <a:spLocks noGrp="1"/>
          </p:cNvSpPr>
          <p:nvPr>
            <p:ph type="title"/>
          </p:nvPr>
        </p:nvSpPr>
        <p:spPr/>
        <p:txBody>
          <a:bodyPr/>
          <a:lstStyle/>
          <a:p>
            <a:r>
              <a:rPr lang="es-ES" dirty="0"/>
              <a:t>BACKLOG</a:t>
            </a:r>
            <a:endParaRPr lang="es-CO" dirty="0"/>
          </a:p>
        </p:txBody>
      </p:sp>
      <p:pic>
        <p:nvPicPr>
          <p:cNvPr id="5" name="Imagen 4">
            <a:extLst>
              <a:ext uri="{FF2B5EF4-FFF2-40B4-BE49-F238E27FC236}">
                <a16:creationId xmlns:a16="http://schemas.microsoft.com/office/drawing/2014/main" id="{21225464-1D0F-5302-2462-8A388CC4DA8F}"/>
              </a:ext>
            </a:extLst>
          </p:cNvPr>
          <p:cNvPicPr>
            <a:picLocks noChangeAspect="1"/>
          </p:cNvPicPr>
          <p:nvPr/>
        </p:nvPicPr>
        <p:blipFill>
          <a:blip r:embed="rId2"/>
          <a:stretch>
            <a:fillRect/>
          </a:stretch>
        </p:blipFill>
        <p:spPr>
          <a:xfrm>
            <a:off x="633046" y="2200274"/>
            <a:ext cx="11183816" cy="4210537"/>
          </a:xfrm>
          <a:prstGeom prst="rect">
            <a:avLst/>
          </a:prstGeom>
        </p:spPr>
      </p:pic>
    </p:spTree>
    <p:extLst>
      <p:ext uri="{BB962C8B-B14F-4D97-AF65-F5344CB8AC3E}">
        <p14:creationId xmlns:p14="http://schemas.microsoft.com/office/powerpoint/2010/main" val="22789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41F5-73C2-99EA-CA07-A8937E7F24AB}"/>
              </a:ext>
            </a:extLst>
          </p:cNvPr>
          <p:cNvSpPr>
            <a:spLocks noGrp="1"/>
          </p:cNvSpPr>
          <p:nvPr>
            <p:ph type="title"/>
          </p:nvPr>
        </p:nvSpPr>
        <p:spPr/>
        <p:txBody>
          <a:bodyPr/>
          <a:lstStyle/>
          <a:p>
            <a:r>
              <a:rPr lang="es-ES" dirty="0"/>
              <a:t>BACKLOG</a:t>
            </a:r>
            <a:endParaRPr lang="es-CO" dirty="0"/>
          </a:p>
        </p:txBody>
      </p:sp>
      <p:pic>
        <p:nvPicPr>
          <p:cNvPr id="4" name="Imagen 3">
            <a:extLst>
              <a:ext uri="{FF2B5EF4-FFF2-40B4-BE49-F238E27FC236}">
                <a16:creationId xmlns:a16="http://schemas.microsoft.com/office/drawing/2014/main" id="{4E494429-6723-5554-7A8A-4327F304D1C3}"/>
              </a:ext>
            </a:extLst>
          </p:cNvPr>
          <p:cNvPicPr>
            <a:picLocks noChangeAspect="1"/>
          </p:cNvPicPr>
          <p:nvPr/>
        </p:nvPicPr>
        <p:blipFill>
          <a:blip r:embed="rId2"/>
          <a:stretch>
            <a:fillRect/>
          </a:stretch>
        </p:blipFill>
        <p:spPr>
          <a:xfrm>
            <a:off x="548640" y="2531304"/>
            <a:ext cx="11099409" cy="3419329"/>
          </a:xfrm>
          <a:prstGeom prst="rect">
            <a:avLst/>
          </a:prstGeom>
        </p:spPr>
      </p:pic>
    </p:spTree>
    <p:extLst>
      <p:ext uri="{BB962C8B-B14F-4D97-AF65-F5344CB8AC3E}">
        <p14:creationId xmlns:p14="http://schemas.microsoft.com/office/powerpoint/2010/main" val="68188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41F5-73C2-99EA-CA07-A8937E7F24AB}"/>
              </a:ext>
            </a:extLst>
          </p:cNvPr>
          <p:cNvSpPr>
            <a:spLocks noGrp="1"/>
          </p:cNvSpPr>
          <p:nvPr>
            <p:ph type="title"/>
          </p:nvPr>
        </p:nvSpPr>
        <p:spPr/>
        <p:txBody>
          <a:bodyPr/>
          <a:lstStyle/>
          <a:p>
            <a:r>
              <a:rPr lang="es-ES" dirty="0"/>
              <a:t>BACKLOG</a:t>
            </a:r>
            <a:endParaRPr lang="es-CO" dirty="0"/>
          </a:p>
        </p:txBody>
      </p:sp>
      <p:pic>
        <p:nvPicPr>
          <p:cNvPr id="4" name="Imagen 3">
            <a:extLst>
              <a:ext uri="{FF2B5EF4-FFF2-40B4-BE49-F238E27FC236}">
                <a16:creationId xmlns:a16="http://schemas.microsoft.com/office/drawing/2014/main" id="{6A8684E1-981F-5598-A6E2-7C40F7929465}"/>
              </a:ext>
            </a:extLst>
          </p:cNvPr>
          <p:cNvPicPr>
            <a:picLocks noChangeAspect="1"/>
          </p:cNvPicPr>
          <p:nvPr/>
        </p:nvPicPr>
        <p:blipFill>
          <a:blip r:embed="rId2"/>
          <a:stretch>
            <a:fillRect/>
          </a:stretch>
        </p:blipFill>
        <p:spPr>
          <a:xfrm>
            <a:off x="590844" y="2005012"/>
            <a:ext cx="11113476" cy="4405800"/>
          </a:xfrm>
          <a:prstGeom prst="rect">
            <a:avLst/>
          </a:prstGeom>
        </p:spPr>
      </p:pic>
    </p:spTree>
    <p:extLst>
      <p:ext uri="{BB962C8B-B14F-4D97-AF65-F5344CB8AC3E}">
        <p14:creationId xmlns:p14="http://schemas.microsoft.com/office/powerpoint/2010/main" val="341789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41F5-73C2-99EA-CA07-A8937E7F24AB}"/>
              </a:ext>
            </a:extLst>
          </p:cNvPr>
          <p:cNvSpPr>
            <a:spLocks noGrp="1"/>
          </p:cNvSpPr>
          <p:nvPr>
            <p:ph type="title"/>
          </p:nvPr>
        </p:nvSpPr>
        <p:spPr/>
        <p:txBody>
          <a:bodyPr/>
          <a:lstStyle/>
          <a:p>
            <a:r>
              <a:rPr lang="es-ES" dirty="0"/>
              <a:t>BACKLOG</a:t>
            </a:r>
            <a:endParaRPr lang="es-CO" dirty="0"/>
          </a:p>
        </p:txBody>
      </p:sp>
      <p:pic>
        <p:nvPicPr>
          <p:cNvPr id="4" name="Imagen 3">
            <a:extLst>
              <a:ext uri="{FF2B5EF4-FFF2-40B4-BE49-F238E27FC236}">
                <a16:creationId xmlns:a16="http://schemas.microsoft.com/office/drawing/2014/main" id="{47A42A50-538A-8D76-1E9B-F1F9D801F27A}"/>
              </a:ext>
            </a:extLst>
          </p:cNvPr>
          <p:cNvPicPr>
            <a:picLocks noChangeAspect="1"/>
          </p:cNvPicPr>
          <p:nvPr/>
        </p:nvPicPr>
        <p:blipFill>
          <a:blip r:embed="rId2"/>
          <a:stretch>
            <a:fillRect/>
          </a:stretch>
        </p:blipFill>
        <p:spPr>
          <a:xfrm>
            <a:off x="556782" y="2758806"/>
            <a:ext cx="11161606" cy="3177760"/>
          </a:xfrm>
          <a:prstGeom prst="rect">
            <a:avLst/>
          </a:prstGeom>
        </p:spPr>
      </p:pic>
    </p:spTree>
    <p:extLst>
      <p:ext uri="{BB962C8B-B14F-4D97-AF65-F5344CB8AC3E}">
        <p14:creationId xmlns:p14="http://schemas.microsoft.com/office/powerpoint/2010/main" val="302038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B8008-2DA4-8A0D-6A08-BF955FA0D49E}"/>
              </a:ext>
            </a:extLst>
          </p:cNvPr>
          <p:cNvSpPr>
            <a:spLocks noGrp="1"/>
          </p:cNvSpPr>
          <p:nvPr>
            <p:ph type="title"/>
          </p:nvPr>
        </p:nvSpPr>
        <p:spPr/>
        <p:txBody>
          <a:bodyPr/>
          <a:lstStyle/>
          <a:p>
            <a:r>
              <a:rPr lang="es-ES" dirty="0"/>
              <a:t>SPRINTS</a:t>
            </a:r>
            <a:endParaRPr lang="es-CO" dirty="0"/>
          </a:p>
        </p:txBody>
      </p:sp>
      <p:pic>
        <p:nvPicPr>
          <p:cNvPr id="5" name="Imagen 4">
            <a:extLst>
              <a:ext uri="{FF2B5EF4-FFF2-40B4-BE49-F238E27FC236}">
                <a16:creationId xmlns:a16="http://schemas.microsoft.com/office/drawing/2014/main" id="{6A4BD83B-0227-B8F5-BE72-D74E31853475}"/>
              </a:ext>
            </a:extLst>
          </p:cNvPr>
          <p:cNvPicPr>
            <a:picLocks noChangeAspect="1"/>
          </p:cNvPicPr>
          <p:nvPr/>
        </p:nvPicPr>
        <p:blipFill>
          <a:blip r:embed="rId2"/>
          <a:stretch>
            <a:fillRect/>
          </a:stretch>
        </p:blipFill>
        <p:spPr>
          <a:xfrm>
            <a:off x="810000" y="1952625"/>
            <a:ext cx="9895514" cy="4183132"/>
          </a:xfrm>
          <a:prstGeom prst="rect">
            <a:avLst/>
          </a:prstGeom>
        </p:spPr>
      </p:pic>
    </p:spTree>
    <p:extLst>
      <p:ext uri="{BB962C8B-B14F-4D97-AF65-F5344CB8AC3E}">
        <p14:creationId xmlns:p14="http://schemas.microsoft.com/office/powerpoint/2010/main" val="98731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B8008-2DA4-8A0D-6A08-BF955FA0D49E}"/>
              </a:ext>
            </a:extLst>
          </p:cNvPr>
          <p:cNvSpPr>
            <a:spLocks noGrp="1"/>
          </p:cNvSpPr>
          <p:nvPr>
            <p:ph type="title"/>
          </p:nvPr>
        </p:nvSpPr>
        <p:spPr/>
        <p:txBody>
          <a:bodyPr/>
          <a:lstStyle/>
          <a:p>
            <a:r>
              <a:rPr lang="es-ES" dirty="0"/>
              <a:t>SPRINTS</a:t>
            </a:r>
            <a:endParaRPr lang="es-CO" dirty="0"/>
          </a:p>
        </p:txBody>
      </p:sp>
      <p:pic>
        <p:nvPicPr>
          <p:cNvPr id="4" name="Imagen 3">
            <a:extLst>
              <a:ext uri="{FF2B5EF4-FFF2-40B4-BE49-F238E27FC236}">
                <a16:creationId xmlns:a16="http://schemas.microsoft.com/office/drawing/2014/main" id="{AAF8C07D-1881-96C5-3F1F-39661EEAF1B0}"/>
              </a:ext>
            </a:extLst>
          </p:cNvPr>
          <p:cNvPicPr>
            <a:picLocks noChangeAspect="1"/>
          </p:cNvPicPr>
          <p:nvPr/>
        </p:nvPicPr>
        <p:blipFill>
          <a:blip r:embed="rId2"/>
          <a:stretch>
            <a:fillRect/>
          </a:stretch>
        </p:blipFill>
        <p:spPr>
          <a:xfrm>
            <a:off x="516420" y="2106474"/>
            <a:ext cx="10865577" cy="4125514"/>
          </a:xfrm>
          <a:prstGeom prst="rect">
            <a:avLst/>
          </a:prstGeom>
        </p:spPr>
      </p:pic>
    </p:spTree>
    <p:extLst>
      <p:ext uri="{BB962C8B-B14F-4D97-AF65-F5344CB8AC3E}">
        <p14:creationId xmlns:p14="http://schemas.microsoft.com/office/powerpoint/2010/main" val="1012202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100</TotalTime>
  <Words>116</Words>
  <Application>Microsoft Office PowerPoint</Application>
  <PresentationFormat>Panorámica</PresentationFormat>
  <Paragraphs>16</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Century Gothic</vt:lpstr>
      <vt:lpstr>Wingdings 2</vt:lpstr>
      <vt:lpstr>Citable</vt:lpstr>
      <vt:lpstr>INNOVA COLOMBIA</vt:lpstr>
      <vt:lpstr>INTRODUCCION</vt:lpstr>
      <vt:lpstr>EQUIPO DE TRABAJO</vt:lpstr>
      <vt:lpstr>BACKLOG</vt:lpstr>
      <vt:lpstr>BACKLOG</vt:lpstr>
      <vt:lpstr>BACKLOG</vt:lpstr>
      <vt:lpstr>BACKLOG</vt:lpstr>
      <vt:lpstr>SPRINTS</vt:lpstr>
      <vt:lpstr>SPRINTS</vt:lpstr>
      <vt:lpstr>SPRINTS</vt:lpstr>
      <vt:lpstr>SPRINTS</vt:lpstr>
      <vt:lpstr>SPRINTS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COLOMBIA</dc:title>
  <dc:creator>Santiago Castro Buitrago</dc:creator>
  <cp:lastModifiedBy>Santiago Castro Buitrago</cp:lastModifiedBy>
  <cp:revision>1</cp:revision>
  <dcterms:created xsi:type="dcterms:W3CDTF">2022-09-21T22:59:37Z</dcterms:created>
  <dcterms:modified xsi:type="dcterms:W3CDTF">2022-09-22T00:40:28Z</dcterms:modified>
</cp:coreProperties>
</file>