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3"/>
    <p:restoredTop sz="86407"/>
  </p:normalViewPr>
  <p:slideViewPr>
    <p:cSldViewPr snapToGrid="0" snapToObjects="1">
      <p:cViewPr varScale="1">
        <p:scale>
          <a:sx n="117" d="100"/>
          <a:sy n="117" d="100"/>
        </p:scale>
        <p:origin x="192" y="7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B5E5D-50AC-194D-B255-923905E98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2E2621-956B-D543-B7AB-83E9F7E81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FAC8B5-4341-8B44-82F9-C08EA39BF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45E1-F7A5-9046-8ECC-D240DB6C9F41}" type="datetimeFigureOut">
              <a:rPr lang="es-CO" smtClean="0"/>
              <a:t>11/02/21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3E7DDA-3C84-5A45-BEE5-10BF35389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AB33FF-596D-D14B-9778-E8802824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32E0-4400-134D-96E0-1D352452CD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1265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5616A-8071-C246-A5CB-EB9238E5A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A556F3-DE4B-6241-A0D9-C6C583E31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D66AB9-F9A6-2242-9658-FF19F3A47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45E1-F7A5-9046-8ECC-D240DB6C9F41}" type="datetimeFigureOut">
              <a:rPr lang="es-CO" smtClean="0"/>
              <a:t>11/02/21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FFD0FB-0C15-1244-85CB-7756D13E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368A35-171F-794D-983B-30CAE2632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32E0-4400-134D-96E0-1D352452CD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170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088799-DE3B-074E-9C4E-8DDBC1EBB2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D11F8F-FBDC-BA48-8A07-68AE81BC3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211129-3CC8-B146-81FE-14BADF59B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45E1-F7A5-9046-8ECC-D240DB6C9F41}" type="datetimeFigureOut">
              <a:rPr lang="es-CO" smtClean="0"/>
              <a:t>11/02/21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BB56E5-09B8-064C-9B5B-2DD2261C5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C3C002-C850-7242-BDDD-19F81CF60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32E0-4400-134D-96E0-1D352452CD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896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AE979-8CC2-D74C-83DD-586829C3C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2E8E9-2ED5-B24F-A372-57B551416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D0F62-9C3D-7D40-8204-97F7C44B3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45E1-F7A5-9046-8ECC-D240DB6C9F41}" type="datetimeFigureOut">
              <a:rPr lang="es-CO" smtClean="0"/>
              <a:t>11/02/21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BBC14C-D73B-C94C-BF27-9004AF556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036431-F703-044D-9F1C-891C8854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32E0-4400-134D-96E0-1D352452CD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709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2EB1C-5E01-5F49-A570-567D75E4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076968-5E35-3846-AD75-251D3FBAD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2C7B45-FB1D-0943-A440-12D5231F0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45E1-F7A5-9046-8ECC-D240DB6C9F41}" type="datetimeFigureOut">
              <a:rPr lang="es-CO" smtClean="0"/>
              <a:t>11/02/21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852675-2EB2-DD40-9C1D-D5DB1517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07E7A1-B4D3-ED4D-842A-1132E90A4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32E0-4400-134D-96E0-1D352452CD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009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0CC7F-2FBF-C048-B075-11BB6EF73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1CD9DF-11A2-F44A-BA44-775CA58DF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1C1C0E-5323-CD41-B2C0-FC2FFF6FB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55A71E-5122-0B41-85DE-372F2CD1D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45E1-F7A5-9046-8ECC-D240DB6C9F41}" type="datetimeFigureOut">
              <a:rPr lang="es-CO" smtClean="0"/>
              <a:t>11/02/21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12DA54-D710-9C4C-8DCA-E67E1402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8B9F3F-1361-2642-87FA-69FE8748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32E0-4400-134D-96E0-1D352452CD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001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B2433-BC2E-2946-9D7A-611725FC3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6D0326-EC47-8E42-BD1E-DF709223C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9E5079-9C0F-5042-B59E-E39480F95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1AF268D-B822-7F42-AD2D-04ED3FF29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868F128-B9EB-4546-9648-BADE53E95F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4CF9AB5-D679-2542-B55E-51EF8A718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45E1-F7A5-9046-8ECC-D240DB6C9F41}" type="datetimeFigureOut">
              <a:rPr lang="es-CO" smtClean="0"/>
              <a:t>11/02/21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7FE87F8-6DC8-4C43-8DF9-A4793895B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910A9F0-5FA7-F245-9D71-A4C40DCD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32E0-4400-134D-96E0-1D352452CD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974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4EA3C-1561-0340-9AE7-34F3B7A7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A2D28A4-F23E-994B-809D-7CD803C91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45E1-F7A5-9046-8ECC-D240DB6C9F41}" type="datetimeFigureOut">
              <a:rPr lang="es-CO" smtClean="0"/>
              <a:t>11/02/21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773016D-6371-214F-BD2F-05673BA1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DF5B60-5E55-254B-BFE8-003FA1E9F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32E0-4400-134D-96E0-1D352452CD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201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A4CC48D-206C-1F4F-92F8-CD3873BF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45E1-F7A5-9046-8ECC-D240DB6C9F41}" type="datetimeFigureOut">
              <a:rPr lang="es-CO" smtClean="0"/>
              <a:t>11/02/21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03EC242-A922-C843-BC95-3D693A1FF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160175-9EF6-1F45-88AA-7C4BBB73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32E0-4400-134D-96E0-1D352452CD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683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61540-E230-1E43-A7A1-B723606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A00FE7-2455-4A48-87A3-E0D0621F7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1377D4-0C43-F642-B2E6-5AF539E61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C5FA7A-01A0-964E-A0A8-874D384EB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45E1-F7A5-9046-8ECC-D240DB6C9F41}" type="datetimeFigureOut">
              <a:rPr lang="es-CO" smtClean="0"/>
              <a:t>11/02/21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8EAF7F-1599-2349-A958-BB0C21E2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7BDFB1-84A4-A240-932E-37011B5A2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32E0-4400-134D-96E0-1D352452CD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6509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179D8-3C5D-3C49-BF6F-A87BFACEB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367DFC8-7D9E-B540-9240-CBE59BBAE2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69AECF7-EDD7-FA4E-BE2E-1874EE849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8FBD88-EDC6-E84D-8DB7-91FB73A55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45E1-F7A5-9046-8ECC-D240DB6C9F41}" type="datetimeFigureOut">
              <a:rPr lang="es-CO" smtClean="0"/>
              <a:t>11/02/21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3CB7AD-7A16-2241-ABD0-7BC6865CB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75041C-C107-0B45-99CD-0EF90A95B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32E0-4400-134D-96E0-1D352452CD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203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472182-2CA1-3245-8393-2806DE313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48699D-114F-FD4D-B6ED-49871BE2D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39DDAD-5892-194F-84B6-1F161DFC3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745E1-F7A5-9046-8ECC-D240DB6C9F41}" type="datetimeFigureOut">
              <a:rPr lang="es-CO" smtClean="0"/>
              <a:t>11/02/21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EC6B86-3B2B-DE4D-BF16-7009702B3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4AFF42-FF2E-5C4A-B7CF-B8AA626DF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432E0-4400-134D-96E0-1D352452CD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7502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4D70F4C4-CFCB-F944-9F37-55D2E43D2AA7}"/>
              </a:ext>
            </a:extLst>
          </p:cNvPr>
          <p:cNvSpPr/>
          <p:nvPr/>
        </p:nvSpPr>
        <p:spPr>
          <a:xfrm>
            <a:off x="1134836" y="677635"/>
            <a:ext cx="9682843" cy="520881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383C008F-A0DC-FF4B-868B-5F55EB3AF708}"/>
              </a:ext>
            </a:extLst>
          </p:cNvPr>
          <p:cNvSpPr/>
          <p:nvPr/>
        </p:nvSpPr>
        <p:spPr>
          <a:xfrm>
            <a:off x="2971799" y="1058695"/>
            <a:ext cx="7083880" cy="436239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DEEF339A-B0F8-3A43-8EEC-04F6F5A34EBD}"/>
              </a:ext>
            </a:extLst>
          </p:cNvPr>
          <p:cNvSpPr/>
          <p:nvPr/>
        </p:nvSpPr>
        <p:spPr>
          <a:xfrm>
            <a:off x="4843356" y="2420966"/>
            <a:ext cx="3540578" cy="19897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A02406E-A0DE-C04F-B0D2-EF926FF41CCF}"/>
              </a:ext>
            </a:extLst>
          </p:cNvPr>
          <p:cNvSpPr txBox="1"/>
          <p:nvPr/>
        </p:nvSpPr>
        <p:spPr>
          <a:xfrm>
            <a:off x="4159925" y="301109"/>
            <a:ext cx="3872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Microservicio saldos más movimientos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448E584-7526-8542-94FD-868032403582}"/>
              </a:ext>
            </a:extLst>
          </p:cNvPr>
          <p:cNvSpPr txBox="1"/>
          <p:nvPr/>
        </p:nvSpPr>
        <p:spPr>
          <a:xfrm>
            <a:off x="1229231" y="2600716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Main module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A101C1B-D3E9-204D-AE98-6A0C87132B3F}"/>
              </a:ext>
            </a:extLst>
          </p:cNvPr>
          <p:cNvSpPr txBox="1"/>
          <p:nvPr/>
        </p:nvSpPr>
        <p:spPr>
          <a:xfrm>
            <a:off x="5538616" y="1261773"/>
            <a:ext cx="161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Infraestructure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49899C4-4854-5F41-9794-B17322C13815}"/>
              </a:ext>
            </a:extLst>
          </p:cNvPr>
          <p:cNvSpPr txBox="1"/>
          <p:nvPr/>
        </p:nvSpPr>
        <p:spPr>
          <a:xfrm>
            <a:off x="8383934" y="2113189"/>
            <a:ext cx="1368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b="1" dirty="0"/>
              <a:t>Driven adapters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43D9E61-C49F-1342-9327-4D9BC2010E94}"/>
              </a:ext>
            </a:extLst>
          </p:cNvPr>
          <p:cNvSpPr txBox="1"/>
          <p:nvPr/>
        </p:nvSpPr>
        <p:spPr>
          <a:xfrm>
            <a:off x="3277739" y="2113189"/>
            <a:ext cx="1086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b="1" dirty="0"/>
              <a:t>Entry points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9CC3320-FBAB-BA4E-9340-CFA5D25A1347}"/>
              </a:ext>
            </a:extLst>
          </p:cNvPr>
          <p:cNvSpPr txBox="1"/>
          <p:nvPr/>
        </p:nvSpPr>
        <p:spPr>
          <a:xfrm>
            <a:off x="4971627" y="242096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Domain</a:t>
            </a:r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id="{4D4F3CE5-EB36-E74F-9142-72FF61A91468}"/>
              </a:ext>
            </a:extLst>
          </p:cNvPr>
          <p:cNvSpPr/>
          <p:nvPr/>
        </p:nvSpPr>
        <p:spPr>
          <a:xfrm>
            <a:off x="1229231" y="3158805"/>
            <a:ext cx="1412422" cy="873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App-services</a:t>
            </a:r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2A1619DF-F398-B447-BC3F-C167FAB6DB81}"/>
              </a:ext>
            </a:extLst>
          </p:cNvPr>
          <p:cNvSpPr/>
          <p:nvPr/>
        </p:nvSpPr>
        <p:spPr>
          <a:xfrm>
            <a:off x="3171611" y="3066081"/>
            <a:ext cx="1412422" cy="873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Reative-web</a:t>
            </a:r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80C0632B-F98B-8F43-8467-D1E34D21602C}"/>
              </a:ext>
            </a:extLst>
          </p:cNvPr>
          <p:cNvSpPr/>
          <p:nvPr/>
        </p:nvSpPr>
        <p:spPr>
          <a:xfrm>
            <a:off x="4969544" y="3066081"/>
            <a:ext cx="1412422" cy="873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usecase</a:t>
            </a:r>
          </a:p>
        </p:txBody>
      </p:sp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id="{515ED3BB-52BF-5049-AA4A-698D2052A6EB}"/>
              </a:ext>
            </a:extLst>
          </p:cNvPr>
          <p:cNvSpPr/>
          <p:nvPr/>
        </p:nvSpPr>
        <p:spPr>
          <a:xfrm>
            <a:off x="6708387" y="3054863"/>
            <a:ext cx="1412422" cy="873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model</a:t>
            </a:r>
          </a:p>
        </p:txBody>
      </p:sp>
      <p:sp>
        <p:nvSpPr>
          <p:cNvPr id="21" name="Rectángulo redondeado 20">
            <a:extLst>
              <a:ext uri="{FF2B5EF4-FFF2-40B4-BE49-F238E27FC236}">
                <a16:creationId xmlns:a16="http://schemas.microsoft.com/office/drawing/2014/main" id="{8F9F6EE7-0766-C04A-8AAC-B607DCA30258}"/>
              </a:ext>
            </a:extLst>
          </p:cNvPr>
          <p:cNvSpPr/>
          <p:nvPr/>
        </p:nvSpPr>
        <p:spPr>
          <a:xfrm>
            <a:off x="8510122" y="3038671"/>
            <a:ext cx="1412422" cy="873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restproduct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AE463944-C0F0-2C46-9475-C224299E3F63}"/>
              </a:ext>
            </a:extLst>
          </p:cNvPr>
          <p:cNvCxnSpPr/>
          <p:nvPr/>
        </p:nvCxnSpPr>
        <p:spPr>
          <a:xfrm>
            <a:off x="2708674" y="3595594"/>
            <a:ext cx="412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07659B6A-7401-4E40-8C07-9ECAA3F9A53A}"/>
              </a:ext>
            </a:extLst>
          </p:cNvPr>
          <p:cNvCxnSpPr>
            <a:cxnSpLocks/>
          </p:cNvCxnSpPr>
          <p:nvPr/>
        </p:nvCxnSpPr>
        <p:spPr>
          <a:xfrm>
            <a:off x="4653643" y="3524837"/>
            <a:ext cx="315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33FC3B9A-05B2-ED43-9E75-B38478FB9E9B}"/>
              </a:ext>
            </a:extLst>
          </p:cNvPr>
          <p:cNvCxnSpPr>
            <a:cxnSpLocks/>
          </p:cNvCxnSpPr>
          <p:nvPr/>
        </p:nvCxnSpPr>
        <p:spPr>
          <a:xfrm>
            <a:off x="6403159" y="3459915"/>
            <a:ext cx="221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A52224A9-1AA5-F44A-8B63-17FF3117A0C8}"/>
              </a:ext>
            </a:extLst>
          </p:cNvPr>
          <p:cNvCxnSpPr>
            <a:cxnSpLocks/>
          </p:cNvCxnSpPr>
          <p:nvPr/>
        </p:nvCxnSpPr>
        <p:spPr>
          <a:xfrm>
            <a:off x="8162775" y="3454668"/>
            <a:ext cx="279096" cy="5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7336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</Words>
  <Application>Microsoft Macintosh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Velez Yepes</dc:creator>
  <cp:lastModifiedBy>Santiago Velez Yepes</cp:lastModifiedBy>
  <cp:revision>2</cp:revision>
  <dcterms:created xsi:type="dcterms:W3CDTF">2021-02-11T19:42:16Z</dcterms:created>
  <dcterms:modified xsi:type="dcterms:W3CDTF">2021-02-11T19:56:45Z</dcterms:modified>
</cp:coreProperties>
</file>