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4da17598c_0_51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04da17598c_0_51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4da17598c_0_30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04da17598c_0_30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4da17598c_0_35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04da17598c_0_35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83450" y="767575"/>
            <a:ext cx="473310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4da17598c_0_0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04da17598c_0_0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4da17598c_0_5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04da17598c_0_5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4da17598c_0_10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04da17598c_0_10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4da17598c_0_20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04da17598c_0_20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4da17598c_0_15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04da17598c_0_15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4da17598c_0_41:notes"/>
          <p:cNvSpPr txBox="1"/>
          <p:nvPr>
            <p:ph idx="1" type="body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04da17598c_0_41:notes"/>
          <p:cNvSpPr/>
          <p:nvPr>
            <p:ph idx="2" type="sldImg"/>
          </p:nvPr>
        </p:nvSpPr>
        <p:spPr>
          <a:xfrm>
            <a:off x="1183450" y="767575"/>
            <a:ext cx="47331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" Type="http://schemas.openxmlformats.org/officeDocument/2006/relationships/image" Target="../media/image4.jpg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2.xm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Plantilla Presentaciones-01.jpg" id="86" name="Google Shape;8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49091"/>
            <a:ext cx="9144000" cy="200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" y="-55121"/>
            <a:ext cx="9143991" cy="71514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7073245" y="4849091"/>
            <a:ext cx="1965305" cy="150725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64469" y="5226013"/>
            <a:ext cx="1114732" cy="1023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823" y="5688531"/>
            <a:ext cx="1477727" cy="6678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3"/>
          <p:cNvGrpSpPr/>
          <p:nvPr/>
        </p:nvGrpSpPr>
        <p:grpSpPr>
          <a:xfrm>
            <a:off x="105450" y="5606708"/>
            <a:ext cx="914167" cy="743559"/>
            <a:chOff x="105450" y="5606708"/>
            <a:chExt cx="914167" cy="74355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450" y="5606708"/>
              <a:ext cx="471297" cy="7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3241" y="5790661"/>
              <a:ext cx="396376" cy="3756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68313" y="-77793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FFFFFF"/>
                </a:solidFill>
              </a:rPr>
              <a:t>                 PRUEBA</a:t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457200" y="1219642"/>
            <a:ext cx="8147100" cy="3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¿Qué se hace en esta etapa?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verifica que el programa funcione correctamente, que cumpla con los requisitos y que no presente errores de funcionamiento.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¿Qué se probó en nuestro proyecto?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probó agregar productos y verificar que los datos </a:t>
            </a:r>
            <a:r>
              <a:rPr lang="es-ES" sz="1500">
                <a:solidFill>
                  <a:schemeClr val="dk1"/>
                </a:solidFill>
              </a:rPr>
              <a:t>quedarán</a:t>
            </a:r>
            <a:r>
              <a:rPr lang="es-ES" sz="1500">
                <a:solidFill>
                  <a:schemeClr val="dk1"/>
                </a:solidFill>
              </a:rPr>
              <a:t> almacenados correctamente.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verificó que, si se intenta agregar más de 5 productos, el programa muestra un mensaje de advertencia.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468313" y="-77793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FFFFFF"/>
                </a:solidFill>
              </a:rPr>
              <a:t>           PRUEBA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457200" y="616225"/>
            <a:ext cx="8421600" cy="48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comprobó que el reporte muestre correctamente: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Nombre del producto.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Cantidad.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Precio unitario.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Total por producto.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validó que el valor total del inventario se </a:t>
            </a:r>
            <a:r>
              <a:rPr lang="es-ES" sz="1500">
                <a:solidFill>
                  <a:schemeClr val="dk1"/>
                </a:solidFill>
              </a:rPr>
              <a:t>sumará</a:t>
            </a:r>
            <a:r>
              <a:rPr lang="es-ES" sz="1500">
                <a:solidFill>
                  <a:schemeClr val="dk1"/>
                </a:solidFill>
              </a:rPr>
              <a:t> correctamente.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probaron entradas inválidas y se observó cómo responde el sistema.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Gracias a estas pruebas, se confirmó que el programa cumple correctamente con sus funciones básicas.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468313" y="-77793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FFFFFF"/>
                </a:solidFill>
              </a:rPr>
              <a:t>       MANTENIMIENTO</a:t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457200" y="569100"/>
            <a:ext cx="8311500" cy="5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¿Qué se hace en esta etapa?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Una vez entregado el programa, se considera que puede necesitar modificaciones, mejoras o correcciones con el tiempo. Esto puede ocurrir por cambios en los requisitos del usuario o para agregar nuevas funcionalidades.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¿Qué se podría hacer en nuestro proyecto?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Ampliar el número de productos permitidos.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Agregar una opción para editar o eliminar productos ya ingresados.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Implementar la lectura o escritura de archivos, para guardar el inventario de forma permanente.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Crear una interfaz gráfica para que no se use solo desde consola.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Agregar validaciones más estrictas para evitar errores de entrada.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Esto demuestra que el código está pensado de manera flexible, y se puede mantener o mejorar fácilmente.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1605175" y="2039372"/>
            <a:ext cx="628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000"/>
              <a:t>CICLO SDLC</a:t>
            </a:r>
            <a:endParaRPr b="1" sz="5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000"/>
              <a:t>DE NUESTRO INVENTARIO</a:t>
            </a:r>
            <a:endParaRPr b="1"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468313" y="-77793"/>
            <a:ext cx="8229600" cy="792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FFFFFF"/>
                </a:solidFill>
              </a:rPr>
              <a:t>ANALISIS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09575" y="1170150"/>
            <a:ext cx="8478900" cy="4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1. Análisis de Requisitos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¿Qué se hace en esta etapa?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recoge y define claramente qué necesita el usuario y cuál es el propósito del programa. Se identifican los datos de entrada, los procesos y las salidas esperadas.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¿Qué se hizo en nuestro proyecto?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entendió que el usuario necesitaba un programa sencillo para gestionar productos de un inventario. Por lo tanto, los requisitos identificados fueron: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Que el usuario pueda agregar productos, ingresando: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-Nombre del producto.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-Cantidad.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468313" y="-77793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FFFFFF"/>
                </a:solidFill>
              </a:rPr>
              <a:t>ANALISIS</a:t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457200" y="1219652"/>
            <a:ext cx="8494200" cy="4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</a:t>
            </a:r>
            <a:r>
              <a:rPr lang="es-ES" sz="1500">
                <a:solidFill>
                  <a:schemeClr val="dk1"/>
                </a:solidFill>
              </a:rPr>
              <a:t>Precio por unidad.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-Que el usuario pueda ver un reporte de inventario con: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-Todos los productos ingresados.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-El valor total por producto (cantidad × precio).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-El valor total del inventario.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-Que el programa tenga un menú con opciones claras y funcione desde consola.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-Que sea fácil de usar, con un límite de hasta 10 productos para evitar complicaciones.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-Se definieron tres opciones principales: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-Agregar productos.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-Ver reporte.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-Salir del programa.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>
            <a:off x="468313" y="-77793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FFFFFF"/>
                </a:solidFill>
              </a:rPr>
              <a:t>DISEÑO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457200" y="1219642"/>
            <a:ext cx="8147100" cy="3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¿Qué se hace en esta etapa?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define cómo se va a construir el programa. Se organiza la lógica, las estructuras necesarias, los tipos de datos que se usarán y cómo será la interacción con el usuario.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¿Qué se hizo en nuestro proyecto?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decidió usar tres arreglos paralelos para almacenar los datos: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100"/>
              <a:buNone/>
            </a:pPr>
            <a:r>
              <a:rPr lang="es-ES" sz="1500">
                <a:solidFill>
                  <a:schemeClr val="dk1"/>
                </a:solidFill>
              </a:rPr>
              <a:t>-String[] nombres para guardar los nombres de los productos.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100"/>
              <a:buNone/>
            </a:pPr>
            <a:r>
              <a:rPr lang="es-ES" sz="1500">
                <a:solidFill>
                  <a:schemeClr val="dk1"/>
                </a:solidFill>
              </a:rPr>
              <a:t>-int[] cantidades para almacenar cuántas unidades hay.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-double[] precios para los precios por unidad.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468313" y="-77793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FFFFFF"/>
                </a:solidFill>
              </a:rPr>
              <a:t>DISEÑO</a:t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457200" y="1219642"/>
            <a:ext cx="8147100" cy="3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</a:t>
            </a:r>
            <a:r>
              <a:rPr lang="es-ES" sz="1500">
                <a:solidFill>
                  <a:schemeClr val="dk1"/>
                </a:solidFill>
              </a:rPr>
              <a:t>Se implementó un contador llamado totalProductos para saber cuántos productos hay almacenados hasta el momento.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-Se diseñó un menú interactivo, controlado por un ciclo do-while, para que el programa repita las opciones hasta que el usuario decida salir.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-Se planeó usar Scanner para la entrada de datos, y System.out.println para mostrar mensajes y resultados.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-También se tuvo en cuenta el uso de un sistema condicional (if-else) para manejar las opciones del menú.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468313" y="-77793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solidFill>
                  <a:srgbClr val="FFFFFF"/>
                </a:solidFill>
              </a:rPr>
              <a:t>IMPLEMENTACIÓN</a:t>
            </a:r>
            <a:endParaRPr sz="2300"/>
          </a:p>
        </p:txBody>
      </p:sp>
      <p:sp>
        <p:nvSpPr>
          <p:cNvPr id="201" name="Google Shape;201;p31"/>
          <p:cNvSpPr/>
          <p:nvPr/>
        </p:nvSpPr>
        <p:spPr>
          <a:xfrm>
            <a:off x="457200" y="1219642"/>
            <a:ext cx="8147100" cy="3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¿Qué se hace en esta etapa?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escribe el código fuente usando el lenguaje de programación elegido. En este caso, se utilizó Java.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¿Qué se hizo en nuestro proyecto?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programó lo siguiente: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importó Scanner para poder recibir información del usuario.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declararon los tres arreglos y el contador totalProductos: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7F7F7F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468313" y="-77793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FFFFFF"/>
                </a:solidFill>
              </a:rPr>
              <a:t>                 IMPLEMENTACIÓN</a:t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457200" y="1219642"/>
            <a:ext cx="8147100" cy="3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23" y="1219650"/>
            <a:ext cx="8757952" cy="19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38" y="3251517"/>
            <a:ext cx="87344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468313" y="-77793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FFFFFF"/>
                </a:solidFill>
              </a:rPr>
              <a:t>                 IMPLEMENTACIÓN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457200" y="1219642"/>
            <a:ext cx="8147100" cy="3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codificó la opción 1 para agregar productos, verificando que no se superen los 5.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codificó la opción 2 para mostrar el reporte de cada producto y el total del inventario.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codificó la opción 3 para cerrar el programa con un mensaje de despedida.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500">
                <a:solidFill>
                  <a:schemeClr val="dk1"/>
                </a:solidFill>
              </a:rPr>
              <a:t>Se añadieron validaciones sencillas, como limpiar el buffer con scanner.nextLine() y controlar los límites del arreglo.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