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1678-6A20-4A09-A481-77A5B36B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60DF-36FD-4921-85E3-C185896B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BE5B-9BAA-4A03-9FF1-4E5B95D4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7FCE-0307-4D75-9143-298DBB0F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588D-1494-40CB-8196-347E5D0A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3C37-1A17-46E4-8A36-20495A40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A0A84-3E8B-4B52-9FD5-900EC428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CD1E-E71E-4363-BEEA-9C6234CE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D2EF-5730-416F-9B08-9EE14B7D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3678-387B-4EB4-81CF-6510089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CD67A-F937-4F65-A67F-E0B2A413B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CC7D6-9A27-4D95-A994-378D810E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81C8-EDF0-497E-86E5-52482E4D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D0BE-A2A6-42C9-80A0-20E4F03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8298-2259-417C-9EBE-1932CE57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6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988-0113-4790-9196-4E393C87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8CA0-AEC0-472D-8AD6-2D393093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044D-A742-4B2F-A5F3-7DCDDF8D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BCA5-AD7E-4348-9F5C-8DECE3C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94A7-6295-4A36-82E3-B5E9D6D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09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F705-77D0-4FAB-AD51-D05A8D9A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2278-C88D-4914-A82C-B2AF9C1D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9586-2CAE-4F87-A376-B25401D6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1839-AB9F-4554-BF26-819F74B5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4DA9-643B-449E-8F8E-21908FF0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09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081D-2053-46F3-B104-411F1FCF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E976-554A-480F-89F1-93B30F56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9BE2-D56A-45F3-8444-6B0E0BFBF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CCA2-C722-4E3E-AB7B-9C04E7B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AEFC-2695-4C44-BCDB-0536EFA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4877-593D-4090-A517-A62CBD4A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490F-0D82-4EE7-B358-26A1DCAA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2B38-A177-4DBE-A20F-CEF455C1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82E4-7DA3-4E6A-A946-BA589ADF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9B5E7-1CBC-4178-B3B0-26BA84BA2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2C290-3E4F-49C3-BF2B-D34AE1AA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07FF7-2F96-4F11-8DE2-7FEDCB91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94A8-8F7B-43EE-9C90-155F315C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7FD0-7E23-4B6A-BEEC-EEF32F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893D-72BE-47C5-AF9C-3579844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077F4-2D18-4830-9D4C-9C67BC4F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089D-4356-486F-B474-16FBA302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414B4-096E-43F1-84C4-91743219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8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DC88C-9836-452D-9136-58D0E542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C706B-4428-4D70-B8DD-37F85D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CD712-6420-40FA-B0D4-1FD1B86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708-6AE7-405C-9A6E-3A5A372A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3A9F-EC2E-4F00-B0AD-6BFA3940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DEE2-EBB4-4745-B314-2F906B0A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25EB-3CA8-45F5-BDC5-76D718AB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B86D-1084-4999-8E40-78E2B565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5B6F-7C8C-4C6B-B765-4857143A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C737-3543-4B93-872C-385C7B70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8A16B-EF4C-4027-A0C1-D2EE2A8B3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E840B-7D69-46D0-81D3-1D5B095F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7452-EA43-49EF-A9EA-4693CB2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6AD10-5B24-4B20-B38F-423FF0CB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0942-AAB1-4D9F-9E79-96739CD5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9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EDD8B-3EF8-4DA6-9FBA-2D3E1319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260B-21F5-4CA0-9B79-C81AA4BC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FBCA-0CC9-4121-BD09-CC25D551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B057-C8E9-4C65-8E4B-3D3921425947}" type="datetimeFigureOut">
              <a:rPr lang="es-ES" smtClean="0"/>
              <a:t>12/02/2020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E669-55AB-4761-BFA9-6C3EDBFE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3CE6-9ED5-4736-BEC2-41DC5054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23B6-5177-4759-8D8B-9A4EB25E3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21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F29C-46DD-40AD-A663-43A25221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576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CLASIFICACIÓN DE TUMORES Y CORREO SPAM CON REDES NEURONALES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683D4-9E7A-4C13-8385-4819B8E969F6}"/>
              </a:ext>
            </a:extLst>
          </p:cNvPr>
          <p:cNvSpPr txBox="1"/>
          <p:nvPr/>
        </p:nvSpPr>
        <p:spPr>
          <a:xfrm>
            <a:off x="7675926" y="5847127"/>
            <a:ext cx="465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Santiago Domínguez Collado, 13-02-2020</a:t>
            </a:r>
          </a:p>
        </p:txBody>
      </p:sp>
      <p:pic>
        <p:nvPicPr>
          <p:cNvPr id="1028" name="Picture 4" descr="Resultado de imagen de escudo universidad de alcala png">
            <a:extLst>
              <a:ext uri="{FF2B5EF4-FFF2-40B4-BE49-F238E27FC236}">
                <a16:creationId xmlns:a16="http://schemas.microsoft.com/office/drawing/2014/main" id="{71228025-9D0A-4933-8304-EA251470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48655"/>
            <a:ext cx="48768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4D16C-105A-4B42-8698-55647E86D632}"/>
              </a:ext>
            </a:extLst>
          </p:cNvPr>
          <p:cNvSpPr txBox="1"/>
          <p:nvPr/>
        </p:nvSpPr>
        <p:spPr>
          <a:xfrm>
            <a:off x="8690994" y="6216676"/>
            <a:ext cx="30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santiago.dominguezc@uah.es</a:t>
            </a:r>
          </a:p>
        </p:txBody>
      </p:sp>
    </p:spTree>
    <p:extLst>
      <p:ext uri="{BB962C8B-B14F-4D97-AF65-F5344CB8AC3E}">
        <p14:creationId xmlns:p14="http://schemas.microsoft.com/office/powerpoint/2010/main" val="332967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F49-FE71-49C8-99AD-3E30422F0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s-ES" sz="4800"/>
              <a:t>REDES NEURONALES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4F11-5DA3-464D-8077-20F3BBD0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endParaRPr lang="es-E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37962FD-14FE-4CCF-A134-1A609AA4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39" y="1863801"/>
            <a:ext cx="89261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79C3-B530-4959-AD4A-3EF0311C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NEURONA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6EDBF-602C-49EC-A059-330925E31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r="10616" b="20420"/>
          <a:stretch/>
        </p:blipFill>
        <p:spPr>
          <a:xfrm>
            <a:off x="6207853" y="2470846"/>
            <a:ext cx="5460414" cy="290024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9DFD2F5-C4FE-4022-A098-F7783B77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0" y="2384815"/>
            <a:ext cx="5681219" cy="29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79C3-B530-4959-AD4A-3EF0311C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NEURONA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DD2F4-C053-48E3-AFD9-47686C11F125}"/>
              </a:ext>
            </a:extLst>
          </p:cNvPr>
          <p:cNvSpPr txBox="1"/>
          <p:nvPr/>
        </p:nvSpPr>
        <p:spPr>
          <a:xfrm>
            <a:off x="5153635" y="5231345"/>
            <a:ext cx="175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F(X*W + B)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BC355D-DFF0-4FC5-AE10-DD466BE66DC6}"/>
              </a:ext>
            </a:extLst>
          </p:cNvPr>
          <p:cNvSpPr/>
          <p:nvPr/>
        </p:nvSpPr>
        <p:spPr>
          <a:xfrm>
            <a:off x="5546520" y="3030523"/>
            <a:ext cx="838899" cy="796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06B5F-AF5D-47C1-96DD-B188AF2B268F}"/>
                  </a:ext>
                </a:extLst>
              </p:cNvPr>
              <p:cNvSpPr txBox="1"/>
              <p:nvPr/>
            </p:nvSpPr>
            <p:spPr>
              <a:xfrm>
                <a:off x="3187816" y="2144180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06B5F-AF5D-47C1-96DD-B188AF2B2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16" y="2144180"/>
                <a:ext cx="604007" cy="400110"/>
              </a:xfrm>
              <a:prstGeom prst="rect">
                <a:avLst/>
              </a:prstGeom>
              <a:blipFill>
                <a:blip r:embed="rId2"/>
                <a:stretch>
                  <a:fillRect l="-11111" t="-12308" b="-2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BAAF44-A1DF-41E1-85EA-DB6C5BE94F8D}"/>
                  </a:ext>
                </a:extLst>
              </p:cNvPr>
              <p:cNvSpPr txBox="1"/>
              <p:nvPr/>
            </p:nvSpPr>
            <p:spPr>
              <a:xfrm>
                <a:off x="4398626" y="2488148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BAAF44-A1DF-41E1-85EA-DB6C5BE9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626" y="2488148"/>
                <a:ext cx="604007" cy="400110"/>
              </a:xfrm>
              <a:prstGeom prst="rect">
                <a:avLst/>
              </a:prstGeom>
              <a:blipFill>
                <a:blip r:embed="rId3"/>
                <a:stretch>
                  <a:fillRect l="-11111" t="-10606"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D17A7-63B3-4F0D-817C-196457B2F97C}"/>
                  </a:ext>
                </a:extLst>
              </p:cNvPr>
              <p:cNvSpPr txBox="1"/>
              <p:nvPr/>
            </p:nvSpPr>
            <p:spPr>
              <a:xfrm>
                <a:off x="3187815" y="3218454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1D17A7-63B3-4F0D-817C-196457B2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15" y="3218454"/>
                <a:ext cx="604007" cy="400110"/>
              </a:xfrm>
              <a:prstGeom prst="rect">
                <a:avLst/>
              </a:prstGeom>
              <a:blipFill>
                <a:blip r:embed="rId4"/>
                <a:stretch>
                  <a:fillRect l="-11111" t="-12121"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78887F-1026-4910-9C29-CEB007B3EB16}"/>
                  </a:ext>
                </a:extLst>
              </p:cNvPr>
              <p:cNvSpPr txBox="1"/>
              <p:nvPr/>
            </p:nvSpPr>
            <p:spPr>
              <a:xfrm>
                <a:off x="3187815" y="4160308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78887F-1026-4910-9C29-CEB007B3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15" y="4160308"/>
                <a:ext cx="604007" cy="400110"/>
              </a:xfrm>
              <a:prstGeom prst="rect">
                <a:avLst/>
              </a:prstGeom>
              <a:blipFill>
                <a:blip r:embed="rId5"/>
                <a:stretch>
                  <a:fillRect l="-11111" t="-10606"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60184A-4ED5-492F-A802-AC02883EA1A4}"/>
                  </a:ext>
                </a:extLst>
              </p:cNvPr>
              <p:cNvSpPr txBox="1"/>
              <p:nvPr/>
            </p:nvSpPr>
            <p:spPr>
              <a:xfrm>
                <a:off x="4398625" y="3091298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/>
                  <a:t>2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60184A-4ED5-492F-A802-AC02883EA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625" y="3091298"/>
                <a:ext cx="604007" cy="400110"/>
              </a:xfrm>
              <a:prstGeom prst="rect">
                <a:avLst/>
              </a:prstGeom>
              <a:blipFill>
                <a:blip r:embed="rId6"/>
                <a:stretch>
                  <a:fillRect l="-11111" t="-10606" r="-4040" b="-25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34D59B-78EE-42F4-93B0-13580D8B7FB7}"/>
                  </a:ext>
                </a:extLst>
              </p:cNvPr>
              <p:cNvSpPr txBox="1"/>
              <p:nvPr/>
            </p:nvSpPr>
            <p:spPr>
              <a:xfrm>
                <a:off x="4398625" y="3566647"/>
                <a:ext cx="6040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34D59B-78EE-42F4-93B0-13580D8B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625" y="3566647"/>
                <a:ext cx="604007" cy="400110"/>
              </a:xfrm>
              <a:prstGeom prst="rect">
                <a:avLst/>
              </a:prstGeom>
              <a:blipFill>
                <a:blip r:embed="rId7"/>
                <a:stretch>
                  <a:fillRect l="-11111" t="-10606"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79DC9C-84E5-43CD-8937-0A9AF8AB4362}"/>
              </a:ext>
            </a:extLst>
          </p:cNvPr>
          <p:cNvCxnSpPr>
            <a:cxnSpLocks/>
          </p:cNvCxnSpPr>
          <p:nvPr/>
        </p:nvCxnSpPr>
        <p:spPr>
          <a:xfrm>
            <a:off x="3632433" y="2357023"/>
            <a:ext cx="1914086" cy="94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102CD-2CAD-4B90-A192-91752F30DAA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632433" y="3412916"/>
            <a:ext cx="1914087" cy="1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320022-8010-49C4-BE14-EBECE27E206B}"/>
              </a:ext>
            </a:extLst>
          </p:cNvPr>
          <p:cNvCxnSpPr>
            <a:cxnSpLocks/>
          </p:cNvCxnSpPr>
          <p:nvPr/>
        </p:nvCxnSpPr>
        <p:spPr>
          <a:xfrm flipV="1">
            <a:off x="3632433" y="3554157"/>
            <a:ext cx="1914086" cy="80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B061E72-1B73-4B92-BC39-1E2079218590}"/>
              </a:ext>
            </a:extLst>
          </p:cNvPr>
          <p:cNvSpPr/>
          <p:nvPr/>
        </p:nvSpPr>
        <p:spPr>
          <a:xfrm>
            <a:off x="5760440" y="4398824"/>
            <a:ext cx="411060" cy="40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B27A65-39EC-40CD-BBD2-AD5942DF1870}"/>
              </a:ext>
            </a:extLst>
          </p:cNvPr>
          <p:cNvCxnSpPr>
            <a:stCxn id="59" idx="0"/>
            <a:endCxn id="39" idx="4"/>
          </p:cNvCxnSpPr>
          <p:nvPr/>
        </p:nvCxnSpPr>
        <p:spPr>
          <a:xfrm flipV="1">
            <a:off x="5965970" y="3827477"/>
            <a:ext cx="0" cy="571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F23904-FBE0-4571-A9E8-102CE8115FD9}"/>
              </a:ext>
            </a:extLst>
          </p:cNvPr>
          <p:cNvCxnSpPr>
            <a:stCxn id="39" idx="6"/>
          </p:cNvCxnSpPr>
          <p:nvPr/>
        </p:nvCxnSpPr>
        <p:spPr>
          <a:xfrm flipV="1">
            <a:off x="6385419" y="3412916"/>
            <a:ext cx="711667" cy="1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746A604-86BD-4E31-811E-96CACB845573}"/>
              </a:ext>
            </a:extLst>
          </p:cNvPr>
          <p:cNvSpPr txBox="1"/>
          <p:nvPr/>
        </p:nvSpPr>
        <p:spPr>
          <a:xfrm>
            <a:off x="6520345" y="3091298"/>
            <a:ext cx="33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s-ES" sz="2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30DA59-F879-4613-BC8C-F3517CAB949D}"/>
              </a:ext>
            </a:extLst>
          </p:cNvPr>
          <p:cNvSpPr/>
          <p:nvPr/>
        </p:nvSpPr>
        <p:spPr>
          <a:xfrm>
            <a:off x="7097085" y="3030523"/>
            <a:ext cx="711667" cy="69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F(N)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DBE593-9D61-41D4-A395-32F99EA3629C}"/>
              </a:ext>
            </a:extLst>
          </p:cNvPr>
          <p:cNvCxnSpPr/>
          <p:nvPr/>
        </p:nvCxnSpPr>
        <p:spPr>
          <a:xfrm flipV="1">
            <a:off x="7813645" y="3396832"/>
            <a:ext cx="711667" cy="1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416DD4-4E6C-4188-A2D2-A677FACE9ACD}"/>
              </a:ext>
            </a:extLst>
          </p:cNvPr>
          <p:cNvSpPr txBox="1"/>
          <p:nvPr/>
        </p:nvSpPr>
        <p:spPr>
          <a:xfrm>
            <a:off x="8511327" y="3177835"/>
            <a:ext cx="60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594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42B-BC47-461B-99AE-DA4615A6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GRADIENT DESCEND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D13965-8565-4B12-80B5-4735529D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7" y="2606350"/>
            <a:ext cx="3918509" cy="3324309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A421053-9ADD-4AA1-85D7-5A613ADA41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t="3651" r="6875" b="13587"/>
          <a:stretch/>
        </p:blipFill>
        <p:spPr>
          <a:xfrm>
            <a:off x="6244617" y="2681536"/>
            <a:ext cx="5681219" cy="31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C4F-C3B4-48E3-BEE8-C850E8E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 </a:t>
            </a:r>
            <a:r>
              <a:rPr lang="en-US" sz="4800"/>
              <a:t>A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PRENDEN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pic>
        <p:nvPicPr>
          <p:cNvPr id="4" name="Picture 3" descr="A picture containing sitting, necklace, hanging, white&#10;&#10;Description automatically generated">
            <a:extLst>
              <a:ext uri="{FF2B5EF4-FFF2-40B4-BE49-F238E27FC236}">
                <a16:creationId xmlns:a16="http://schemas.microsoft.com/office/drawing/2014/main" id="{8CE90EC6-A01E-4C1F-8894-4B3294B9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777"/>
            <a:ext cx="10515599" cy="40747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D2888B-EA76-4D8D-AC6B-E63E0CC73261}"/>
              </a:ext>
            </a:extLst>
          </p:cNvPr>
          <p:cNvSpPr/>
          <p:nvPr/>
        </p:nvSpPr>
        <p:spPr>
          <a:xfrm>
            <a:off x="4044889" y="2046777"/>
            <a:ext cx="4102216" cy="142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9E535-4AB7-4ADF-A7F8-264D9C759AC6}"/>
              </a:ext>
            </a:extLst>
          </p:cNvPr>
          <p:cNvSpPr txBox="1"/>
          <p:nvPr/>
        </p:nvSpPr>
        <p:spPr>
          <a:xfrm>
            <a:off x="4778924" y="1748820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FORWARD PROPAGATION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15D5C1-DA18-4A3E-A41B-8CAB67819A74}"/>
              </a:ext>
            </a:extLst>
          </p:cNvPr>
          <p:cNvSpPr/>
          <p:nvPr/>
        </p:nvSpPr>
        <p:spPr>
          <a:xfrm rot="10800000">
            <a:off x="4044889" y="5978821"/>
            <a:ext cx="4102216" cy="1427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80B95-98AD-4124-9809-3B3FD576F747}"/>
              </a:ext>
            </a:extLst>
          </p:cNvPr>
          <p:cNvSpPr txBox="1"/>
          <p:nvPr/>
        </p:nvSpPr>
        <p:spPr>
          <a:xfrm>
            <a:off x="5080928" y="5680864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248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921E-DD6D-4F0E-B297-631FF47E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9268"/>
            <a:ext cx="10515600" cy="1325563"/>
          </a:xfrm>
        </p:spPr>
        <p:txBody>
          <a:bodyPr/>
          <a:lstStyle/>
          <a:p>
            <a:r>
              <a:rPr lang="es-ES" dirty="0"/>
              <a:t>EJEMPLOS: CANCER Y SPAM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7194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CLASIFICACIÓN DE TUMORES Y CORREO SPAM CON REDES NEURONALES</vt:lpstr>
      <vt:lpstr>REDES NEURONALES</vt:lpstr>
      <vt:lpstr>NEURONA</vt:lpstr>
      <vt:lpstr>NEURONA</vt:lpstr>
      <vt:lpstr>GRADIENT DESCEND</vt:lpstr>
      <vt:lpstr>¿CÓMO APRENDEN? </vt:lpstr>
      <vt:lpstr>EJEMPLOS: CANCER Y SPAM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Santiago Dominguez(UST,ES)</dc:creator>
  <cp:lastModifiedBy>Santiago Dominguez(UST,ES)</cp:lastModifiedBy>
  <cp:revision>9</cp:revision>
  <dcterms:created xsi:type="dcterms:W3CDTF">2020-02-09T11:03:01Z</dcterms:created>
  <dcterms:modified xsi:type="dcterms:W3CDTF">2020-02-12T11:25:54Z</dcterms:modified>
</cp:coreProperties>
</file>