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workshop on the fundamentals of React.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past experience with or knowledge of React is assumed, and we will go from the very bottom, from an empty HTML page, to building a modern app in a fully outfitted dev environment. The reason we'll be able to cover so much ground is that React is very simple. Its simplicity is why it's so brilliant.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(show of hands how many have worked with React, how many have worked with Angular, jQuery, or vanilla 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f9c8cb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f9c8cb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bare bones rendering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pure html/js, no compilers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components &amp; JSX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updating state, passing props / children.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event handlers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Development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 tools extension for chrome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create-react-app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compiling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us to port JSX and ES7(2018) to every browser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bundling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us to write out application in many files and produce a single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 design principles and Redux philosophy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composition over inheritance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one-way-data 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single source of truth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serializable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ui/logic separation, and independent components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remote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pull-model rest APIs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data subscriptions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</a:t>
            </a:r>
            <a:r>
              <a:rPr lang="en"/>
              <a:t>oading indicators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optimistic updates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browser history &amp; urls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persistent navbar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enforce authentication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identifying bottlenecks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rendering faster and less often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Higher-order components &amp; library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higher order components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they are used in standard libraries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React's context feature, and how is it related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f9c8cb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f9c8cb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f9c8cb2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f9c8cb2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f9c8cb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f9c8cb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9c8cb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9c8cb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f9c8cb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f9c8cb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9c8cb2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9c8cb2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ame Wavetrim 1" showMasterSp="0">
  <p:cSld name="Flame Wavetrim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9163986" y="432520"/>
            <a:ext cx="116700" cy="3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9163986" y="865041"/>
            <a:ext cx="1167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161810" y="1730082"/>
            <a:ext cx="1167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9161810" y="2162602"/>
            <a:ext cx="116700" cy="39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161810" y="2595123"/>
            <a:ext cx="116700" cy="39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161810" y="3027643"/>
            <a:ext cx="116700" cy="395700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161810" y="1297562"/>
            <a:ext cx="116700" cy="395700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9287213" y="432520"/>
            <a:ext cx="116700" cy="395700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9287213" y="865041"/>
            <a:ext cx="116700" cy="395700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85037" y="1730082"/>
            <a:ext cx="116700" cy="395700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9285037" y="2162602"/>
            <a:ext cx="116700" cy="395700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285037" y="2595123"/>
            <a:ext cx="116700" cy="395700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9285037" y="3027643"/>
            <a:ext cx="116700" cy="395700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9285037" y="1297562"/>
            <a:ext cx="116700" cy="395700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9163986" y="0"/>
            <a:ext cx="116700" cy="39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9287213" y="0"/>
            <a:ext cx="116700" cy="395700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2"/>
          <p:cNvSpPr txBox="1"/>
          <p:nvPr>
            <p:ph idx="1" type="subTitle"/>
          </p:nvPr>
        </p:nvSpPr>
        <p:spPr>
          <a:xfrm>
            <a:off x="1729408" y="3294822"/>
            <a:ext cx="6970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i="0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6" name="Google Shape;46;p2"/>
          <p:cNvSpPr txBox="1"/>
          <p:nvPr>
            <p:ph type="title"/>
          </p:nvPr>
        </p:nvSpPr>
        <p:spPr>
          <a:xfrm>
            <a:off x="1729408" y="2236304"/>
            <a:ext cx="6976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0" i="0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720594" y="1143000"/>
            <a:ext cx="770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720594" y="293039"/>
            <a:ext cx="7702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">
  <p:cSld name="Divider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4"/>
          <p:cNvSpPr txBox="1"/>
          <p:nvPr>
            <p:ph idx="1" type="subTitle"/>
          </p:nvPr>
        </p:nvSpPr>
        <p:spPr>
          <a:xfrm>
            <a:off x="806156" y="3117055"/>
            <a:ext cx="7893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i="0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06156" y="2242019"/>
            <a:ext cx="79002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body"/>
          </p:nvPr>
        </p:nvSpPr>
        <p:spPr>
          <a:xfrm>
            <a:off x="719863" y="114300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4720363" y="1143000"/>
            <a:ext cx="3702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422673" y="4767263"/>
            <a:ext cx="37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720594" y="293039"/>
            <a:ext cx="7702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89">
          <p15:clr>
            <a:srgbClr val="FBAE40"/>
          </p15:clr>
        </p15:guide>
        <p15:guide id="6" orient="horz" pos="29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720594" y="293039"/>
            <a:ext cx="7702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89">
          <p15:clr>
            <a:srgbClr val="FBAE40"/>
          </p15:clr>
        </p15:guide>
        <p15:guide id="6" orient="horz" pos="29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">
  <p:cSld name="Log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/>
        </p:nvSpPr>
        <p:spPr>
          <a:xfrm>
            <a:off x="3548747" y="4950681"/>
            <a:ext cx="18648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©2017 Avanade Inc. All Rights Reserved.</a:t>
            </a:r>
            <a:endParaRPr sz="1100"/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showMasterSp="0">
  <p:cSld name="Blank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3548747" y="4950681"/>
            <a:ext cx="18648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©2017 Avanade Inc. All Rights Reserved.</a:t>
            </a:r>
            <a:endParaRPr sz="1100"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/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/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indent="-298450" lvl="3" marL="18288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594" y="293039"/>
            <a:ext cx="7702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594" y="1143000"/>
            <a:ext cx="770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AvanadeLogoNoTM_AWColor_RGB.pn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1229" y="4551903"/>
            <a:ext cx="1121202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3498871" y="4695730"/>
            <a:ext cx="18648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©2019 Avanade Inc. All Rights Reserved.</a:t>
            </a:r>
            <a:endParaRPr sz="1100"/>
          </a:p>
        </p:txBody>
      </p:sp>
      <p:sp>
        <p:nvSpPr>
          <p:cNvPr id="10" name="Google Shape;10;p1"/>
          <p:cNvSpPr/>
          <p:nvPr/>
        </p:nvSpPr>
        <p:spPr>
          <a:xfrm>
            <a:off x="9163986" y="432520"/>
            <a:ext cx="116700" cy="3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163986" y="865041"/>
            <a:ext cx="1167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61810" y="1730082"/>
            <a:ext cx="1167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161810" y="2162602"/>
            <a:ext cx="116700" cy="39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161810" y="2595123"/>
            <a:ext cx="116700" cy="39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161810" y="3027643"/>
            <a:ext cx="116700" cy="395700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161810" y="1297562"/>
            <a:ext cx="116700" cy="395700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287213" y="432520"/>
            <a:ext cx="116700" cy="395700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287213" y="865041"/>
            <a:ext cx="116700" cy="395700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285037" y="1730082"/>
            <a:ext cx="116700" cy="395700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9285037" y="2162602"/>
            <a:ext cx="116700" cy="395700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9285037" y="2595123"/>
            <a:ext cx="116700" cy="395700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9285037" y="3027643"/>
            <a:ext cx="116700" cy="395700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9285037" y="1297562"/>
            <a:ext cx="116700" cy="395700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9163986" y="0"/>
            <a:ext cx="116700" cy="39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9287213" y="0"/>
            <a:ext cx="116700" cy="395700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"/>
          <p:cNvSpPr txBox="1"/>
          <p:nvPr>
            <p:ph idx="12" type="sldNum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720595" y="0"/>
            <a:ext cx="7702800" cy="34200"/>
          </a:xfrm>
          <a:prstGeom prst="rect">
            <a:avLst/>
          </a:prstGeom>
          <a:gradFill>
            <a:gsLst>
              <a:gs pos="0">
                <a:srgbClr val="C80000"/>
              </a:gs>
              <a:gs pos="80000">
                <a:srgbClr val="FF5800"/>
              </a:gs>
              <a:gs pos="100000">
                <a:srgbClr val="FF5800"/>
              </a:gs>
            </a:gsLst>
            <a:lin ang="6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eact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undamentals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Workshop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01" y="589925"/>
            <a:ext cx="1814200" cy="12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are-bones rendering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Components &amp; JSX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Responsive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layouts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 design principles &amp; the Redux philosophy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Working with remote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Higher-order components &amp; library patterns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546075" y="39567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Topics we'll cover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React for?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1700" y="1078475"/>
            <a:ext cx="8520600" cy="368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interfaces (view-controllers)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portability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efficient updating (dom updates are bottleneck)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enforces a state management pattern (framework)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that is simple and scalable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Alternatives: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Angular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not enforce state management pattern (at 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serious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offers solutions beyond view updating (does everything)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jQuery / vanilla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views must be updated manually, with no abstraction layer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expensive rendering, have to code render logic, and gets messy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react-fun/1_bare-bones</a:t>
            </a:r>
            <a:endParaRPr b="1" sz="3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32167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016800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Compilation (Babel)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Allow import syntax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Transpile new ECMAScript syntax for backwards compat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static types (TypeScript / Flow)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Module bundling (Webpack)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1 file containing all JS code (or a number of "chunks")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CSS files as defined in styling language (LESS, SASS, JSS)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File serving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Automatic reloading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unit / integration / E2E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 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minify, uglify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guided tour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create-react-app</a:t>
            </a:r>
            <a:endParaRPr b="1" sz="3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297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041475"/>
            <a:ext cx="8520600" cy="368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 state (single source of truth)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Events cause the state to transition from one state to the next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UI is updated with every state update, and each subcomponent acts independently, reading and reflecting some subset of the state.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"one-way data flow"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the pattern that a React component uses internally.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enforced by library, drastically simplifies rendering logic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Angular uses ZoneJS to trigger renders, since it has decentralized state and 2-way binding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Redux framework extends this logic to the App as a whole.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for functional app logic (independent and testable transitions and)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react-fun/2_simple-ui</a:t>
            </a:r>
            <a:endParaRPr b="1" sz="3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974425" y="2243350"/>
            <a:ext cx="696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react-fun/3_complete-app</a:t>
            </a:r>
            <a:endParaRPr b="1" sz="3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restricted">
  <a:themeElements>
    <a:clrScheme name="Avanade FY17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