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Source Code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2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workshop on the fundamentals of React.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past experience with or knowledge of React is assumed, and we will go from the very bottom, from an empty HTML page, to building a modern app in a fully outfitted dev environment. The reason we'll be able to cover so much ground is that React is very simple. Its simplicity is why it's so brilliant.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(show of hands how many have worked with React, how many have worked with Angular, jQuery, or vanilla JS)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df9c8cb2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df9c8cb2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bare bones rendering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working with pure html/js, no compilers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components &amp; JSX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updating state, passing props / children.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event handlers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Development tools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dev tools extension for chrome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create-react-app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compiling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allows us to port JSX and ES7(2018) to every browser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bundling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allows us to write out application in many files and produce a single file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General design principles and Redux philosophy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composition over inheritance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one-way-data flow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single source of truth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serializable state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ui/logic separation, and independent components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Working with remote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working with pull-model rest APIs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working with data subscriptions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</a:t>
            </a:r>
            <a:r>
              <a:rPr lang="en"/>
              <a:t>oading indicators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optimistic updates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Routing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browser history &amp; urls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persistent navbar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enforce authentication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Optimizations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identifying bottlenecks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rendering faster and less often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Higher-order components &amp; library patterns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higher order components 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they are used in standard libraries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is React's context feature, and how is it related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df9c8cb2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df9c8cb2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exists to abstract, simplify, and optimize the process of updating the views of your application. That's it.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df9c8cb2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df9c8cb2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 easy and guided coding session.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It's ok if you just want to watch, and ask questions.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up the chrome devtools extension during this demo.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f9c8cb2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f9c8cb2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df9c8cb2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df9c8cb2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f9c8cb2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f9c8cb2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 easy and guided coding session.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It's ok if you just want to watch, and ask questions.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up the chrome devtools extension during this demo.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df9c8cb2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df9c8cb2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 easy and guided coding session.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It's ok if you just want to watch, and ask questions.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up the chrome devtools extension during this demo.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df9c8cb2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df9c8cb2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 easy and guided coding session.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It's ok if you just want to watch, and ask questions.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up the chrome devtools extension during this demo.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eact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undamentals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Workshop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526" y="515950"/>
            <a:ext cx="1814200" cy="12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are-bones rendering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Components &amp; JSX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Responsive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layouts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Development tools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General design principles &amp; the Redux philosophy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Working with remote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Optimizations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Higher-order components &amp; library patterns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546075" y="39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Topics we'll cover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4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is React for?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78475"/>
            <a:ext cx="8520600" cy="3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interfaces (view-controllers)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portability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efficient updating (dom updates are bottleneck)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enforces a state management pattern (framework)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that is simple and scalable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Alternatives: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Angular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does not enforce state management pattern (at 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serious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cost)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offers solutions beyond view updating (does everything)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jQuery / vanilla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views must be updated manually, with no abstraction layer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more expensive rendering, have to code render logic, and gets messy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4015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coding session #1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1092200" y="2243350"/>
            <a:ext cx="6756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react-fun/1_bare-bones</a:t>
            </a:r>
            <a:endParaRPr b="1" sz="3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9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Design principles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041475"/>
            <a:ext cx="8520600" cy="3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Central state (single source of truth)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Events cause the state to transition from one state to the next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UI is updated with every state update, and each subcomponent acts independently, reading and reflecting some subset of the state.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"one-way data flow"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is the pattern that a React component uses internally.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enforced by library, drastically simplifies rendering logic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Angular uses ZoneJS to trigger renders, since it has decentralized state and 2-way binding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Redux framework extends this logic to the App as a whole.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Allows for functional app logic (independent and testable transitions and)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32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Development tools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016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Compilation (Babel)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Allow import syntax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Transpile new ECMAScript syntax for backwards compat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 static types (TypeScript / Flow)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Module bundling (Webpack)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Generate 1 file containing all JS code (or a number of "chunks")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Generate CSS files as defined in styling language (LESS, SASS, JSS)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File serving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Automatic reloading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Testing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unit / integration / E2E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Build optimizations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minify, uglify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14015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guided tour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092200" y="2243350"/>
            <a:ext cx="6756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create-react-app</a:t>
            </a:r>
            <a:endParaRPr b="1" sz="3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14015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coding session #2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1092200" y="2243350"/>
            <a:ext cx="6756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react-fun/2_simple-ui</a:t>
            </a:r>
            <a:endParaRPr b="1" sz="3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14015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coding session #3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974425" y="2243350"/>
            <a:ext cx="6969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react-fun/3_complete-app</a:t>
            </a:r>
            <a:endParaRPr b="1" sz="3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