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s-A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FB69671-9B1D-4068-A517-34F56DD297C9}" type="slidenum">
              <a:rPr b="0" lang="es-A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s-A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sourcemaking.com/design_patterns/command" TargetMode="External"/><Relationship Id="rId2" Type="http://schemas.openxmlformats.org/officeDocument/2006/relationships/hyperlink" Target="https://es.wikipedia.org/wiki/Command_(patr&#243;n_de_dise&#241;o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Patrones de Diseño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Definición: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 patrones de diseño son el esqueleto de las soluciones a problemas comunes en el desarrollo de software.”</a:t>
            </a: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Interpretación: 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Los patrones de diseño brindan una solución ya probada y documentada a problemas de desarrollo de software sujetos a contextos similares. </a:t>
            </a: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Datos Importantes: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Dentro de los elementos de un patrón, aquellos que toman importancia fundamental para su entendimiento y clasificación son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 nombre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problema (cuando aplicar un patrón)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solución (descripción abstracta del problema) 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Las consecuencias (costos y beneficios).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s-A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A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Tipos de Patrones de Diseño: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Patrones Creacionales: Inicialización y configuración de objetos.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Patrones Estructurales: Separan la interfaz de la implementación. Se ocupan de cómo las clases y objetos se agrupan, para formar estructuras más grandes.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Patrones de Comportamiento: Más que describir objetos o clases, describen la comunicación entre ellos.</a:t>
            </a:r>
            <a:endParaRPr b="0" lang="es-A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Ejemplo 2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Codigo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Consecuencias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Bibliografia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https://sourcemaking.com/design_patterns/command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https://es.wikipedia.org/wiki/Command_(patrón_de_diseño</a:t>
            </a: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https://msdn.microsoft.com/es-es/library/bb972240.aspx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Patrones de Diseño: Command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Intencion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Este patrón permite solicitar una operación a un objeto sin conocer realmente el contenido de la misma, ni su receptor real. Para ello se encapsula la petición como un objeto, lo que a su vez facilita la parametrización de los métodos.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Propósito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Encapsula una petición como un objeto, permitiendo parametrizar clientes con diferentes peticiones, de cola o  de registro, soportando además volver a un estado anterior (Deshacer).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Soporta restaurar el estado a partir de un momento dado.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Ofrece una interfaz común que permita invocar las acciones de forma uniforme y extender el sistema con nuevas acciones de forma más sencilla.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Motivo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Necesidad de enviar peticiones a objetos sin conocer las operaciones involucradas o el receptor real / final de la petición.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 concepto de "orden" puede ser ambiguo y complejo en los sistemas actuales y al mismo tiempo muy extendido. Este patrón presenta una forma sencilla y versátil de implementar un sistema basado en comandos, facilitándose su uso y ampliación.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Aplicaciones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Facilitar la parametrización de las acciones a realizar.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Independizar el momento de petición del de ejecución.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Implementar CallBacks, especificando el orden de prioridad en que se desea ejecutar las órdenes bajo ciertas circunstancias. Es decir, un parámetro de una orden puede ser otra orden a ejecutar.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Soportar el "deshacer".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Desarrollar sistemas utilizando órdenes de alto nivel que se construyen con operaciones sencillas (primitivas).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Estructura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Ejemplos</a:t>
            </a:r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A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Ejemplo 1</a:t>
            </a:r>
            <a:endParaRPr b="0" lang="es-A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A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2017-05-21T20:42:06Z</dcterms:created>
  <dc:creator/>
  <dc:description/>
  <dc:language>es-AR</dc:language>
  <cp:lastModifiedBy/>
  <dcterms:modified xsi:type="dcterms:W3CDTF">2017-05-23T09:28:40Z</dcterms:modified>
  <cp:revision>4</cp:revision>
  <dc:subject/>
  <dc:title/>
</cp:coreProperties>
</file>