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8" r:id="rId3"/>
    <p:sldId id="271" r:id="rId4"/>
    <p:sldId id="266" r:id="rId5"/>
    <p:sldId id="267" r:id="rId6"/>
    <p:sldId id="270" r:id="rId7"/>
    <p:sldId id="269" r:id="rId8"/>
    <p:sldId id="265" r:id="rId9"/>
  </p:sldIdLst>
  <p:sldSz cx="12192000" cy="6858000"/>
  <p:notesSz cx="6858000" cy="9144000"/>
  <p:embeddedFontLst>
    <p:embeddedFont>
      <p:font typeface="Helvetica Neue" panose="020B0604020202020204" charset="0"/>
      <p:regular r:id="rId11"/>
      <p:bold r:id="rId12"/>
      <p:italic r:id="rId13"/>
      <p:boldItalic r:id="rId14"/>
    </p:embeddedFont>
    <p:embeddedFont>
      <p:font typeface="Trebuchet MS" panose="020B0603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SgJos8UwadB6JMFyLDK7vM72R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B2DAA9-C25B-47A4-88D5-C5155760EDA9}" v="79" dt="2025-05-15T00:02:19.77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90" y="-4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r sanchez" userId="1c2aafbd3249ed32" providerId="LiveId" clId="{68B2DAA9-C25B-47A4-88D5-C5155760EDA9}"/>
    <pc:docChg chg="custSel modSld">
      <pc:chgData name="samir sanchez" userId="1c2aafbd3249ed32" providerId="LiveId" clId="{68B2DAA9-C25B-47A4-88D5-C5155760EDA9}" dt="2025-05-15T00:02:19.770" v="627"/>
      <pc:docMkLst>
        <pc:docMk/>
      </pc:docMkLst>
      <pc:sldChg chg="modSp mod modTransition">
        <pc:chgData name="samir sanchez" userId="1c2aafbd3249ed32" providerId="LiveId" clId="{68B2DAA9-C25B-47A4-88D5-C5155760EDA9}" dt="2025-05-14T23:51:22.288" v="558"/>
        <pc:sldMkLst>
          <pc:docMk/>
          <pc:sldMk cId="0" sldId="256"/>
        </pc:sldMkLst>
        <pc:spChg chg="mod">
          <ac:chgData name="samir sanchez" userId="1c2aafbd3249ed32" providerId="LiveId" clId="{68B2DAA9-C25B-47A4-88D5-C5155760EDA9}" dt="2025-05-14T22:55:49.244" v="50" actId="1076"/>
          <ac:spMkLst>
            <pc:docMk/>
            <pc:sldMk cId="0" sldId="256"/>
            <ac:spMk id="3" creationId="{97755798-A1EB-6B76-E928-DD02BE3A8C43}"/>
          </ac:spMkLst>
        </pc:spChg>
        <pc:spChg chg="mod">
          <ac:chgData name="samir sanchez" userId="1c2aafbd3249ed32" providerId="LiveId" clId="{68B2DAA9-C25B-47A4-88D5-C5155760EDA9}" dt="2025-05-14T22:55:36.105" v="49" actId="255"/>
          <ac:spMkLst>
            <pc:docMk/>
            <pc:sldMk cId="0" sldId="256"/>
            <ac:spMk id="84" creationId="{00000000-0000-0000-0000-000000000000}"/>
          </ac:spMkLst>
        </pc:spChg>
      </pc:sldChg>
      <pc:sldChg chg="addSp delSp modSp mod modTransition delAnim modAnim">
        <pc:chgData name="samir sanchez" userId="1c2aafbd3249ed32" providerId="LiveId" clId="{68B2DAA9-C25B-47A4-88D5-C5155760EDA9}" dt="2025-05-14T23:55:16.081" v="592"/>
        <pc:sldMkLst>
          <pc:docMk/>
          <pc:sldMk cId="0" sldId="258"/>
        </pc:sldMkLst>
        <pc:spChg chg="mod">
          <ac:chgData name="samir sanchez" userId="1c2aafbd3249ed32" providerId="LiveId" clId="{68B2DAA9-C25B-47A4-88D5-C5155760EDA9}" dt="2025-05-14T23:13:22.031" v="112" actId="20577"/>
          <ac:spMkLst>
            <pc:docMk/>
            <pc:sldMk cId="0" sldId="258"/>
            <ac:spMk id="2" creationId="{65544390-6E52-B2E9-E171-7E8253080884}"/>
          </ac:spMkLst>
        </pc:spChg>
        <pc:spChg chg="add mod">
          <ac:chgData name="samir sanchez" userId="1c2aafbd3249ed32" providerId="LiveId" clId="{68B2DAA9-C25B-47A4-88D5-C5155760EDA9}" dt="2025-05-14T23:22:51.529" v="160" actId="2711"/>
          <ac:spMkLst>
            <pc:docMk/>
            <pc:sldMk cId="0" sldId="258"/>
            <ac:spMk id="8" creationId="{7042ECE8-AE33-6472-C31A-821211752547}"/>
          </ac:spMkLst>
        </pc:spChg>
        <pc:spChg chg="add mod">
          <ac:chgData name="samir sanchez" userId="1c2aafbd3249ed32" providerId="LiveId" clId="{68B2DAA9-C25B-47A4-88D5-C5155760EDA9}" dt="2025-05-14T23:23:35.346" v="171" actId="1076"/>
          <ac:spMkLst>
            <pc:docMk/>
            <pc:sldMk cId="0" sldId="258"/>
            <ac:spMk id="9" creationId="{CFE1EBE1-E480-67D9-FA15-D9DDB2009F5E}"/>
          </ac:spMkLst>
        </pc:spChg>
        <pc:spChg chg="add mod">
          <ac:chgData name="samir sanchez" userId="1c2aafbd3249ed32" providerId="LiveId" clId="{68B2DAA9-C25B-47A4-88D5-C5155760EDA9}" dt="2025-05-14T23:24:09.926" v="194" actId="1076"/>
          <ac:spMkLst>
            <pc:docMk/>
            <pc:sldMk cId="0" sldId="258"/>
            <ac:spMk id="10" creationId="{F9895804-FC20-FE0D-E206-040E0F7BB637}"/>
          </ac:spMkLst>
        </pc:spChg>
        <pc:spChg chg="add mod">
          <ac:chgData name="samir sanchez" userId="1c2aafbd3249ed32" providerId="LiveId" clId="{68B2DAA9-C25B-47A4-88D5-C5155760EDA9}" dt="2025-05-14T23:24:53.074" v="217" actId="1076"/>
          <ac:spMkLst>
            <pc:docMk/>
            <pc:sldMk cId="0" sldId="258"/>
            <ac:spMk id="11" creationId="{E3DD1B74-D762-EF10-31CD-44A21F7A5B7E}"/>
          </ac:spMkLst>
        </pc:spChg>
        <pc:picChg chg="add del mod">
          <ac:chgData name="samir sanchez" userId="1c2aafbd3249ed32" providerId="LiveId" clId="{68B2DAA9-C25B-47A4-88D5-C5155760EDA9}" dt="2025-05-14T23:19:17.928" v="115" actId="478"/>
          <ac:picMkLst>
            <pc:docMk/>
            <pc:sldMk cId="0" sldId="258"/>
            <ac:picMk id="3" creationId="{AF41DE1D-2926-5A17-E97A-E794A06C20A4}"/>
          </ac:picMkLst>
        </pc:picChg>
        <pc:picChg chg="add mod">
          <ac:chgData name="samir sanchez" userId="1c2aafbd3249ed32" providerId="LiveId" clId="{68B2DAA9-C25B-47A4-88D5-C5155760EDA9}" dt="2025-05-14T23:20:53.459" v="128" actId="1076"/>
          <ac:picMkLst>
            <pc:docMk/>
            <pc:sldMk cId="0" sldId="258"/>
            <ac:picMk id="4" creationId="{1CA81491-7AD3-11C6-3D50-A83E653411B4}"/>
          </ac:picMkLst>
        </pc:picChg>
        <pc:picChg chg="add mod">
          <ac:chgData name="samir sanchez" userId="1c2aafbd3249ed32" providerId="LiveId" clId="{68B2DAA9-C25B-47A4-88D5-C5155760EDA9}" dt="2025-05-14T23:20:56.020" v="129" actId="1076"/>
          <ac:picMkLst>
            <pc:docMk/>
            <pc:sldMk cId="0" sldId="258"/>
            <ac:picMk id="5" creationId="{77A83FA4-E0B3-AAFF-034A-A8073112A6BF}"/>
          </ac:picMkLst>
        </pc:picChg>
        <pc:picChg chg="add mod">
          <ac:chgData name="samir sanchez" userId="1c2aafbd3249ed32" providerId="LiveId" clId="{68B2DAA9-C25B-47A4-88D5-C5155760EDA9}" dt="2025-05-14T23:21:21.835" v="134" actId="1076"/>
          <ac:picMkLst>
            <pc:docMk/>
            <pc:sldMk cId="0" sldId="258"/>
            <ac:picMk id="6" creationId="{C8C6EDCA-CEF0-2083-57E5-BC44C9E7967E}"/>
          </ac:picMkLst>
        </pc:picChg>
        <pc:picChg chg="add mod">
          <ac:chgData name="samir sanchez" userId="1c2aafbd3249ed32" providerId="LiveId" clId="{68B2DAA9-C25B-47A4-88D5-C5155760EDA9}" dt="2025-05-14T23:21:46.114" v="138" actId="1076"/>
          <ac:picMkLst>
            <pc:docMk/>
            <pc:sldMk cId="0" sldId="258"/>
            <ac:picMk id="7" creationId="{CDB2E450-2E07-7BFE-EBF2-AE9E335BAD20}"/>
          </ac:picMkLst>
        </pc:picChg>
      </pc:sldChg>
      <pc:sldChg chg="modTransition">
        <pc:chgData name="samir sanchez" userId="1c2aafbd3249ed32" providerId="LiveId" clId="{68B2DAA9-C25B-47A4-88D5-C5155760EDA9}" dt="2025-05-15T00:02:19.770" v="627"/>
        <pc:sldMkLst>
          <pc:docMk/>
          <pc:sldMk cId="0" sldId="265"/>
        </pc:sldMkLst>
      </pc:sldChg>
      <pc:sldChg chg="addSp delSp modSp mod modTransition delAnim modAnim">
        <pc:chgData name="samir sanchez" userId="1c2aafbd3249ed32" providerId="LiveId" clId="{68B2DAA9-C25B-47A4-88D5-C5155760EDA9}" dt="2025-05-15T00:02:08.777" v="623"/>
        <pc:sldMkLst>
          <pc:docMk/>
          <pc:sldMk cId="3813869354" sldId="266"/>
        </pc:sldMkLst>
        <pc:spChg chg="del mod">
          <ac:chgData name="samir sanchez" userId="1c2aafbd3249ed32" providerId="LiveId" clId="{68B2DAA9-C25B-47A4-88D5-C5155760EDA9}" dt="2025-05-14T23:26:39.367" v="222"/>
          <ac:spMkLst>
            <pc:docMk/>
            <pc:sldMk cId="3813869354" sldId="266"/>
            <ac:spMk id="2" creationId="{65544390-6E52-B2E9-E171-7E8253080884}"/>
          </ac:spMkLst>
        </pc:spChg>
        <pc:spChg chg="add mod">
          <ac:chgData name="samir sanchez" userId="1c2aafbd3249ed32" providerId="LiveId" clId="{68B2DAA9-C25B-47A4-88D5-C5155760EDA9}" dt="2025-05-14T23:28:21.460" v="264" actId="1076"/>
          <ac:spMkLst>
            <pc:docMk/>
            <pc:sldMk cId="3813869354" sldId="266"/>
            <ac:spMk id="8" creationId="{58001B65-5075-F8FB-A133-7C865F244C6A}"/>
          </ac:spMkLst>
        </pc:spChg>
        <pc:spChg chg="add mod">
          <ac:chgData name="samir sanchez" userId="1c2aafbd3249ed32" providerId="LiveId" clId="{68B2DAA9-C25B-47A4-88D5-C5155760EDA9}" dt="2025-05-14T23:29:23.657" v="297" actId="1076"/>
          <ac:spMkLst>
            <pc:docMk/>
            <pc:sldMk cId="3813869354" sldId="266"/>
            <ac:spMk id="10" creationId="{398761D5-CC48-4D5A-24AC-1B8A7ED03575}"/>
          </ac:spMkLst>
        </pc:spChg>
        <pc:spChg chg="add mod">
          <ac:chgData name="samir sanchez" userId="1c2aafbd3249ed32" providerId="LiveId" clId="{68B2DAA9-C25B-47A4-88D5-C5155760EDA9}" dt="2025-05-14T23:30:05.963" v="322" actId="2711"/>
          <ac:spMkLst>
            <pc:docMk/>
            <pc:sldMk cId="3813869354" sldId="266"/>
            <ac:spMk id="11" creationId="{61F152B0-4642-BF76-8438-95902B211103}"/>
          </ac:spMkLst>
        </pc:spChg>
        <pc:spChg chg="add mod">
          <ac:chgData name="samir sanchez" userId="1c2aafbd3249ed32" providerId="LiveId" clId="{68B2DAA9-C25B-47A4-88D5-C5155760EDA9}" dt="2025-05-14T23:30:48.490" v="335" actId="1076"/>
          <ac:spMkLst>
            <pc:docMk/>
            <pc:sldMk cId="3813869354" sldId="266"/>
            <ac:spMk id="12" creationId="{C1FA9623-E610-8D8D-374E-399A63F7A558}"/>
          </ac:spMkLst>
        </pc:spChg>
        <pc:picChg chg="add mod">
          <ac:chgData name="samir sanchez" userId="1c2aafbd3249ed32" providerId="LiveId" clId="{68B2DAA9-C25B-47A4-88D5-C5155760EDA9}" dt="2025-05-14T23:28:15.045" v="263" actId="1076"/>
          <ac:picMkLst>
            <pc:docMk/>
            <pc:sldMk cId="3813869354" sldId="266"/>
            <ac:picMk id="3" creationId="{9B65103C-3F3E-B579-C7D1-1717D6693F61}"/>
          </ac:picMkLst>
        </pc:picChg>
        <pc:picChg chg="add mod">
          <ac:chgData name="samir sanchez" userId="1c2aafbd3249ed32" providerId="LiveId" clId="{68B2DAA9-C25B-47A4-88D5-C5155760EDA9}" dt="2025-05-14T23:29:26.331" v="298" actId="1076"/>
          <ac:picMkLst>
            <pc:docMk/>
            <pc:sldMk cId="3813869354" sldId="266"/>
            <ac:picMk id="4" creationId="{FDC8522A-80F4-0E8A-C7AD-C92A4652489B}"/>
          </ac:picMkLst>
        </pc:picChg>
        <pc:picChg chg="add del mod">
          <ac:chgData name="samir sanchez" userId="1c2aafbd3249ed32" providerId="LiveId" clId="{68B2DAA9-C25B-47A4-88D5-C5155760EDA9}" dt="2025-05-14T23:27:08.121" v="230" actId="478"/>
          <ac:picMkLst>
            <pc:docMk/>
            <pc:sldMk cId="3813869354" sldId="266"/>
            <ac:picMk id="5" creationId="{1038D94F-1019-F059-A19C-4C41B2F8503B}"/>
          </ac:picMkLst>
        </pc:picChg>
        <pc:picChg chg="add mod">
          <ac:chgData name="samir sanchez" userId="1c2aafbd3249ed32" providerId="LiveId" clId="{68B2DAA9-C25B-47A4-88D5-C5155760EDA9}" dt="2025-05-14T23:30:18.352" v="324" actId="1076"/>
          <ac:picMkLst>
            <pc:docMk/>
            <pc:sldMk cId="3813869354" sldId="266"/>
            <ac:picMk id="6" creationId="{4E2A3038-7648-FB15-DF27-50CC0A4D63DD}"/>
          </ac:picMkLst>
        </pc:picChg>
        <pc:picChg chg="add mod">
          <ac:chgData name="samir sanchez" userId="1c2aafbd3249ed32" providerId="LiveId" clId="{68B2DAA9-C25B-47A4-88D5-C5155760EDA9}" dt="2025-05-14T23:29:32.619" v="300" actId="1076"/>
          <ac:picMkLst>
            <pc:docMk/>
            <pc:sldMk cId="3813869354" sldId="266"/>
            <ac:picMk id="7" creationId="{F3F10008-FC0C-12CE-6C85-251A95A855FC}"/>
          </ac:picMkLst>
        </pc:picChg>
        <pc:picChg chg="add del mod">
          <ac:chgData name="samir sanchez" userId="1c2aafbd3249ed32" providerId="LiveId" clId="{68B2DAA9-C25B-47A4-88D5-C5155760EDA9}" dt="2025-05-14T23:28:31.199" v="266" actId="478"/>
          <ac:picMkLst>
            <pc:docMk/>
            <pc:sldMk cId="3813869354" sldId="266"/>
            <ac:picMk id="9" creationId="{ECC2DBC9-3856-80AE-9520-2FAAEF10267A}"/>
          </ac:picMkLst>
        </pc:picChg>
      </pc:sldChg>
      <pc:sldChg chg="modSp mod modTransition modAnim">
        <pc:chgData name="samir sanchez" userId="1c2aafbd3249ed32" providerId="LiveId" clId="{68B2DAA9-C25B-47A4-88D5-C5155760EDA9}" dt="2025-05-15T00:02:10.411" v="624"/>
        <pc:sldMkLst>
          <pc:docMk/>
          <pc:sldMk cId="2811335136" sldId="267"/>
        </pc:sldMkLst>
        <pc:spChg chg="mod">
          <ac:chgData name="samir sanchez" userId="1c2aafbd3249ed32" providerId="LiveId" clId="{68B2DAA9-C25B-47A4-88D5-C5155760EDA9}" dt="2025-05-14T23:52:32.735" v="576" actId="1076"/>
          <ac:spMkLst>
            <pc:docMk/>
            <pc:sldMk cId="2811335136" sldId="267"/>
            <ac:spMk id="2" creationId="{65544390-6E52-B2E9-E171-7E8253080884}"/>
          </ac:spMkLst>
        </pc:spChg>
      </pc:sldChg>
      <pc:sldChg chg="addSp delSp modSp mod modTransition modAnim">
        <pc:chgData name="samir sanchez" userId="1c2aafbd3249ed32" providerId="LiveId" clId="{68B2DAA9-C25B-47A4-88D5-C5155760EDA9}" dt="2025-05-15T00:02:11.986" v="625"/>
        <pc:sldMkLst>
          <pc:docMk/>
          <pc:sldMk cId="2560513128" sldId="268"/>
        </pc:sldMkLst>
        <pc:spChg chg="del mod">
          <ac:chgData name="samir sanchez" userId="1c2aafbd3249ed32" providerId="LiveId" clId="{68B2DAA9-C25B-47A4-88D5-C5155760EDA9}" dt="2025-05-14T23:37:46.911" v="517"/>
          <ac:spMkLst>
            <pc:docMk/>
            <pc:sldMk cId="2560513128" sldId="268"/>
            <ac:spMk id="2" creationId="{65544390-6E52-B2E9-E171-7E8253080884}"/>
          </ac:spMkLst>
        </pc:spChg>
        <pc:spChg chg="add mod">
          <ac:chgData name="samir sanchez" userId="1c2aafbd3249ed32" providerId="LiveId" clId="{68B2DAA9-C25B-47A4-88D5-C5155760EDA9}" dt="2025-05-14T23:39:42.089" v="554" actId="1076"/>
          <ac:spMkLst>
            <pc:docMk/>
            <pc:sldMk cId="2560513128" sldId="268"/>
            <ac:spMk id="7" creationId="{18A9D734-1C68-A064-12F1-0CAFC3861A25}"/>
          </ac:spMkLst>
        </pc:spChg>
        <pc:picChg chg="add del mod">
          <ac:chgData name="samir sanchez" userId="1c2aafbd3249ed32" providerId="LiveId" clId="{68B2DAA9-C25B-47A4-88D5-C5155760EDA9}" dt="2025-05-14T23:37:46.908" v="515" actId="478"/>
          <ac:picMkLst>
            <pc:docMk/>
            <pc:sldMk cId="2560513128" sldId="268"/>
            <ac:picMk id="4" creationId="{D78ABC8A-40FD-9F4A-D44B-E7739CD03BB0}"/>
          </ac:picMkLst>
        </pc:picChg>
        <pc:picChg chg="add mod">
          <ac:chgData name="samir sanchez" userId="1c2aafbd3249ed32" providerId="LiveId" clId="{68B2DAA9-C25B-47A4-88D5-C5155760EDA9}" dt="2025-05-14T23:39:48.739" v="556" actId="1076"/>
          <ac:picMkLst>
            <pc:docMk/>
            <pc:sldMk cId="2560513128" sldId="268"/>
            <ac:picMk id="6" creationId="{A5F9A6A6-FC1C-D6EB-09F6-66685E8BB710}"/>
          </ac:picMkLst>
        </pc:picChg>
      </pc:sldChg>
      <pc:sldChg chg="addSp delSp modSp mod modTransition modAnim">
        <pc:chgData name="samir sanchez" userId="1c2aafbd3249ed32" providerId="LiveId" clId="{68B2DAA9-C25B-47A4-88D5-C5155760EDA9}" dt="2025-05-15T00:02:17.105" v="626"/>
        <pc:sldMkLst>
          <pc:docMk/>
          <pc:sldMk cId="1788334212" sldId="269"/>
        </pc:sldMkLst>
        <pc:spChg chg="del mod">
          <ac:chgData name="samir sanchez" userId="1c2aafbd3249ed32" providerId="LiveId" clId="{68B2DAA9-C25B-47A4-88D5-C5155760EDA9}" dt="2025-05-14T23:59:42.370" v="602"/>
          <ac:spMkLst>
            <pc:docMk/>
            <pc:sldMk cId="1788334212" sldId="269"/>
            <ac:spMk id="2" creationId="{65544390-6E52-B2E9-E171-7E8253080884}"/>
          </ac:spMkLst>
        </pc:spChg>
        <pc:picChg chg="add mod">
          <ac:chgData name="samir sanchez" userId="1c2aafbd3249ed32" providerId="LiveId" clId="{68B2DAA9-C25B-47A4-88D5-C5155760EDA9}" dt="2025-05-15T00:00:05.770" v="610" actId="1076"/>
          <ac:picMkLst>
            <pc:docMk/>
            <pc:sldMk cId="1788334212" sldId="269"/>
            <ac:picMk id="4" creationId="{5CD380FD-C157-1E3D-ECD5-D8B441240917}"/>
          </ac:picMkLst>
        </pc:picChg>
      </pc:sldChg>
    </pc:docChg>
  </pc:docChgLst>
  <pc:docChgLst>
    <pc:chgData name="Brian Enrique Martinez" userId="S::martinezgb@tecnocomfenalco.edu.co::218ec7f8-0479-4094-be02-afec97ac61a4" providerId="AD" clId="Web-{EC055971-EDFA-9534-B23F-ED4FE63A5548}"/>
    <pc:docChg chg="addSld delSld modSld">
      <pc:chgData name="Brian Enrique Martinez" userId="S::martinezgb@tecnocomfenalco.edu.co::218ec7f8-0479-4094-be02-afec97ac61a4" providerId="AD" clId="Web-{EC055971-EDFA-9534-B23F-ED4FE63A5548}" dt="2024-11-06T18:25:10.278" v="192" actId="20577"/>
      <pc:docMkLst>
        <pc:docMk/>
      </pc:docMkLst>
      <pc:sldChg chg="addSp modSp">
        <pc:chgData name="Brian Enrique Martinez" userId="S::martinezgb@tecnocomfenalco.edu.co::218ec7f8-0479-4094-be02-afec97ac61a4" providerId="AD" clId="Web-{EC055971-EDFA-9534-B23F-ED4FE63A5548}" dt="2024-11-06T18:25:10.278" v="192" actId="20577"/>
        <pc:sldMkLst>
          <pc:docMk/>
          <pc:sldMk cId="0" sldId="256"/>
        </pc:sldMkLst>
      </pc:sldChg>
      <pc:sldChg chg="modSp del">
        <pc:chgData name="Brian Enrique Martinez" userId="S::martinezgb@tecnocomfenalco.edu.co::218ec7f8-0479-4094-be02-afec97ac61a4" providerId="AD" clId="Web-{EC055971-EDFA-9534-B23F-ED4FE63A5548}" dt="2024-11-06T18:16:06.515" v="31"/>
        <pc:sldMkLst>
          <pc:docMk/>
          <pc:sldMk cId="0" sldId="257"/>
        </pc:sldMkLst>
      </pc:sldChg>
      <pc:sldChg chg="addSp delSp modSp">
        <pc:chgData name="Brian Enrique Martinez" userId="S::martinezgb@tecnocomfenalco.edu.co::218ec7f8-0479-4094-be02-afec97ac61a4" providerId="AD" clId="Web-{EC055971-EDFA-9534-B23F-ED4FE63A5548}" dt="2024-11-06T18:19:13.124" v="120" actId="20577"/>
        <pc:sldMkLst>
          <pc:docMk/>
          <pc:sldMk cId="0" sldId="258"/>
        </pc:sldMkLst>
      </pc:sldChg>
      <pc:sldChg chg="del">
        <pc:chgData name="Brian Enrique Martinez" userId="S::martinezgb@tecnocomfenalco.edu.co::218ec7f8-0479-4094-be02-afec97ac61a4" providerId="AD" clId="Web-{EC055971-EDFA-9534-B23F-ED4FE63A5548}" dt="2024-11-06T18:19:16.686" v="121"/>
        <pc:sldMkLst>
          <pc:docMk/>
          <pc:sldMk cId="0" sldId="259"/>
        </pc:sldMkLst>
      </pc:sldChg>
      <pc:sldChg chg="del">
        <pc:chgData name="Brian Enrique Martinez" userId="S::martinezgb@tecnocomfenalco.edu.co::218ec7f8-0479-4094-be02-afec97ac61a4" providerId="AD" clId="Web-{EC055971-EDFA-9534-B23F-ED4FE63A5548}" dt="2024-11-06T18:19:17.436" v="122"/>
        <pc:sldMkLst>
          <pc:docMk/>
          <pc:sldMk cId="0" sldId="260"/>
        </pc:sldMkLst>
      </pc:sldChg>
      <pc:sldChg chg="del">
        <pc:chgData name="Brian Enrique Martinez" userId="S::martinezgb@tecnocomfenalco.edu.co::218ec7f8-0479-4094-be02-afec97ac61a4" providerId="AD" clId="Web-{EC055971-EDFA-9534-B23F-ED4FE63A5548}" dt="2024-11-06T18:19:17.827" v="123"/>
        <pc:sldMkLst>
          <pc:docMk/>
          <pc:sldMk cId="0" sldId="261"/>
        </pc:sldMkLst>
      </pc:sldChg>
      <pc:sldChg chg="del">
        <pc:chgData name="Brian Enrique Martinez" userId="S::martinezgb@tecnocomfenalco.edu.co::218ec7f8-0479-4094-be02-afec97ac61a4" providerId="AD" clId="Web-{EC055971-EDFA-9534-B23F-ED4FE63A5548}" dt="2024-11-06T18:19:18.358" v="124"/>
        <pc:sldMkLst>
          <pc:docMk/>
          <pc:sldMk cId="0" sldId="262"/>
        </pc:sldMkLst>
      </pc:sldChg>
      <pc:sldChg chg="del">
        <pc:chgData name="Brian Enrique Martinez" userId="S::martinezgb@tecnocomfenalco.edu.co::218ec7f8-0479-4094-be02-afec97ac61a4" providerId="AD" clId="Web-{EC055971-EDFA-9534-B23F-ED4FE63A5548}" dt="2024-11-06T18:19:18.827" v="125"/>
        <pc:sldMkLst>
          <pc:docMk/>
          <pc:sldMk cId="0" sldId="263"/>
        </pc:sldMkLst>
      </pc:sldChg>
      <pc:sldChg chg="del">
        <pc:chgData name="Brian Enrique Martinez" userId="S::martinezgb@tecnocomfenalco.edu.co::218ec7f8-0479-4094-be02-afec97ac61a4" providerId="AD" clId="Web-{EC055971-EDFA-9534-B23F-ED4FE63A5548}" dt="2024-11-06T18:19:19.405" v="126"/>
        <pc:sldMkLst>
          <pc:docMk/>
          <pc:sldMk cId="0" sldId="264"/>
        </pc:sldMkLst>
      </pc:sldChg>
      <pc:sldChg chg="addSp delSp modSp add replId">
        <pc:chgData name="Brian Enrique Martinez" userId="S::martinezgb@tecnocomfenalco.edu.co::218ec7f8-0479-4094-be02-afec97ac61a4" providerId="AD" clId="Web-{EC055971-EDFA-9534-B23F-ED4FE63A5548}" dt="2024-11-06T18:22:28.060" v="139" actId="20577"/>
        <pc:sldMkLst>
          <pc:docMk/>
          <pc:sldMk cId="3813869354" sldId="266"/>
        </pc:sldMkLst>
      </pc:sldChg>
      <pc:sldChg chg="modSp add replId">
        <pc:chgData name="Brian Enrique Martinez" userId="S::martinezgb@tecnocomfenalco.edu.co::218ec7f8-0479-4094-be02-afec97ac61a4" providerId="AD" clId="Web-{EC055971-EDFA-9534-B23F-ED4FE63A5548}" dt="2024-11-06T18:22:51.607" v="149" actId="20577"/>
        <pc:sldMkLst>
          <pc:docMk/>
          <pc:sldMk cId="2811335136" sldId="267"/>
        </pc:sldMkLst>
      </pc:sldChg>
      <pc:sldChg chg="modSp add replId">
        <pc:chgData name="Brian Enrique Martinez" userId="S::martinezgb@tecnocomfenalco.edu.co::218ec7f8-0479-4094-be02-afec97ac61a4" providerId="AD" clId="Web-{EC055971-EDFA-9534-B23F-ED4FE63A5548}" dt="2024-11-06T18:23:32.263" v="177" actId="20577"/>
        <pc:sldMkLst>
          <pc:docMk/>
          <pc:sldMk cId="2560513128" sldId="268"/>
        </pc:sldMkLst>
      </pc:sldChg>
      <pc:sldChg chg="modSp add replId">
        <pc:chgData name="Brian Enrique Martinez" userId="S::martinezgb@tecnocomfenalco.edu.co::218ec7f8-0479-4094-be02-afec97ac61a4" providerId="AD" clId="Web-{EC055971-EDFA-9534-B23F-ED4FE63A5548}" dt="2024-11-06T18:23:47.013" v="189" actId="20577"/>
        <pc:sldMkLst>
          <pc:docMk/>
          <pc:sldMk cId="1788334212" sldId="269"/>
        </pc:sldMkLst>
      </pc:sldChg>
    </pc:docChg>
  </pc:docChgLst>
  <pc:docChgLst>
    <pc:chgData name="Brian Enrique Martinez" userId="S::martinezgb@tecnocomfenalco.edu.co::218ec7f8-0479-4094-be02-afec97ac61a4" providerId="AD" clId="Web-{65534F9A-EAAB-189D-3EB1-AEF6E07CB011}"/>
    <pc:docChg chg="modSld">
      <pc:chgData name="Brian Enrique Martinez" userId="S::martinezgb@tecnocomfenalco.edu.co::218ec7f8-0479-4094-be02-afec97ac61a4" providerId="AD" clId="Web-{65534F9A-EAAB-189D-3EB1-AEF6E07CB011}" dt="2024-11-06T18:28:28.882" v="2" actId="20577"/>
      <pc:docMkLst>
        <pc:docMk/>
      </pc:docMkLst>
      <pc:sldChg chg="modSp">
        <pc:chgData name="Brian Enrique Martinez" userId="S::martinezgb@tecnocomfenalco.edu.co::218ec7f8-0479-4094-be02-afec97ac61a4" providerId="AD" clId="Web-{65534F9A-EAAB-189D-3EB1-AEF6E07CB011}" dt="2024-11-06T18:28:28.882" v="2" actId="20577"/>
        <pc:sldMkLst>
          <pc:docMk/>
          <pc:sldMk cId="178833421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D99B61A7-5B5C-2509-5DA4-5DBAC0E1E01D}"/>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844D8F08-8A14-3A4F-85A7-1063F1701B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4EF37997-2BF3-F84D-8EEF-22CE1EB9D1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83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539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195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17190977-7A75-26EB-815E-78A3B1E867C3}"/>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DEAB202A-C701-CB0F-0DCA-7375F812961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a:extLst>
              <a:ext uri="{FF2B5EF4-FFF2-40B4-BE49-F238E27FC236}">
                <a16:creationId xmlns:a16="http://schemas.microsoft.com/office/drawing/2014/main" id="{F132E96D-4E78-384D-3102-697D73E697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249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715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881803" y="3293806"/>
            <a:ext cx="3948289" cy="598091"/>
          </a:xfrm>
          <a:prstGeom prst="rect">
            <a:avLst/>
          </a:prstGeom>
          <a:noFill/>
          <a:ln>
            <a:noFill/>
          </a:ln>
        </p:spPr>
        <p:txBody>
          <a:bodyPr spcFirstLastPara="1" wrap="square" lIns="91425" tIns="45700" rIns="91425" bIns="45700" anchor="b" anchorCtr="0">
            <a:noAutofit/>
          </a:bodyPr>
          <a:lstStyle/>
          <a:p>
            <a:pPr>
              <a:buClr>
                <a:schemeClr val="lt1"/>
              </a:buClr>
              <a:buSzPct val="100000"/>
              <a:buFont typeface="Helvetica Neue"/>
            </a:pPr>
            <a:r>
              <a:rPr lang="es-CO" sz="4000" b="1" dirty="0">
                <a:solidFill>
                  <a:schemeClr val="lt1"/>
                </a:solidFill>
                <a:latin typeface="Helvetica Neue"/>
              </a:rPr>
              <a:t>TalentHunt</a:t>
            </a:r>
          </a:p>
        </p:txBody>
      </p:sp>
      <p:sp>
        <p:nvSpPr>
          <p:cNvPr id="3" name="Google Shape;84;p1">
            <a:extLst>
              <a:ext uri="{FF2B5EF4-FFF2-40B4-BE49-F238E27FC236}">
                <a16:creationId xmlns:a16="http://schemas.microsoft.com/office/drawing/2014/main" id="{97755798-A1EB-6B76-E928-DD02BE3A8C43}"/>
              </a:ext>
            </a:extLst>
          </p:cNvPr>
          <p:cNvSpPr txBox="1">
            <a:spLocks/>
          </p:cNvSpPr>
          <p:nvPr/>
        </p:nvSpPr>
        <p:spPr>
          <a:xfrm>
            <a:off x="1039119" y="4430292"/>
            <a:ext cx="3869631" cy="72877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buSzPct val="100000"/>
              <a:buFont typeface="Helvetica Neue"/>
            </a:pPr>
            <a:r>
              <a:rPr lang="es-CO" sz="2000" b="1" dirty="0">
                <a:solidFill>
                  <a:schemeClr val="lt1"/>
                </a:solidFill>
                <a:latin typeface="Helvetica Neue"/>
              </a:rPr>
              <a:t>Samir Sanchez</a:t>
            </a:r>
          </a:p>
          <a:p>
            <a:pPr>
              <a:buClr>
                <a:schemeClr val="lt1"/>
              </a:buClr>
              <a:buSzPct val="100000"/>
              <a:buFont typeface="Helvetica Neue"/>
            </a:pPr>
            <a:r>
              <a:rPr lang="es-CO" sz="2000" b="1" dirty="0">
                <a:solidFill>
                  <a:schemeClr val="lt1"/>
                </a:solidFill>
                <a:latin typeface="Helvetica Neue"/>
              </a:rPr>
              <a:t>Santiago Sarria</a:t>
            </a:r>
          </a:p>
          <a:p>
            <a:pPr>
              <a:buClr>
                <a:schemeClr val="lt1"/>
              </a:buClr>
              <a:buSzPct val="100000"/>
              <a:buFont typeface="Helvetica Neue"/>
            </a:pPr>
            <a:r>
              <a:rPr lang="es-CO" sz="2000" b="1" dirty="0">
                <a:solidFill>
                  <a:schemeClr val="lt1"/>
                </a:solidFill>
                <a:latin typeface="Helvetica Neue"/>
              </a:rPr>
              <a:t> </a:t>
            </a:r>
            <a:r>
              <a:rPr lang="es-CO" sz="2000" b="1" dirty="0" err="1">
                <a:solidFill>
                  <a:schemeClr val="lt1"/>
                </a:solidFill>
                <a:latin typeface="Helvetica Neue"/>
              </a:rPr>
              <a:t>Joinner</a:t>
            </a:r>
            <a:r>
              <a:rPr lang="es-CO" sz="2000" b="1" dirty="0">
                <a:solidFill>
                  <a:schemeClr val="lt1"/>
                </a:solidFill>
                <a:latin typeface="Helvetica Neue"/>
              </a:rPr>
              <a:t> Pedroza</a:t>
            </a:r>
          </a:p>
          <a:p>
            <a:pPr>
              <a:buClr>
                <a:schemeClr val="lt1"/>
              </a:buClr>
              <a:buSzPct val="100000"/>
              <a:buFont typeface="Helvetica Neue"/>
            </a:pPr>
            <a:r>
              <a:rPr lang="es-CO" sz="2000" b="1" dirty="0">
                <a:solidFill>
                  <a:schemeClr val="lt1"/>
                </a:solidFill>
                <a:latin typeface="Helvetica Neue"/>
              </a:rPr>
              <a:t> </a:t>
            </a:r>
            <a:r>
              <a:rPr lang="es-CO" sz="2000" b="1" dirty="0" err="1">
                <a:solidFill>
                  <a:schemeClr val="lt1"/>
                </a:solidFill>
                <a:latin typeface="Helvetica Neue"/>
              </a:rPr>
              <a:t>Freydell</a:t>
            </a:r>
            <a:r>
              <a:rPr lang="es-CO" sz="2000" b="1" dirty="0">
                <a:solidFill>
                  <a:schemeClr val="lt1"/>
                </a:solidFill>
                <a:latin typeface="Helvetica Neue"/>
              </a:rPr>
              <a:t> Medina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xfrm>
            <a:off x="941020" y="513128"/>
            <a:ext cx="6774366" cy="84972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2060"/>
              </a:buClr>
              <a:buSzPts val="3000"/>
              <a:buFont typeface="Helvetica Neue"/>
              <a:buNone/>
            </a:pPr>
            <a:r>
              <a:rPr lang="es-CO" sz="3000" b="1" dirty="0">
                <a:solidFill>
                  <a:srgbClr val="002060"/>
                </a:solidFill>
                <a:latin typeface="Helvetica Neue"/>
                <a:ea typeface="Helvetica Neue"/>
                <a:cs typeface="Helvetica Neue"/>
                <a:sym typeface="Helvetica Neue"/>
              </a:rPr>
              <a:t>Pregunta problema</a:t>
            </a:r>
            <a:endParaRPr dirty="0"/>
          </a:p>
        </p:txBody>
      </p:sp>
      <p:sp>
        <p:nvSpPr>
          <p:cNvPr id="3" name="CuadroTexto 2">
            <a:extLst>
              <a:ext uri="{FF2B5EF4-FFF2-40B4-BE49-F238E27FC236}">
                <a16:creationId xmlns:a16="http://schemas.microsoft.com/office/drawing/2014/main" id="{DC96535A-C7D1-2066-F7B0-6936D3AA1014}"/>
              </a:ext>
            </a:extLst>
          </p:cNvPr>
          <p:cNvSpPr txBox="1"/>
          <p:nvPr/>
        </p:nvSpPr>
        <p:spPr>
          <a:xfrm>
            <a:off x="584818" y="2421467"/>
            <a:ext cx="7486769" cy="892552"/>
          </a:xfrm>
          <a:prstGeom prst="rect">
            <a:avLst/>
          </a:prstGeom>
          <a:noFill/>
        </p:spPr>
        <p:txBody>
          <a:bodyPr wrap="square" rtlCol="0">
            <a:spAutoFit/>
          </a:bodyPr>
          <a:lstStyle/>
          <a:p>
            <a:r>
              <a:rPr lang="es-MX" sz="1800" kern="100" dirty="0">
                <a:effectLst/>
                <a:latin typeface="Times New Roman" panose="02020603050405020304" pitchFamily="18" charset="0"/>
                <a:ea typeface="Aptos" panose="020B0004020202020204" pitchFamily="34" charset="0"/>
                <a:cs typeface="Times New Roman" panose="02020603050405020304" pitchFamily="18" charset="0"/>
              </a:rPr>
              <a:t>¿Como desarrollar un software en Java para la búsqueda de empleo en las empresas de Cartagena?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6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a:extLst>
            <a:ext uri="{FF2B5EF4-FFF2-40B4-BE49-F238E27FC236}">
              <a16:creationId xmlns:a16="http://schemas.microsoft.com/office/drawing/2014/main" id="{0D97085E-B7E2-769E-EB27-403CC2619F70}"/>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26B30B8D-B076-E9A2-55BE-12136849C9C5}"/>
              </a:ext>
            </a:extLst>
          </p:cNvPr>
          <p:cNvSpPr txBox="1">
            <a:spLocks noGrp="1"/>
          </p:cNvSpPr>
          <p:nvPr>
            <p:ph type="ctrTitle"/>
          </p:nvPr>
        </p:nvSpPr>
        <p:spPr>
          <a:xfrm>
            <a:off x="941020" y="513128"/>
            <a:ext cx="6774366" cy="84972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2060"/>
              </a:buClr>
              <a:buSzPts val="3000"/>
              <a:buFont typeface="Helvetica Neue"/>
              <a:buNone/>
            </a:pPr>
            <a:r>
              <a:rPr lang="es-CO" sz="3000" b="1" dirty="0">
                <a:solidFill>
                  <a:srgbClr val="002060"/>
                </a:solidFill>
                <a:latin typeface="Helvetica Neue"/>
                <a:ea typeface="Helvetica Neue"/>
                <a:cs typeface="Helvetica Neue"/>
                <a:sym typeface="Helvetica Neue"/>
              </a:rPr>
              <a:t>Descripción del Problema</a:t>
            </a:r>
            <a:endParaRPr dirty="0"/>
          </a:p>
        </p:txBody>
      </p:sp>
      <p:sp>
        <p:nvSpPr>
          <p:cNvPr id="3" name="CuadroTexto 2">
            <a:extLst>
              <a:ext uri="{FF2B5EF4-FFF2-40B4-BE49-F238E27FC236}">
                <a16:creationId xmlns:a16="http://schemas.microsoft.com/office/drawing/2014/main" id="{97520580-15C2-10E9-9946-26F7057139F2}"/>
              </a:ext>
            </a:extLst>
          </p:cNvPr>
          <p:cNvSpPr txBox="1"/>
          <p:nvPr/>
        </p:nvSpPr>
        <p:spPr>
          <a:xfrm>
            <a:off x="584818" y="2421467"/>
            <a:ext cx="7486769" cy="2062103"/>
          </a:xfrm>
          <a:prstGeom prst="rect">
            <a:avLst/>
          </a:prstGeom>
          <a:noFill/>
        </p:spPr>
        <p:txBody>
          <a:bodyPr wrap="square" rtlCol="0">
            <a:spAutoFit/>
          </a:bodyPr>
          <a:lstStyle/>
          <a:p>
            <a:r>
              <a:rPr lang="es-ES" sz="1600" dirty="0"/>
              <a:t>   Cartagena, una de las ciudades más representativas de Colombia tanto por su historia como por su papel en el turismo nacional, enfrenta una preocupante realidad en el ámbito laboral. Según el boletín técnico del DANE “Principales indicadores del mercado laboral. Enero de 2025”, la ciudad presenta una tasa de desempleo del 10,5 %, lo que representa cerca de 112.350 personas sin empleo. Esta cifra resulta alarmante considerando que Cartagena es un destino turístico clave y la quinta ciudad más grande del país, lo cual debería traducirse en múltiples oportunidades laborales.</a:t>
            </a:r>
            <a:endParaRPr lang="es-CO" sz="1600" dirty="0"/>
          </a:p>
        </p:txBody>
      </p:sp>
    </p:spTree>
    <p:extLst>
      <p:ext uri="{BB962C8B-B14F-4D97-AF65-F5344CB8AC3E}">
        <p14:creationId xmlns:p14="http://schemas.microsoft.com/office/powerpoint/2010/main" val="3608427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xfrm>
            <a:off x="941020" y="513128"/>
            <a:ext cx="6774366" cy="84972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2060"/>
              </a:buClr>
              <a:buSzPts val="3000"/>
              <a:buFont typeface="Helvetica Neue"/>
              <a:buNone/>
            </a:pPr>
            <a:r>
              <a:rPr lang="es-CO" sz="3000" b="1" dirty="0">
                <a:solidFill>
                  <a:srgbClr val="002060"/>
                </a:solidFill>
                <a:latin typeface="Helvetica Neue"/>
                <a:sym typeface="Helvetica Neue"/>
              </a:rPr>
              <a:t>Justificación</a:t>
            </a:r>
            <a:endParaRPr dirty="0"/>
          </a:p>
        </p:txBody>
      </p:sp>
      <p:sp>
        <p:nvSpPr>
          <p:cNvPr id="2" name="CuadroTexto 1">
            <a:extLst>
              <a:ext uri="{FF2B5EF4-FFF2-40B4-BE49-F238E27FC236}">
                <a16:creationId xmlns:a16="http://schemas.microsoft.com/office/drawing/2014/main" id="{A6C42433-61B6-80B1-14EE-84E05968E36D}"/>
              </a:ext>
            </a:extLst>
          </p:cNvPr>
          <p:cNvSpPr txBox="1"/>
          <p:nvPr/>
        </p:nvSpPr>
        <p:spPr>
          <a:xfrm>
            <a:off x="746983" y="2507002"/>
            <a:ext cx="9243684" cy="1138773"/>
          </a:xfrm>
          <a:prstGeom prst="rect">
            <a:avLst/>
          </a:prstGeom>
          <a:noFill/>
        </p:spPr>
        <p:txBody>
          <a:bodyPr wrap="square" rtlCol="0">
            <a:spAutoFit/>
          </a:bodyPr>
          <a:lstStyle/>
          <a:p>
            <a:r>
              <a:rPr lang="es-MX" sz="1800" kern="100" dirty="0">
                <a:effectLst/>
                <a:latin typeface="Times New Roman" panose="02020603050405020304" pitchFamily="18" charset="0"/>
                <a:ea typeface="Times New Roman" panose="02020603050405020304" pitchFamily="18" charset="0"/>
                <a:cs typeface="Times New Roman" panose="02020603050405020304" pitchFamily="18" charset="0"/>
              </a:rPr>
              <a:t>El desempleo y la informalidad en Cartagena son una fuerte problemática que afecta a muchos sectores de la cuidad y es importante tratar esta problemática porque estamos hablando de la economía de cientos de familias Cartageneras.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38138693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xfrm>
            <a:off x="862579" y="513128"/>
            <a:ext cx="6774366" cy="849723"/>
          </a:xfrm>
          <a:prstGeom prst="rect">
            <a:avLst/>
          </a:prstGeom>
          <a:noFill/>
          <a:ln>
            <a:noFill/>
          </a:ln>
        </p:spPr>
        <p:txBody>
          <a:bodyPr spcFirstLastPara="1" wrap="square" lIns="91425" tIns="45700" rIns="91425" bIns="45700" anchor="b" anchorCtr="0">
            <a:normAutofit/>
          </a:bodyPr>
          <a:lstStyle/>
          <a:p>
            <a:pPr algn="l">
              <a:buClr>
                <a:srgbClr val="002060"/>
              </a:buClr>
              <a:buSzPts val="3000"/>
            </a:pPr>
            <a:r>
              <a:rPr lang="es-CO" sz="3000" b="1" dirty="0">
                <a:solidFill>
                  <a:srgbClr val="002060"/>
                </a:solidFill>
                <a:latin typeface="Helvetica Neue"/>
                <a:sym typeface="Helvetica Neue"/>
              </a:rPr>
              <a:t>Objetivo General</a:t>
            </a:r>
            <a:endParaRPr dirty="0"/>
          </a:p>
        </p:txBody>
      </p:sp>
      <p:sp>
        <p:nvSpPr>
          <p:cNvPr id="2" name="CuadroTexto 1">
            <a:extLst>
              <a:ext uri="{FF2B5EF4-FFF2-40B4-BE49-F238E27FC236}">
                <a16:creationId xmlns:a16="http://schemas.microsoft.com/office/drawing/2014/main" id="{65544390-6E52-B2E9-E171-7E8253080884}"/>
              </a:ext>
            </a:extLst>
          </p:cNvPr>
          <p:cNvSpPr txBox="1"/>
          <p:nvPr/>
        </p:nvSpPr>
        <p:spPr>
          <a:xfrm>
            <a:off x="862579" y="1560057"/>
            <a:ext cx="6344766"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700" dirty="0">
                <a:latin typeface="Trebuchet MS" panose="020B0603020202020204" pitchFamily="34" charset="0"/>
              </a:rPr>
              <a:t>Desarrollar un software en Java para la búsqueda de empleo en las empresas de Cartagena</a:t>
            </a:r>
          </a:p>
        </p:txBody>
      </p:sp>
    </p:spTree>
    <p:extLst>
      <p:ext uri="{BB962C8B-B14F-4D97-AF65-F5344CB8AC3E}">
        <p14:creationId xmlns:p14="http://schemas.microsoft.com/office/powerpoint/2010/main" val="2811335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a:extLst>
            <a:ext uri="{FF2B5EF4-FFF2-40B4-BE49-F238E27FC236}">
              <a16:creationId xmlns:a16="http://schemas.microsoft.com/office/drawing/2014/main" id="{745539FB-EFEF-B302-5BCB-F892A3DFCF80}"/>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F474FAF5-FBB1-9743-21ED-7F39470C37BA}"/>
              </a:ext>
            </a:extLst>
          </p:cNvPr>
          <p:cNvSpPr txBox="1">
            <a:spLocks noGrp="1"/>
          </p:cNvSpPr>
          <p:nvPr>
            <p:ph type="ctrTitle"/>
          </p:nvPr>
        </p:nvSpPr>
        <p:spPr>
          <a:xfrm>
            <a:off x="862579" y="513128"/>
            <a:ext cx="6774366" cy="849723"/>
          </a:xfrm>
          <a:prstGeom prst="rect">
            <a:avLst/>
          </a:prstGeom>
          <a:noFill/>
          <a:ln>
            <a:noFill/>
          </a:ln>
        </p:spPr>
        <p:txBody>
          <a:bodyPr spcFirstLastPara="1" wrap="square" lIns="91425" tIns="45700" rIns="91425" bIns="45700" anchor="b" anchorCtr="0">
            <a:normAutofit/>
          </a:bodyPr>
          <a:lstStyle/>
          <a:p>
            <a:pPr algn="l">
              <a:buClr>
                <a:srgbClr val="002060"/>
              </a:buClr>
              <a:buSzPts val="3000"/>
            </a:pPr>
            <a:r>
              <a:rPr lang="es-CO" sz="3000" b="1" dirty="0">
                <a:solidFill>
                  <a:srgbClr val="002060"/>
                </a:solidFill>
                <a:latin typeface="Helvetica Neue"/>
                <a:sym typeface="Helvetica Neue"/>
              </a:rPr>
              <a:t>Objetivos específicos </a:t>
            </a:r>
            <a:r>
              <a:rPr lang="es-CO" sz="3000" b="1">
                <a:solidFill>
                  <a:srgbClr val="002060"/>
                </a:solidFill>
                <a:latin typeface="Helvetica Neue"/>
                <a:sym typeface="Helvetica Neue"/>
              </a:rPr>
              <a:t>/ Metodología</a:t>
            </a:r>
            <a:endParaRPr dirty="0"/>
          </a:p>
        </p:txBody>
      </p:sp>
      <p:graphicFrame>
        <p:nvGraphicFramePr>
          <p:cNvPr id="4" name="Tabla 3">
            <a:extLst>
              <a:ext uri="{FF2B5EF4-FFF2-40B4-BE49-F238E27FC236}">
                <a16:creationId xmlns:a16="http://schemas.microsoft.com/office/drawing/2014/main" id="{464DD43A-D381-E1F6-A5DB-E214BF9A6D70}"/>
              </a:ext>
            </a:extLst>
          </p:cNvPr>
          <p:cNvGraphicFramePr>
            <a:graphicFrameLocks noGrp="1"/>
          </p:cNvGraphicFramePr>
          <p:nvPr>
            <p:extLst>
              <p:ext uri="{D42A27DB-BD31-4B8C-83A1-F6EECF244321}">
                <p14:modId xmlns:p14="http://schemas.microsoft.com/office/powerpoint/2010/main" val="2448213237"/>
              </p:ext>
            </p:extLst>
          </p:nvPr>
        </p:nvGraphicFramePr>
        <p:xfrm>
          <a:off x="524934" y="2494279"/>
          <a:ext cx="11142132" cy="3207457"/>
        </p:xfrm>
        <a:graphic>
          <a:graphicData uri="http://schemas.openxmlformats.org/drawingml/2006/table">
            <a:tbl>
              <a:tblPr firstRow="1" bandRow="1">
                <a:tableStyleId>{5C22544A-7EE6-4342-B048-85BDC9FD1C3A}</a:tableStyleId>
              </a:tblPr>
              <a:tblGrid>
                <a:gridCol w="3714044">
                  <a:extLst>
                    <a:ext uri="{9D8B030D-6E8A-4147-A177-3AD203B41FA5}">
                      <a16:colId xmlns:a16="http://schemas.microsoft.com/office/drawing/2014/main" val="191645898"/>
                    </a:ext>
                  </a:extLst>
                </a:gridCol>
                <a:gridCol w="3714044">
                  <a:extLst>
                    <a:ext uri="{9D8B030D-6E8A-4147-A177-3AD203B41FA5}">
                      <a16:colId xmlns:a16="http://schemas.microsoft.com/office/drawing/2014/main" val="4218983788"/>
                    </a:ext>
                  </a:extLst>
                </a:gridCol>
                <a:gridCol w="3714044">
                  <a:extLst>
                    <a:ext uri="{9D8B030D-6E8A-4147-A177-3AD203B41FA5}">
                      <a16:colId xmlns:a16="http://schemas.microsoft.com/office/drawing/2014/main" val="1015596166"/>
                    </a:ext>
                  </a:extLst>
                </a:gridCol>
              </a:tblGrid>
              <a:tr h="308188">
                <a:tc>
                  <a:txBody>
                    <a:bodyPr/>
                    <a:lstStyle/>
                    <a:p>
                      <a:pPr algn="ctr"/>
                      <a:r>
                        <a:rPr lang="es-CO" dirty="0"/>
                        <a:t>Objetivo</a:t>
                      </a:r>
                    </a:p>
                  </a:txBody>
                  <a:tcPr/>
                </a:tc>
                <a:tc>
                  <a:txBody>
                    <a:bodyPr/>
                    <a:lstStyle/>
                    <a:p>
                      <a:pPr algn="ctr"/>
                      <a:r>
                        <a:rPr lang="es-CO" dirty="0"/>
                        <a:t>Actividad</a:t>
                      </a:r>
                    </a:p>
                  </a:txBody>
                  <a:tcPr/>
                </a:tc>
                <a:tc>
                  <a:txBody>
                    <a:bodyPr/>
                    <a:lstStyle/>
                    <a:p>
                      <a:pPr algn="ctr"/>
                      <a:r>
                        <a:rPr lang="es-CO" dirty="0"/>
                        <a:t>Resultado</a:t>
                      </a:r>
                    </a:p>
                  </a:txBody>
                  <a:tcPr/>
                </a:tc>
                <a:extLst>
                  <a:ext uri="{0D108BD9-81ED-4DB2-BD59-A6C34878D82A}">
                    <a16:rowId xmlns:a16="http://schemas.microsoft.com/office/drawing/2014/main" val="2926188788"/>
                  </a:ext>
                </a:extLst>
              </a:tr>
              <a:tr h="704709">
                <a:tc>
                  <a:txBody>
                    <a:bodyPr/>
                    <a:lstStyle/>
                    <a:p>
                      <a:r>
                        <a:rPr lang="es-CO" dirty="0"/>
                        <a:t>Obj1: </a:t>
                      </a:r>
                      <a:r>
                        <a:rPr lang="es-MX" sz="1400" b="0" i="0" u="none" strike="noStrike" cap="none" dirty="0">
                          <a:solidFill>
                            <a:schemeClr val="dk1"/>
                          </a:solidFill>
                          <a:effectLst/>
                          <a:latin typeface="+mn-lt"/>
                          <a:ea typeface="+mn-ea"/>
                          <a:cs typeface="+mn-cs"/>
                          <a:sym typeface="Arial"/>
                        </a:rPr>
                        <a:t>Analizar los requerimientos funcionales y no funcionales del software</a:t>
                      </a:r>
                      <a:endParaRPr lang="es-CO" dirty="0"/>
                    </a:p>
                  </a:txBody>
                  <a:tcPr/>
                </a:tc>
                <a:tc>
                  <a:txBody>
                    <a:bodyPr/>
                    <a:lstStyle/>
                    <a:p>
                      <a:r>
                        <a:rPr lang="es-ES" sz="1400" b="0" i="0" u="none" strike="noStrike" cap="none" dirty="0">
                          <a:solidFill>
                            <a:schemeClr val="dk1"/>
                          </a:solidFill>
                          <a:effectLst/>
                          <a:latin typeface="+mn-lt"/>
                          <a:ea typeface="+mn-ea"/>
                          <a:cs typeface="+mn-cs"/>
                          <a:sym typeface="Arial"/>
                        </a:rPr>
                        <a:t>Se analizaron las posibles características que podría tener el software.</a:t>
                      </a:r>
                      <a:endParaRPr lang="es-CO" dirty="0"/>
                    </a:p>
                  </a:txBody>
                  <a:tcPr/>
                </a:tc>
                <a:tc>
                  <a:txBody>
                    <a:bodyPr/>
                    <a:lstStyle/>
                    <a:p>
                      <a:r>
                        <a:rPr lang="es-ES" sz="1400" b="0" i="0" u="none" strike="noStrike" cap="none" dirty="0">
                          <a:solidFill>
                            <a:schemeClr val="dk1"/>
                          </a:solidFill>
                          <a:effectLst/>
                          <a:latin typeface="+mn-lt"/>
                          <a:ea typeface="+mn-ea"/>
                          <a:cs typeface="+mn-cs"/>
                          <a:sym typeface="Arial"/>
                        </a:rPr>
                        <a:t>Un documento con los requisitos funcionales y no funcionales del prototipo </a:t>
                      </a:r>
                      <a:endParaRPr lang="es-CO" dirty="0"/>
                    </a:p>
                  </a:txBody>
                  <a:tcPr/>
                </a:tc>
                <a:extLst>
                  <a:ext uri="{0D108BD9-81ED-4DB2-BD59-A6C34878D82A}">
                    <a16:rowId xmlns:a16="http://schemas.microsoft.com/office/drawing/2014/main" val="2209719689"/>
                  </a:ext>
                </a:extLst>
              </a:tr>
              <a:tr h="70470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Obj2: </a:t>
                      </a:r>
                      <a:r>
                        <a:rPr lang="es-MX" sz="1400" b="0" i="0" u="none" strike="noStrike" cap="none" dirty="0">
                          <a:solidFill>
                            <a:schemeClr val="dk1"/>
                          </a:solidFill>
                          <a:effectLst/>
                          <a:latin typeface="+mn-lt"/>
                          <a:ea typeface="+mn-ea"/>
                          <a:cs typeface="+mn-cs"/>
                          <a:sym typeface="Arial"/>
                        </a:rPr>
                        <a:t>Diseñar una solución en Java para la búsqueda de empleo en la ciudad de Cartagena. </a:t>
                      </a:r>
                      <a:endParaRPr lang="es-CO" sz="1400" b="0" i="0" u="none" strike="noStrike" cap="none" dirty="0">
                        <a:solidFill>
                          <a:schemeClr val="dk1"/>
                        </a:solidFill>
                        <a:effectLst/>
                        <a:latin typeface="+mn-lt"/>
                        <a:ea typeface="+mn-ea"/>
                        <a:cs typeface="+mn-cs"/>
                        <a:sym typeface="Arial"/>
                      </a:endParaRPr>
                    </a:p>
                  </a:txBody>
                  <a:tcPr/>
                </a:tc>
                <a:tc>
                  <a:txBody>
                    <a:bodyPr/>
                    <a:lstStyle/>
                    <a:p>
                      <a:r>
                        <a:rPr lang="es-CO" dirty="0"/>
                        <a:t>Teniendo en cuenta el documento generado en el paso anterior, diseñamos la UI y la lógica del software</a:t>
                      </a:r>
                    </a:p>
                  </a:txBody>
                  <a:tcPr/>
                </a:tc>
                <a:tc>
                  <a:txBody>
                    <a:bodyPr/>
                    <a:lstStyle/>
                    <a:p>
                      <a:r>
                        <a:rPr lang="es-CO" dirty="0"/>
                        <a:t>* Plan a seguir para desarrollar el software</a:t>
                      </a:r>
                    </a:p>
                  </a:txBody>
                  <a:tcPr/>
                </a:tc>
                <a:extLst>
                  <a:ext uri="{0D108BD9-81ED-4DB2-BD59-A6C34878D82A}">
                    <a16:rowId xmlns:a16="http://schemas.microsoft.com/office/drawing/2014/main" val="1349631088"/>
                  </a:ext>
                </a:extLst>
              </a:tr>
              <a:tr h="70470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Obj3: </a:t>
                      </a:r>
                      <a:r>
                        <a:rPr lang="es-MX" sz="1400" b="0" i="0" u="none" strike="noStrike" cap="none" dirty="0">
                          <a:solidFill>
                            <a:schemeClr val="dk1"/>
                          </a:solidFill>
                          <a:effectLst/>
                          <a:latin typeface="+mn-lt"/>
                          <a:ea typeface="+mn-ea"/>
                          <a:cs typeface="+mn-cs"/>
                          <a:sym typeface="Arial"/>
                        </a:rPr>
                        <a:t>Codificar la aplicación teniendo en cuenta las buenas prácticas para la escalabilidad del programa.</a:t>
                      </a:r>
                      <a:endParaRPr lang="es-CO" sz="1400" b="0" i="0" u="none" strike="noStrike" cap="none" dirty="0">
                        <a:solidFill>
                          <a:schemeClr val="dk1"/>
                        </a:solidFill>
                        <a:effectLst/>
                        <a:latin typeface="+mn-lt"/>
                        <a:ea typeface="+mn-ea"/>
                        <a:cs typeface="+mn-cs"/>
                        <a:sym typeface="Arial"/>
                      </a:endParaRPr>
                    </a:p>
                  </a:txBody>
                  <a:tcPr/>
                </a:tc>
                <a:tc>
                  <a:txBody>
                    <a:bodyPr/>
                    <a:lstStyle/>
                    <a:p>
                      <a:r>
                        <a:rPr lang="es-CO" dirty="0"/>
                        <a:t>Codificación</a:t>
                      </a:r>
                    </a:p>
                  </a:txBody>
                  <a:tcPr/>
                </a:tc>
                <a:tc>
                  <a:txBody>
                    <a:bodyPr/>
                    <a:lstStyle/>
                    <a:p>
                      <a:r>
                        <a:rPr lang="es-CO" dirty="0"/>
                        <a:t>Prototipo del software</a:t>
                      </a:r>
                    </a:p>
                  </a:txBody>
                  <a:tcPr/>
                </a:tc>
                <a:extLst>
                  <a:ext uri="{0D108BD9-81ED-4DB2-BD59-A6C34878D82A}">
                    <a16:rowId xmlns:a16="http://schemas.microsoft.com/office/drawing/2014/main" val="4137973165"/>
                  </a:ext>
                </a:extLst>
              </a:tr>
              <a:tr h="70470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Obj4: </a:t>
                      </a:r>
                      <a:r>
                        <a:rPr lang="es-MX" sz="1400" b="0" i="0" u="none" strike="noStrike" cap="none" dirty="0">
                          <a:solidFill>
                            <a:schemeClr val="dk1"/>
                          </a:solidFill>
                          <a:effectLst/>
                          <a:latin typeface="+mn-lt"/>
                          <a:ea typeface="+mn-ea"/>
                          <a:cs typeface="+mn-cs"/>
                          <a:sym typeface="Arial"/>
                        </a:rPr>
                        <a:t>Verificar que cada parte del software para solucionar cualquier posible error o falla.</a:t>
                      </a:r>
                      <a:endParaRPr lang="es-CO" sz="1400" b="0" i="0" u="none" strike="noStrike" cap="none" dirty="0">
                        <a:solidFill>
                          <a:schemeClr val="dk1"/>
                        </a:solidFill>
                        <a:effectLst/>
                        <a:latin typeface="+mn-lt"/>
                        <a:ea typeface="+mn-ea"/>
                        <a:cs typeface="+mn-cs"/>
                        <a:sym typeface="Arial"/>
                      </a:endParaRPr>
                    </a:p>
                  </a:txBody>
                  <a:tcPr/>
                </a:tc>
                <a:tc>
                  <a:txBody>
                    <a:bodyPr/>
                    <a:lstStyle/>
                    <a:p>
                      <a:r>
                        <a:rPr lang="es-CO" dirty="0"/>
                        <a:t>Se testeó la aplicación en busca de fallas y se corrigieron</a:t>
                      </a:r>
                    </a:p>
                  </a:txBody>
                  <a:tcPr/>
                </a:tc>
                <a:tc>
                  <a:txBody>
                    <a:bodyPr/>
                    <a:lstStyle/>
                    <a:p>
                      <a:r>
                        <a:rPr lang="es-CO" dirty="0"/>
                        <a:t>Se pulió el software</a:t>
                      </a:r>
                    </a:p>
                  </a:txBody>
                  <a:tcPr/>
                </a:tc>
                <a:extLst>
                  <a:ext uri="{0D108BD9-81ED-4DB2-BD59-A6C34878D82A}">
                    <a16:rowId xmlns:a16="http://schemas.microsoft.com/office/drawing/2014/main" val="109137917"/>
                  </a:ext>
                </a:extLst>
              </a:tr>
            </a:tbl>
          </a:graphicData>
        </a:graphic>
      </p:graphicFrame>
    </p:spTree>
    <p:extLst>
      <p:ext uri="{BB962C8B-B14F-4D97-AF65-F5344CB8AC3E}">
        <p14:creationId xmlns:p14="http://schemas.microsoft.com/office/powerpoint/2010/main" val="41735194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xfrm>
            <a:off x="862579" y="513128"/>
            <a:ext cx="6774366" cy="849723"/>
          </a:xfrm>
          <a:prstGeom prst="rect">
            <a:avLst/>
          </a:prstGeom>
          <a:noFill/>
          <a:ln>
            <a:noFill/>
          </a:ln>
        </p:spPr>
        <p:txBody>
          <a:bodyPr spcFirstLastPara="1" wrap="square" lIns="91425" tIns="45700" rIns="91425" bIns="45700" anchor="b" anchorCtr="0">
            <a:normAutofit/>
          </a:bodyPr>
          <a:lstStyle/>
          <a:p>
            <a:pPr algn="l">
              <a:buClr>
                <a:srgbClr val="002060"/>
              </a:buClr>
              <a:buSzPts val="3000"/>
            </a:pPr>
            <a:r>
              <a:rPr lang="es-CO" sz="3000" b="1" dirty="0">
                <a:solidFill>
                  <a:srgbClr val="002060"/>
                </a:solidFill>
                <a:latin typeface="Helvetica Neue"/>
                <a:sym typeface="Helvetica Neue"/>
              </a:rPr>
              <a:t>Resultados</a:t>
            </a:r>
            <a:endParaRPr dirty="0"/>
          </a:p>
        </p:txBody>
      </p:sp>
      <p:pic>
        <p:nvPicPr>
          <p:cNvPr id="5" name="Imagen 4">
            <a:extLst>
              <a:ext uri="{FF2B5EF4-FFF2-40B4-BE49-F238E27FC236}">
                <a16:creationId xmlns:a16="http://schemas.microsoft.com/office/drawing/2014/main" id="{81F7D0B6-1EDB-D620-E576-A2CD7AD77B7B}"/>
              </a:ext>
            </a:extLst>
          </p:cNvPr>
          <p:cNvPicPr>
            <a:picLocks noChangeAspect="1"/>
          </p:cNvPicPr>
          <p:nvPr/>
        </p:nvPicPr>
        <p:blipFill>
          <a:blip r:embed="rId4"/>
          <a:stretch>
            <a:fillRect/>
          </a:stretch>
        </p:blipFill>
        <p:spPr>
          <a:xfrm>
            <a:off x="862579" y="2932465"/>
            <a:ext cx="3022325" cy="1822803"/>
          </a:xfrm>
          <a:prstGeom prst="rect">
            <a:avLst/>
          </a:prstGeom>
        </p:spPr>
      </p:pic>
      <p:pic>
        <p:nvPicPr>
          <p:cNvPr id="3" name="Imagen 2">
            <a:extLst>
              <a:ext uri="{FF2B5EF4-FFF2-40B4-BE49-F238E27FC236}">
                <a16:creationId xmlns:a16="http://schemas.microsoft.com/office/drawing/2014/main" id="{2EEBC6ED-9FCB-2ED4-B95A-3FFFAD5E2D05}"/>
              </a:ext>
            </a:extLst>
          </p:cNvPr>
          <p:cNvPicPr>
            <a:picLocks noChangeAspect="1"/>
          </p:cNvPicPr>
          <p:nvPr/>
        </p:nvPicPr>
        <p:blipFill>
          <a:blip r:embed="rId5"/>
          <a:stretch>
            <a:fillRect/>
          </a:stretch>
        </p:blipFill>
        <p:spPr>
          <a:xfrm>
            <a:off x="5264889" y="2603868"/>
            <a:ext cx="4744112" cy="3829584"/>
          </a:xfrm>
          <a:prstGeom prst="rect">
            <a:avLst/>
          </a:prstGeom>
        </p:spPr>
      </p:pic>
    </p:spTree>
    <p:extLst>
      <p:ext uri="{BB962C8B-B14F-4D97-AF65-F5344CB8AC3E}">
        <p14:creationId xmlns:p14="http://schemas.microsoft.com/office/powerpoint/2010/main" val="17883342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Tree>
  </p:cSld>
  <p:clrMapOvr>
    <a:masterClrMapping/>
  </p:clrMapOvr>
  <p:transition spd="slow">
    <p:push dir="u"/>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327</Words>
  <Application>Microsoft Office PowerPoint</Application>
  <PresentationFormat>Panorámica</PresentationFormat>
  <Paragraphs>30</Paragraphs>
  <Slides>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Times New Roman</vt:lpstr>
      <vt:lpstr>Arial</vt:lpstr>
      <vt:lpstr>Calibri</vt:lpstr>
      <vt:lpstr>Trebuchet MS</vt:lpstr>
      <vt:lpstr>Helvetica Neue</vt:lpstr>
      <vt:lpstr>Tema de Office</vt:lpstr>
      <vt:lpstr>TalentHunt</vt:lpstr>
      <vt:lpstr>Pregunta problema</vt:lpstr>
      <vt:lpstr>Descripción del Problema</vt:lpstr>
      <vt:lpstr>Justificación</vt:lpstr>
      <vt:lpstr>Objetivo General</vt:lpstr>
      <vt:lpstr>Objetivos específicos / Metodología</vt:lpstr>
      <vt:lpstr>Resultados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yalfaro@tecnologicocomfenalco.edu.co</dc:creator>
  <cp:lastModifiedBy>Santiago José Sarria Brito</cp:lastModifiedBy>
  <cp:revision>55</cp:revision>
  <dcterms:created xsi:type="dcterms:W3CDTF">2021-06-23T18:46:12Z</dcterms:created>
  <dcterms:modified xsi:type="dcterms:W3CDTF">2025-05-16T18:16:45Z</dcterms:modified>
</cp:coreProperties>
</file>