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6" r:id="rId4"/>
    <p:sldId id="267" r:id="rId5"/>
    <p:sldId id="268" r:id="rId6"/>
    <p:sldId id="269" r:id="rId7"/>
    <p:sldId id="265" r:id="rId8"/>
  </p:sldIdLst>
  <p:sldSz cx="12192000" cy="6858000"/>
  <p:notesSz cx="6858000" cy="9144000"/>
  <p:embeddedFontLst>
    <p:embeddedFont>
      <p:font typeface="Helvetica Neue" panose="020B0604020202020204" charset="0"/>
      <p:regular r:id="rId10"/>
      <p:bold r:id="rId11"/>
      <p:italic r:id="rId12"/>
      <p:boldItalic r:id="rId13"/>
    </p:embeddedFont>
    <p:embeddedFont>
      <p:font typeface="Trebuchet MS" panose="020B0603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SgJos8UwadB6JMFyLDK7vM72R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B2DAA9-C25B-47A4-88D5-C5155760EDA9}" v="79" dt="2025-05-15T00:02:19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r sanchez" userId="1c2aafbd3249ed32" providerId="LiveId" clId="{68B2DAA9-C25B-47A4-88D5-C5155760EDA9}"/>
    <pc:docChg chg="custSel modSld">
      <pc:chgData name="samir sanchez" userId="1c2aafbd3249ed32" providerId="LiveId" clId="{68B2DAA9-C25B-47A4-88D5-C5155760EDA9}" dt="2025-05-15T00:02:19.770" v="627"/>
      <pc:docMkLst>
        <pc:docMk/>
      </pc:docMkLst>
      <pc:sldChg chg="modSp mod modTransition">
        <pc:chgData name="samir sanchez" userId="1c2aafbd3249ed32" providerId="LiveId" clId="{68B2DAA9-C25B-47A4-88D5-C5155760EDA9}" dt="2025-05-14T23:51:22.288" v="558"/>
        <pc:sldMkLst>
          <pc:docMk/>
          <pc:sldMk cId="0" sldId="256"/>
        </pc:sldMkLst>
        <pc:spChg chg="mod">
          <ac:chgData name="samir sanchez" userId="1c2aafbd3249ed32" providerId="LiveId" clId="{68B2DAA9-C25B-47A4-88D5-C5155760EDA9}" dt="2025-05-14T22:55:49.244" v="50" actId="1076"/>
          <ac:spMkLst>
            <pc:docMk/>
            <pc:sldMk cId="0" sldId="256"/>
            <ac:spMk id="3" creationId="{97755798-A1EB-6B76-E928-DD02BE3A8C43}"/>
          </ac:spMkLst>
        </pc:spChg>
        <pc:spChg chg="mod">
          <ac:chgData name="samir sanchez" userId="1c2aafbd3249ed32" providerId="LiveId" clId="{68B2DAA9-C25B-47A4-88D5-C5155760EDA9}" dt="2025-05-14T22:55:36.105" v="49" actId="255"/>
          <ac:spMkLst>
            <pc:docMk/>
            <pc:sldMk cId="0" sldId="256"/>
            <ac:spMk id="84" creationId="{00000000-0000-0000-0000-000000000000}"/>
          </ac:spMkLst>
        </pc:spChg>
      </pc:sldChg>
      <pc:sldChg chg="addSp delSp modSp mod modTransition delAnim modAnim">
        <pc:chgData name="samir sanchez" userId="1c2aafbd3249ed32" providerId="LiveId" clId="{68B2DAA9-C25B-47A4-88D5-C5155760EDA9}" dt="2025-05-14T23:55:16.081" v="592"/>
        <pc:sldMkLst>
          <pc:docMk/>
          <pc:sldMk cId="0" sldId="258"/>
        </pc:sldMkLst>
        <pc:spChg chg="mod">
          <ac:chgData name="samir sanchez" userId="1c2aafbd3249ed32" providerId="LiveId" clId="{68B2DAA9-C25B-47A4-88D5-C5155760EDA9}" dt="2025-05-14T23:13:22.031" v="112" actId="20577"/>
          <ac:spMkLst>
            <pc:docMk/>
            <pc:sldMk cId="0" sldId="258"/>
            <ac:spMk id="2" creationId="{65544390-6E52-B2E9-E171-7E8253080884}"/>
          </ac:spMkLst>
        </pc:spChg>
        <pc:spChg chg="add mod">
          <ac:chgData name="samir sanchez" userId="1c2aafbd3249ed32" providerId="LiveId" clId="{68B2DAA9-C25B-47A4-88D5-C5155760EDA9}" dt="2025-05-14T23:22:51.529" v="160" actId="2711"/>
          <ac:spMkLst>
            <pc:docMk/>
            <pc:sldMk cId="0" sldId="258"/>
            <ac:spMk id="8" creationId="{7042ECE8-AE33-6472-C31A-821211752547}"/>
          </ac:spMkLst>
        </pc:spChg>
        <pc:spChg chg="add mod">
          <ac:chgData name="samir sanchez" userId="1c2aafbd3249ed32" providerId="LiveId" clId="{68B2DAA9-C25B-47A4-88D5-C5155760EDA9}" dt="2025-05-14T23:23:35.346" v="171" actId="1076"/>
          <ac:spMkLst>
            <pc:docMk/>
            <pc:sldMk cId="0" sldId="258"/>
            <ac:spMk id="9" creationId="{CFE1EBE1-E480-67D9-FA15-D9DDB2009F5E}"/>
          </ac:spMkLst>
        </pc:spChg>
        <pc:spChg chg="add mod">
          <ac:chgData name="samir sanchez" userId="1c2aafbd3249ed32" providerId="LiveId" clId="{68B2DAA9-C25B-47A4-88D5-C5155760EDA9}" dt="2025-05-14T23:24:09.926" v="194" actId="1076"/>
          <ac:spMkLst>
            <pc:docMk/>
            <pc:sldMk cId="0" sldId="258"/>
            <ac:spMk id="10" creationId="{F9895804-FC20-FE0D-E206-040E0F7BB637}"/>
          </ac:spMkLst>
        </pc:spChg>
        <pc:spChg chg="add mod">
          <ac:chgData name="samir sanchez" userId="1c2aafbd3249ed32" providerId="LiveId" clId="{68B2DAA9-C25B-47A4-88D5-C5155760EDA9}" dt="2025-05-14T23:24:53.074" v="217" actId="1076"/>
          <ac:spMkLst>
            <pc:docMk/>
            <pc:sldMk cId="0" sldId="258"/>
            <ac:spMk id="11" creationId="{E3DD1B74-D762-EF10-31CD-44A21F7A5B7E}"/>
          </ac:spMkLst>
        </pc:spChg>
        <pc:picChg chg="add del mod">
          <ac:chgData name="samir sanchez" userId="1c2aafbd3249ed32" providerId="LiveId" clId="{68B2DAA9-C25B-47A4-88D5-C5155760EDA9}" dt="2025-05-14T23:19:17.928" v="115" actId="478"/>
          <ac:picMkLst>
            <pc:docMk/>
            <pc:sldMk cId="0" sldId="258"/>
            <ac:picMk id="3" creationId="{AF41DE1D-2926-5A17-E97A-E794A06C20A4}"/>
          </ac:picMkLst>
        </pc:picChg>
        <pc:picChg chg="add mod">
          <ac:chgData name="samir sanchez" userId="1c2aafbd3249ed32" providerId="LiveId" clId="{68B2DAA9-C25B-47A4-88D5-C5155760EDA9}" dt="2025-05-14T23:20:53.459" v="128" actId="1076"/>
          <ac:picMkLst>
            <pc:docMk/>
            <pc:sldMk cId="0" sldId="258"/>
            <ac:picMk id="4" creationId="{1CA81491-7AD3-11C6-3D50-A83E653411B4}"/>
          </ac:picMkLst>
        </pc:picChg>
        <pc:picChg chg="add mod">
          <ac:chgData name="samir sanchez" userId="1c2aafbd3249ed32" providerId="LiveId" clId="{68B2DAA9-C25B-47A4-88D5-C5155760EDA9}" dt="2025-05-14T23:20:56.020" v="129" actId="1076"/>
          <ac:picMkLst>
            <pc:docMk/>
            <pc:sldMk cId="0" sldId="258"/>
            <ac:picMk id="5" creationId="{77A83FA4-E0B3-AAFF-034A-A8073112A6BF}"/>
          </ac:picMkLst>
        </pc:picChg>
        <pc:picChg chg="add mod">
          <ac:chgData name="samir sanchez" userId="1c2aafbd3249ed32" providerId="LiveId" clId="{68B2DAA9-C25B-47A4-88D5-C5155760EDA9}" dt="2025-05-14T23:21:21.835" v="134" actId="1076"/>
          <ac:picMkLst>
            <pc:docMk/>
            <pc:sldMk cId="0" sldId="258"/>
            <ac:picMk id="6" creationId="{C8C6EDCA-CEF0-2083-57E5-BC44C9E7967E}"/>
          </ac:picMkLst>
        </pc:picChg>
        <pc:picChg chg="add mod">
          <ac:chgData name="samir sanchez" userId="1c2aafbd3249ed32" providerId="LiveId" clId="{68B2DAA9-C25B-47A4-88D5-C5155760EDA9}" dt="2025-05-14T23:21:46.114" v="138" actId="1076"/>
          <ac:picMkLst>
            <pc:docMk/>
            <pc:sldMk cId="0" sldId="258"/>
            <ac:picMk id="7" creationId="{CDB2E450-2E07-7BFE-EBF2-AE9E335BAD20}"/>
          </ac:picMkLst>
        </pc:picChg>
      </pc:sldChg>
      <pc:sldChg chg="modTransition">
        <pc:chgData name="samir sanchez" userId="1c2aafbd3249ed32" providerId="LiveId" clId="{68B2DAA9-C25B-47A4-88D5-C5155760EDA9}" dt="2025-05-15T00:02:19.770" v="627"/>
        <pc:sldMkLst>
          <pc:docMk/>
          <pc:sldMk cId="0" sldId="265"/>
        </pc:sldMkLst>
      </pc:sldChg>
      <pc:sldChg chg="addSp delSp modSp mod modTransition delAnim modAnim">
        <pc:chgData name="samir sanchez" userId="1c2aafbd3249ed32" providerId="LiveId" clId="{68B2DAA9-C25B-47A4-88D5-C5155760EDA9}" dt="2025-05-15T00:02:08.777" v="623"/>
        <pc:sldMkLst>
          <pc:docMk/>
          <pc:sldMk cId="3813869354" sldId="266"/>
        </pc:sldMkLst>
        <pc:spChg chg="del mod">
          <ac:chgData name="samir sanchez" userId="1c2aafbd3249ed32" providerId="LiveId" clId="{68B2DAA9-C25B-47A4-88D5-C5155760EDA9}" dt="2025-05-14T23:26:39.367" v="222"/>
          <ac:spMkLst>
            <pc:docMk/>
            <pc:sldMk cId="3813869354" sldId="266"/>
            <ac:spMk id="2" creationId="{65544390-6E52-B2E9-E171-7E8253080884}"/>
          </ac:spMkLst>
        </pc:spChg>
        <pc:spChg chg="add mod">
          <ac:chgData name="samir sanchez" userId="1c2aafbd3249ed32" providerId="LiveId" clId="{68B2DAA9-C25B-47A4-88D5-C5155760EDA9}" dt="2025-05-14T23:28:21.460" v="264" actId="1076"/>
          <ac:spMkLst>
            <pc:docMk/>
            <pc:sldMk cId="3813869354" sldId="266"/>
            <ac:spMk id="8" creationId="{58001B65-5075-F8FB-A133-7C865F244C6A}"/>
          </ac:spMkLst>
        </pc:spChg>
        <pc:spChg chg="add mod">
          <ac:chgData name="samir sanchez" userId="1c2aafbd3249ed32" providerId="LiveId" clId="{68B2DAA9-C25B-47A4-88D5-C5155760EDA9}" dt="2025-05-14T23:29:23.657" v="297" actId="1076"/>
          <ac:spMkLst>
            <pc:docMk/>
            <pc:sldMk cId="3813869354" sldId="266"/>
            <ac:spMk id="10" creationId="{398761D5-CC48-4D5A-24AC-1B8A7ED03575}"/>
          </ac:spMkLst>
        </pc:spChg>
        <pc:spChg chg="add mod">
          <ac:chgData name="samir sanchez" userId="1c2aafbd3249ed32" providerId="LiveId" clId="{68B2DAA9-C25B-47A4-88D5-C5155760EDA9}" dt="2025-05-14T23:30:05.963" v="322" actId="2711"/>
          <ac:spMkLst>
            <pc:docMk/>
            <pc:sldMk cId="3813869354" sldId="266"/>
            <ac:spMk id="11" creationId="{61F152B0-4642-BF76-8438-95902B211103}"/>
          </ac:spMkLst>
        </pc:spChg>
        <pc:spChg chg="add mod">
          <ac:chgData name="samir sanchez" userId="1c2aafbd3249ed32" providerId="LiveId" clId="{68B2DAA9-C25B-47A4-88D5-C5155760EDA9}" dt="2025-05-14T23:30:48.490" v="335" actId="1076"/>
          <ac:spMkLst>
            <pc:docMk/>
            <pc:sldMk cId="3813869354" sldId="266"/>
            <ac:spMk id="12" creationId="{C1FA9623-E610-8D8D-374E-399A63F7A558}"/>
          </ac:spMkLst>
        </pc:spChg>
        <pc:picChg chg="add mod">
          <ac:chgData name="samir sanchez" userId="1c2aafbd3249ed32" providerId="LiveId" clId="{68B2DAA9-C25B-47A4-88D5-C5155760EDA9}" dt="2025-05-14T23:28:15.045" v="263" actId="1076"/>
          <ac:picMkLst>
            <pc:docMk/>
            <pc:sldMk cId="3813869354" sldId="266"/>
            <ac:picMk id="3" creationId="{9B65103C-3F3E-B579-C7D1-1717D6693F61}"/>
          </ac:picMkLst>
        </pc:picChg>
        <pc:picChg chg="add mod">
          <ac:chgData name="samir sanchez" userId="1c2aafbd3249ed32" providerId="LiveId" clId="{68B2DAA9-C25B-47A4-88D5-C5155760EDA9}" dt="2025-05-14T23:29:26.331" v="298" actId="1076"/>
          <ac:picMkLst>
            <pc:docMk/>
            <pc:sldMk cId="3813869354" sldId="266"/>
            <ac:picMk id="4" creationId="{FDC8522A-80F4-0E8A-C7AD-C92A4652489B}"/>
          </ac:picMkLst>
        </pc:picChg>
        <pc:picChg chg="add del mod">
          <ac:chgData name="samir sanchez" userId="1c2aafbd3249ed32" providerId="LiveId" clId="{68B2DAA9-C25B-47A4-88D5-C5155760EDA9}" dt="2025-05-14T23:27:08.121" v="230" actId="478"/>
          <ac:picMkLst>
            <pc:docMk/>
            <pc:sldMk cId="3813869354" sldId="266"/>
            <ac:picMk id="5" creationId="{1038D94F-1019-F059-A19C-4C41B2F8503B}"/>
          </ac:picMkLst>
        </pc:picChg>
        <pc:picChg chg="add mod">
          <ac:chgData name="samir sanchez" userId="1c2aafbd3249ed32" providerId="LiveId" clId="{68B2DAA9-C25B-47A4-88D5-C5155760EDA9}" dt="2025-05-14T23:30:18.352" v="324" actId="1076"/>
          <ac:picMkLst>
            <pc:docMk/>
            <pc:sldMk cId="3813869354" sldId="266"/>
            <ac:picMk id="6" creationId="{4E2A3038-7648-FB15-DF27-50CC0A4D63DD}"/>
          </ac:picMkLst>
        </pc:picChg>
        <pc:picChg chg="add mod">
          <ac:chgData name="samir sanchez" userId="1c2aafbd3249ed32" providerId="LiveId" clId="{68B2DAA9-C25B-47A4-88D5-C5155760EDA9}" dt="2025-05-14T23:29:32.619" v="300" actId="1076"/>
          <ac:picMkLst>
            <pc:docMk/>
            <pc:sldMk cId="3813869354" sldId="266"/>
            <ac:picMk id="7" creationId="{F3F10008-FC0C-12CE-6C85-251A95A855FC}"/>
          </ac:picMkLst>
        </pc:picChg>
        <pc:picChg chg="add del mod">
          <ac:chgData name="samir sanchez" userId="1c2aafbd3249ed32" providerId="LiveId" clId="{68B2DAA9-C25B-47A4-88D5-C5155760EDA9}" dt="2025-05-14T23:28:31.199" v="266" actId="478"/>
          <ac:picMkLst>
            <pc:docMk/>
            <pc:sldMk cId="3813869354" sldId="266"/>
            <ac:picMk id="9" creationId="{ECC2DBC9-3856-80AE-9520-2FAAEF10267A}"/>
          </ac:picMkLst>
        </pc:picChg>
      </pc:sldChg>
      <pc:sldChg chg="modSp mod modTransition modAnim">
        <pc:chgData name="samir sanchez" userId="1c2aafbd3249ed32" providerId="LiveId" clId="{68B2DAA9-C25B-47A4-88D5-C5155760EDA9}" dt="2025-05-15T00:02:10.411" v="624"/>
        <pc:sldMkLst>
          <pc:docMk/>
          <pc:sldMk cId="2811335136" sldId="267"/>
        </pc:sldMkLst>
        <pc:spChg chg="mod">
          <ac:chgData name="samir sanchez" userId="1c2aafbd3249ed32" providerId="LiveId" clId="{68B2DAA9-C25B-47A4-88D5-C5155760EDA9}" dt="2025-05-14T23:52:32.735" v="576" actId="1076"/>
          <ac:spMkLst>
            <pc:docMk/>
            <pc:sldMk cId="2811335136" sldId="267"/>
            <ac:spMk id="2" creationId="{65544390-6E52-B2E9-E171-7E8253080884}"/>
          </ac:spMkLst>
        </pc:spChg>
      </pc:sldChg>
      <pc:sldChg chg="addSp delSp modSp mod modTransition modAnim">
        <pc:chgData name="samir sanchez" userId="1c2aafbd3249ed32" providerId="LiveId" clId="{68B2DAA9-C25B-47A4-88D5-C5155760EDA9}" dt="2025-05-15T00:02:11.986" v="625"/>
        <pc:sldMkLst>
          <pc:docMk/>
          <pc:sldMk cId="2560513128" sldId="268"/>
        </pc:sldMkLst>
        <pc:spChg chg="del mod">
          <ac:chgData name="samir sanchez" userId="1c2aafbd3249ed32" providerId="LiveId" clId="{68B2DAA9-C25B-47A4-88D5-C5155760EDA9}" dt="2025-05-14T23:37:46.911" v="517"/>
          <ac:spMkLst>
            <pc:docMk/>
            <pc:sldMk cId="2560513128" sldId="268"/>
            <ac:spMk id="2" creationId="{65544390-6E52-B2E9-E171-7E8253080884}"/>
          </ac:spMkLst>
        </pc:spChg>
        <pc:spChg chg="add mod">
          <ac:chgData name="samir sanchez" userId="1c2aafbd3249ed32" providerId="LiveId" clId="{68B2DAA9-C25B-47A4-88D5-C5155760EDA9}" dt="2025-05-14T23:39:42.089" v="554" actId="1076"/>
          <ac:spMkLst>
            <pc:docMk/>
            <pc:sldMk cId="2560513128" sldId="268"/>
            <ac:spMk id="7" creationId="{18A9D734-1C68-A064-12F1-0CAFC3861A25}"/>
          </ac:spMkLst>
        </pc:spChg>
        <pc:picChg chg="add del mod">
          <ac:chgData name="samir sanchez" userId="1c2aafbd3249ed32" providerId="LiveId" clId="{68B2DAA9-C25B-47A4-88D5-C5155760EDA9}" dt="2025-05-14T23:37:46.908" v="515" actId="478"/>
          <ac:picMkLst>
            <pc:docMk/>
            <pc:sldMk cId="2560513128" sldId="268"/>
            <ac:picMk id="4" creationId="{D78ABC8A-40FD-9F4A-D44B-E7739CD03BB0}"/>
          </ac:picMkLst>
        </pc:picChg>
        <pc:picChg chg="add mod">
          <ac:chgData name="samir sanchez" userId="1c2aafbd3249ed32" providerId="LiveId" clId="{68B2DAA9-C25B-47A4-88D5-C5155760EDA9}" dt="2025-05-14T23:39:48.739" v="556" actId="1076"/>
          <ac:picMkLst>
            <pc:docMk/>
            <pc:sldMk cId="2560513128" sldId="268"/>
            <ac:picMk id="6" creationId="{A5F9A6A6-FC1C-D6EB-09F6-66685E8BB710}"/>
          </ac:picMkLst>
        </pc:picChg>
      </pc:sldChg>
      <pc:sldChg chg="addSp delSp modSp mod modTransition modAnim">
        <pc:chgData name="samir sanchez" userId="1c2aafbd3249ed32" providerId="LiveId" clId="{68B2DAA9-C25B-47A4-88D5-C5155760EDA9}" dt="2025-05-15T00:02:17.105" v="626"/>
        <pc:sldMkLst>
          <pc:docMk/>
          <pc:sldMk cId="1788334212" sldId="269"/>
        </pc:sldMkLst>
        <pc:spChg chg="del mod">
          <ac:chgData name="samir sanchez" userId="1c2aafbd3249ed32" providerId="LiveId" clId="{68B2DAA9-C25B-47A4-88D5-C5155760EDA9}" dt="2025-05-14T23:59:42.370" v="602"/>
          <ac:spMkLst>
            <pc:docMk/>
            <pc:sldMk cId="1788334212" sldId="269"/>
            <ac:spMk id="2" creationId="{65544390-6E52-B2E9-E171-7E8253080884}"/>
          </ac:spMkLst>
        </pc:spChg>
        <pc:picChg chg="add mod">
          <ac:chgData name="samir sanchez" userId="1c2aafbd3249ed32" providerId="LiveId" clId="{68B2DAA9-C25B-47A4-88D5-C5155760EDA9}" dt="2025-05-15T00:00:05.770" v="610" actId="1076"/>
          <ac:picMkLst>
            <pc:docMk/>
            <pc:sldMk cId="1788334212" sldId="269"/>
            <ac:picMk id="4" creationId="{5CD380FD-C157-1E3D-ECD5-D8B441240917}"/>
          </ac:picMkLst>
        </pc:picChg>
      </pc:sldChg>
    </pc:docChg>
  </pc:docChgLst>
  <pc:docChgLst>
    <pc:chgData name="Brian Enrique Martinez" userId="S::martinezgb@tecnocomfenalco.edu.co::218ec7f8-0479-4094-be02-afec97ac61a4" providerId="AD" clId="Web-{EC055971-EDFA-9534-B23F-ED4FE63A5548}"/>
    <pc:docChg chg="addSld delSld modSld">
      <pc:chgData name="Brian Enrique Martinez" userId="S::martinezgb@tecnocomfenalco.edu.co::218ec7f8-0479-4094-be02-afec97ac61a4" providerId="AD" clId="Web-{EC055971-EDFA-9534-B23F-ED4FE63A5548}" dt="2024-11-06T18:25:10.278" v="192" actId="20577"/>
      <pc:docMkLst>
        <pc:docMk/>
      </pc:docMkLst>
      <pc:sldChg chg="addSp modSp">
        <pc:chgData name="Brian Enrique Martinez" userId="S::martinezgb@tecnocomfenalco.edu.co::218ec7f8-0479-4094-be02-afec97ac61a4" providerId="AD" clId="Web-{EC055971-EDFA-9534-B23F-ED4FE63A5548}" dt="2024-11-06T18:25:10.278" v="192" actId="20577"/>
        <pc:sldMkLst>
          <pc:docMk/>
          <pc:sldMk cId="0" sldId="256"/>
        </pc:sldMkLst>
      </pc:sldChg>
      <pc:sldChg chg="modSp del">
        <pc:chgData name="Brian Enrique Martinez" userId="S::martinezgb@tecnocomfenalco.edu.co::218ec7f8-0479-4094-be02-afec97ac61a4" providerId="AD" clId="Web-{EC055971-EDFA-9534-B23F-ED4FE63A5548}" dt="2024-11-06T18:16:06.515" v="31"/>
        <pc:sldMkLst>
          <pc:docMk/>
          <pc:sldMk cId="0" sldId="257"/>
        </pc:sldMkLst>
      </pc:sldChg>
      <pc:sldChg chg="addSp delSp modSp">
        <pc:chgData name="Brian Enrique Martinez" userId="S::martinezgb@tecnocomfenalco.edu.co::218ec7f8-0479-4094-be02-afec97ac61a4" providerId="AD" clId="Web-{EC055971-EDFA-9534-B23F-ED4FE63A5548}" dt="2024-11-06T18:19:13.124" v="120" actId="20577"/>
        <pc:sldMkLst>
          <pc:docMk/>
          <pc:sldMk cId="0" sldId="258"/>
        </pc:sldMkLst>
      </pc:sldChg>
      <pc:sldChg chg="del">
        <pc:chgData name="Brian Enrique Martinez" userId="S::martinezgb@tecnocomfenalco.edu.co::218ec7f8-0479-4094-be02-afec97ac61a4" providerId="AD" clId="Web-{EC055971-EDFA-9534-B23F-ED4FE63A5548}" dt="2024-11-06T18:19:16.686" v="121"/>
        <pc:sldMkLst>
          <pc:docMk/>
          <pc:sldMk cId="0" sldId="259"/>
        </pc:sldMkLst>
      </pc:sldChg>
      <pc:sldChg chg="del">
        <pc:chgData name="Brian Enrique Martinez" userId="S::martinezgb@tecnocomfenalco.edu.co::218ec7f8-0479-4094-be02-afec97ac61a4" providerId="AD" clId="Web-{EC055971-EDFA-9534-B23F-ED4FE63A5548}" dt="2024-11-06T18:19:17.436" v="122"/>
        <pc:sldMkLst>
          <pc:docMk/>
          <pc:sldMk cId="0" sldId="260"/>
        </pc:sldMkLst>
      </pc:sldChg>
      <pc:sldChg chg="del">
        <pc:chgData name="Brian Enrique Martinez" userId="S::martinezgb@tecnocomfenalco.edu.co::218ec7f8-0479-4094-be02-afec97ac61a4" providerId="AD" clId="Web-{EC055971-EDFA-9534-B23F-ED4FE63A5548}" dt="2024-11-06T18:19:17.827" v="123"/>
        <pc:sldMkLst>
          <pc:docMk/>
          <pc:sldMk cId="0" sldId="261"/>
        </pc:sldMkLst>
      </pc:sldChg>
      <pc:sldChg chg="del">
        <pc:chgData name="Brian Enrique Martinez" userId="S::martinezgb@tecnocomfenalco.edu.co::218ec7f8-0479-4094-be02-afec97ac61a4" providerId="AD" clId="Web-{EC055971-EDFA-9534-B23F-ED4FE63A5548}" dt="2024-11-06T18:19:18.358" v="124"/>
        <pc:sldMkLst>
          <pc:docMk/>
          <pc:sldMk cId="0" sldId="262"/>
        </pc:sldMkLst>
      </pc:sldChg>
      <pc:sldChg chg="del">
        <pc:chgData name="Brian Enrique Martinez" userId="S::martinezgb@tecnocomfenalco.edu.co::218ec7f8-0479-4094-be02-afec97ac61a4" providerId="AD" clId="Web-{EC055971-EDFA-9534-B23F-ED4FE63A5548}" dt="2024-11-06T18:19:18.827" v="125"/>
        <pc:sldMkLst>
          <pc:docMk/>
          <pc:sldMk cId="0" sldId="263"/>
        </pc:sldMkLst>
      </pc:sldChg>
      <pc:sldChg chg="del">
        <pc:chgData name="Brian Enrique Martinez" userId="S::martinezgb@tecnocomfenalco.edu.co::218ec7f8-0479-4094-be02-afec97ac61a4" providerId="AD" clId="Web-{EC055971-EDFA-9534-B23F-ED4FE63A5548}" dt="2024-11-06T18:19:19.405" v="126"/>
        <pc:sldMkLst>
          <pc:docMk/>
          <pc:sldMk cId="0" sldId="264"/>
        </pc:sldMkLst>
      </pc:sldChg>
      <pc:sldChg chg="addSp delSp modSp add replId">
        <pc:chgData name="Brian Enrique Martinez" userId="S::martinezgb@tecnocomfenalco.edu.co::218ec7f8-0479-4094-be02-afec97ac61a4" providerId="AD" clId="Web-{EC055971-EDFA-9534-B23F-ED4FE63A5548}" dt="2024-11-06T18:22:28.060" v="139" actId="20577"/>
        <pc:sldMkLst>
          <pc:docMk/>
          <pc:sldMk cId="3813869354" sldId="266"/>
        </pc:sldMkLst>
      </pc:sldChg>
      <pc:sldChg chg="modSp add replId">
        <pc:chgData name="Brian Enrique Martinez" userId="S::martinezgb@tecnocomfenalco.edu.co::218ec7f8-0479-4094-be02-afec97ac61a4" providerId="AD" clId="Web-{EC055971-EDFA-9534-B23F-ED4FE63A5548}" dt="2024-11-06T18:22:51.607" v="149" actId="20577"/>
        <pc:sldMkLst>
          <pc:docMk/>
          <pc:sldMk cId="2811335136" sldId="267"/>
        </pc:sldMkLst>
      </pc:sldChg>
      <pc:sldChg chg="modSp add replId">
        <pc:chgData name="Brian Enrique Martinez" userId="S::martinezgb@tecnocomfenalco.edu.co::218ec7f8-0479-4094-be02-afec97ac61a4" providerId="AD" clId="Web-{EC055971-EDFA-9534-B23F-ED4FE63A5548}" dt="2024-11-06T18:23:32.263" v="177" actId="20577"/>
        <pc:sldMkLst>
          <pc:docMk/>
          <pc:sldMk cId="2560513128" sldId="268"/>
        </pc:sldMkLst>
      </pc:sldChg>
      <pc:sldChg chg="modSp add replId">
        <pc:chgData name="Brian Enrique Martinez" userId="S::martinezgb@tecnocomfenalco.edu.co::218ec7f8-0479-4094-be02-afec97ac61a4" providerId="AD" clId="Web-{EC055971-EDFA-9534-B23F-ED4FE63A5548}" dt="2024-11-06T18:23:47.013" v="189" actId="20577"/>
        <pc:sldMkLst>
          <pc:docMk/>
          <pc:sldMk cId="1788334212" sldId="269"/>
        </pc:sldMkLst>
      </pc:sldChg>
    </pc:docChg>
  </pc:docChgLst>
  <pc:docChgLst>
    <pc:chgData name="Brian Enrique Martinez" userId="S::martinezgb@tecnocomfenalco.edu.co::218ec7f8-0479-4094-be02-afec97ac61a4" providerId="AD" clId="Web-{65534F9A-EAAB-189D-3EB1-AEF6E07CB011}"/>
    <pc:docChg chg="modSld">
      <pc:chgData name="Brian Enrique Martinez" userId="S::martinezgb@tecnocomfenalco.edu.co::218ec7f8-0479-4094-be02-afec97ac61a4" providerId="AD" clId="Web-{65534F9A-EAAB-189D-3EB1-AEF6E07CB011}" dt="2024-11-06T18:28:28.882" v="2" actId="20577"/>
      <pc:docMkLst>
        <pc:docMk/>
      </pc:docMkLst>
      <pc:sldChg chg="modSp">
        <pc:chgData name="Brian Enrique Martinez" userId="S::martinezgb@tecnocomfenalco.edu.co::218ec7f8-0479-4094-be02-afec97ac61a4" providerId="AD" clId="Web-{65534F9A-EAAB-189D-3EB1-AEF6E07CB011}" dt="2024-11-06T18:28:28.882" v="2" actId="20577"/>
        <pc:sldMkLst>
          <pc:docMk/>
          <pc:sldMk cId="1788334212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539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1955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39886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07159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881803" y="3293806"/>
            <a:ext cx="3948289" cy="59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chemeClr val="lt1"/>
              </a:buClr>
              <a:buSzPct val="100000"/>
              <a:buFont typeface="Helvetica Neue"/>
            </a:pPr>
            <a:r>
              <a:rPr lang="es-CO" sz="4000" b="1" dirty="0">
                <a:solidFill>
                  <a:schemeClr val="lt1"/>
                </a:solidFill>
                <a:latin typeface="Helvetica Neue"/>
              </a:rPr>
              <a:t>TalentHunt</a:t>
            </a:r>
          </a:p>
        </p:txBody>
      </p:sp>
      <p:sp>
        <p:nvSpPr>
          <p:cNvPr id="3" name="Google Shape;84;p1">
            <a:extLst>
              <a:ext uri="{FF2B5EF4-FFF2-40B4-BE49-F238E27FC236}">
                <a16:creationId xmlns:a16="http://schemas.microsoft.com/office/drawing/2014/main" id="{97755798-A1EB-6B76-E928-DD02BE3A8C43}"/>
              </a:ext>
            </a:extLst>
          </p:cNvPr>
          <p:cNvSpPr txBox="1">
            <a:spLocks/>
          </p:cNvSpPr>
          <p:nvPr/>
        </p:nvSpPr>
        <p:spPr>
          <a:xfrm>
            <a:off x="1039119" y="4430292"/>
            <a:ext cx="3869631" cy="728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  <a:buSzPct val="100000"/>
              <a:buFont typeface="Helvetica Neue"/>
            </a:pPr>
            <a:r>
              <a:rPr lang="es-CO" sz="2000" b="1" dirty="0">
                <a:solidFill>
                  <a:schemeClr val="lt1"/>
                </a:solidFill>
                <a:latin typeface="Helvetica Neue"/>
              </a:rPr>
              <a:t>Samir Sanchez</a:t>
            </a:r>
          </a:p>
          <a:p>
            <a:pPr>
              <a:buClr>
                <a:schemeClr val="lt1"/>
              </a:buClr>
              <a:buSzPct val="100000"/>
              <a:buFont typeface="Helvetica Neue"/>
            </a:pPr>
            <a:r>
              <a:rPr lang="es-CO" sz="2000" b="1" dirty="0">
                <a:solidFill>
                  <a:schemeClr val="lt1"/>
                </a:solidFill>
                <a:latin typeface="Helvetica Neue"/>
              </a:rPr>
              <a:t>Santiago Sarria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ctrTitle"/>
          </p:nvPr>
        </p:nvSpPr>
        <p:spPr>
          <a:xfrm>
            <a:off x="941020" y="513128"/>
            <a:ext cx="6774366" cy="849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Helvetica Neue"/>
              <a:buNone/>
            </a:pPr>
            <a:r>
              <a:rPr lang="es-CO" sz="3000" b="1" dirty="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Descripción del Problema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5544390-6E52-B2E9-E171-7E8253080884}"/>
              </a:ext>
            </a:extLst>
          </p:cNvPr>
          <p:cNvSpPr txBox="1"/>
          <p:nvPr/>
        </p:nvSpPr>
        <p:spPr>
          <a:xfrm>
            <a:off x="842615" y="1786199"/>
            <a:ext cx="5053852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700" dirty="0">
                <a:latin typeface="Helvetica Neue"/>
              </a:rPr>
              <a:t>  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1CA81491-7AD3-11C6-3D50-A83E653411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31" y="2040114"/>
            <a:ext cx="1123859" cy="1123859"/>
          </a:xfrm>
          <a:prstGeom prst="rect">
            <a:avLst/>
          </a:prstGeom>
        </p:spPr>
      </p:pic>
      <p:pic>
        <p:nvPicPr>
          <p:cNvPr id="5" name="Imagen 4" descr="Dibujo animado de un animal con la boca abierta&#10;&#10;Descripción generada automáticamente con confianza media">
            <a:extLst>
              <a:ext uri="{FF2B5EF4-FFF2-40B4-BE49-F238E27FC236}">
                <a16:creationId xmlns:a16="http://schemas.microsoft.com/office/drawing/2014/main" id="{77A83FA4-E0B3-AAFF-034A-A8073112A6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07" y="2040113"/>
            <a:ext cx="1123860" cy="1123860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C8C6EDCA-CEF0-2083-57E5-BC44C9E7967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31" y="4255957"/>
            <a:ext cx="1123859" cy="1123859"/>
          </a:xfrm>
          <a:prstGeom prst="rect">
            <a:avLst/>
          </a:prstGeom>
        </p:spPr>
      </p:pic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CDB2E450-2E07-7BFE-EBF2-AE9E335BAD2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07" y="4255956"/>
            <a:ext cx="1123859" cy="112385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042ECE8-AE33-6472-C31A-821211752547}"/>
              </a:ext>
            </a:extLst>
          </p:cNvPr>
          <p:cNvSpPr txBox="1"/>
          <p:nvPr/>
        </p:nvSpPr>
        <p:spPr>
          <a:xfrm>
            <a:off x="842615" y="1566990"/>
            <a:ext cx="2002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latin typeface="Trebuchet MS" panose="020B0603020202020204" pitchFamily="34" charset="0"/>
              </a:rPr>
              <a:t>Delincuencia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FE1EBE1-E480-67D9-FA15-D9DDB2009F5E}"/>
              </a:ext>
            </a:extLst>
          </p:cNvPr>
          <p:cNvSpPr txBox="1"/>
          <p:nvPr/>
        </p:nvSpPr>
        <p:spPr>
          <a:xfrm>
            <a:off x="4688090" y="1572839"/>
            <a:ext cx="1804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latin typeface="Trebuchet MS" panose="020B0603020202020204" pitchFamily="34" charset="0"/>
              </a:rPr>
              <a:t>Pobreza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9895804-FC20-FE0D-E206-040E0F7BB637}"/>
              </a:ext>
            </a:extLst>
          </p:cNvPr>
          <p:cNvSpPr txBox="1"/>
          <p:nvPr/>
        </p:nvSpPr>
        <p:spPr>
          <a:xfrm>
            <a:off x="345480" y="3694028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latin typeface="Trebuchet MS" panose="020B0603020202020204" pitchFamily="34" charset="0"/>
              </a:rPr>
              <a:t>Trabajo Informal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3DD1B74-D762-EF10-31CD-44A21F7A5B7E}"/>
              </a:ext>
            </a:extLst>
          </p:cNvPr>
          <p:cNvSpPr txBox="1"/>
          <p:nvPr/>
        </p:nvSpPr>
        <p:spPr>
          <a:xfrm>
            <a:off x="4000478" y="3694027"/>
            <a:ext cx="3180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Bienes y Servicios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ctrTitle"/>
          </p:nvPr>
        </p:nvSpPr>
        <p:spPr>
          <a:xfrm>
            <a:off x="941020" y="513128"/>
            <a:ext cx="6774366" cy="849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Helvetica Neue"/>
              <a:buNone/>
            </a:pPr>
            <a:r>
              <a:rPr lang="es-CO" sz="3000" b="1" dirty="0">
                <a:solidFill>
                  <a:srgbClr val="002060"/>
                </a:solidFill>
                <a:latin typeface="Helvetica Neue"/>
                <a:sym typeface="Helvetica Neue"/>
              </a:rPr>
              <a:t>Justificación</a:t>
            </a:r>
            <a:endParaRPr dirty="0"/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9B65103C-3F3E-B579-C7D1-1717D6693F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20" y="2032735"/>
            <a:ext cx="1109975" cy="1109975"/>
          </a:xfrm>
          <a:prstGeom prst="rect">
            <a:avLst/>
          </a:prstGeom>
        </p:spPr>
      </p:pic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FDC8522A-80F4-0E8A-C7AD-C92A465248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569" y="2055443"/>
            <a:ext cx="1087267" cy="1087267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4E2A3038-7648-FB15-DF27-50CC0A4D63D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20" y="3834606"/>
            <a:ext cx="1087267" cy="1087267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F3F10008-FC0C-12CE-6C85-251A95A855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569" y="3984476"/>
            <a:ext cx="1087267" cy="108726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8001B65-5075-F8FB-A133-7C865F244C6A}"/>
              </a:ext>
            </a:extLst>
          </p:cNvPr>
          <p:cNvSpPr txBox="1"/>
          <p:nvPr/>
        </p:nvSpPr>
        <p:spPr>
          <a:xfrm>
            <a:off x="193232" y="1585636"/>
            <a:ext cx="260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latin typeface="Trebuchet MS" panose="020B0603020202020204" pitchFamily="34" charset="0"/>
              </a:rPr>
              <a:t>Falta de empleo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98761D5-CC48-4D5A-24AC-1B8A7ED03575}"/>
              </a:ext>
            </a:extLst>
          </p:cNvPr>
          <p:cNvSpPr txBox="1"/>
          <p:nvPr/>
        </p:nvSpPr>
        <p:spPr>
          <a:xfrm>
            <a:off x="2779116" y="1593778"/>
            <a:ext cx="361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latin typeface="Trebuchet MS" panose="020B0603020202020204" pitchFamily="34" charset="0"/>
              </a:rPr>
              <a:t>Condiciones no optimas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1F152B0-4642-BF76-8438-95902B211103}"/>
              </a:ext>
            </a:extLst>
          </p:cNvPr>
          <p:cNvSpPr txBox="1"/>
          <p:nvPr/>
        </p:nvSpPr>
        <p:spPr>
          <a:xfrm>
            <a:off x="193232" y="3290973"/>
            <a:ext cx="2959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latin typeface="Trebuchet MS" panose="020B0603020202020204" pitchFamily="34" charset="0"/>
              </a:rPr>
              <a:t>Taza de desempleo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1FA9623-E610-8D8D-374E-399A63F7A558}"/>
              </a:ext>
            </a:extLst>
          </p:cNvPr>
          <p:cNvSpPr txBox="1"/>
          <p:nvPr/>
        </p:nvSpPr>
        <p:spPr>
          <a:xfrm>
            <a:off x="3784913" y="3332760"/>
            <a:ext cx="1086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latin typeface="Trebuchet MS" panose="020B0603020202020204" pitchFamily="34" charset="0"/>
              </a:rPr>
              <a:t>Ayuda</a:t>
            </a:r>
          </a:p>
        </p:txBody>
      </p:sp>
    </p:spTree>
    <p:extLst>
      <p:ext uri="{BB962C8B-B14F-4D97-AF65-F5344CB8AC3E}">
        <p14:creationId xmlns:p14="http://schemas.microsoft.com/office/powerpoint/2010/main" val="3813869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ctrTitle"/>
          </p:nvPr>
        </p:nvSpPr>
        <p:spPr>
          <a:xfrm>
            <a:off x="862579" y="513128"/>
            <a:ext cx="6774366" cy="849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l">
              <a:buClr>
                <a:srgbClr val="002060"/>
              </a:buClr>
              <a:buSzPts val="3000"/>
            </a:pPr>
            <a:r>
              <a:rPr lang="es-CO" sz="3000" b="1" dirty="0">
                <a:solidFill>
                  <a:srgbClr val="002060"/>
                </a:solidFill>
                <a:latin typeface="Helvetica Neue"/>
                <a:sym typeface="Helvetica Neue"/>
              </a:rPr>
              <a:t>Objetivo General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5544390-6E52-B2E9-E171-7E8253080884}"/>
              </a:ext>
            </a:extLst>
          </p:cNvPr>
          <p:cNvSpPr txBox="1"/>
          <p:nvPr/>
        </p:nvSpPr>
        <p:spPr>
          <a:xfrm>
            <a:off x="862579" y="1560057"/>
            <a:ext cx="6344766" cy="13388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700" dirty="0">
                <a:latin typeface="Trebuchet MS" panose="020B0603020202020204" pitchFamily="34" charset="0"/>
              </a:rPr>
              <a:t>Desarrollar un software en Java para la búsqueda de empleo en las empresas de Cartagena</a:t>
            </a:r>
          </a:p>
        </p:txBody>
      </p:sp>
    </p:spTree>
    <p:extLst>
      <p:ext uri="{BB962C8B-B14F-4D97-AF65-F5344CB8AC3E}">
        <p14:creationId xmlns:p14="http://schemas.microsoft.com/office/powerpoint/2010/main" val="2811335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ctrTitle"/>
          </p:nvPr>
        </p:nvSpPr>
        <p:spPr>
          <a:xfrm>
            <a:off x="862579" y="513128"/>
            <a:ext cx="6774366" cy="849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l">
              <a:buClr>
                <a:srgbClr val="002060"/>
              </a:buClr>
              <a:buSzPts val="3000"/>
            </a:pPr>
            <a:r>
              <a:rPr lang="es-CO" sz="3000" b="1" dirty="0">
                <a:solidFill>
                  <a:srgbClr val="002060"/>
                </a:solidFill>
                <a:latin typeface="Helvetica Neue"/>
                <a:sym typeface="Helvetica Neue"/>
              </a:rPr>
              <a:t>Metodología de Investigación</a:t>
            </a:r>
            <a:endParaRPr dirty="0"/>
          </a:p>
        </p:txBody>
      </p:sp>
      <p:pic>
        <p:nvPicPr>
          <p:cNvPr id="6" name="Imagen 5" descr="Logotipo&#10;&#10;El contenido generado por IA puede ser incorrecto.">
            <a:extLst>
              <a:ext uri="{FF2B5EF4-FFF2-40B4-BE49-F238E27FC236}">
                <a16:creationId xmlns:a16="http://schemas.microsoft.com/office/drawing/2014/main" id="{A5F9A6A6-FC1C-D6EB-09F6-66685E8BB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985" y="2476906"/>
            <a:ext cx="2325524" cy="217919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8A9D734-1C68-A064-12F1-0CAFC3861A25}"/>
              </a:ext>
            </a:extLst>
          </p:cNvPr>
          <p:cNvSpPr txBox="1"/>
          <p:nvPr/>
        </p:nvSpPr>
        <p:spPr>
          <a:xfrm>
            <a:off x="1880322" y="1740231"/>
            <a:ext cx="2989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latin typeface="Trebuchet MS" panose="020B0603020202020204" pitchFamily="34" charset="0"/>
              </a:rPr>
              <a:t>Método Cuantitativo</a:t>
            </a:r>
          </a:p>
        </p:txBody>
      </p:sp>
    </p:spTree>
    <p:extLst>
      <p:ext uri="{BB962C8B-B14F-4D97-AF65-F5344CB8AC3E}">
        <p14:creationId xmlns:p14="http://schemas.microsoft.com/office/powerpoint/2010/main" val="2560513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ctrTitle"/>
          </p:nvPr>
        </p:nvSpPr>
        <p:spPr>
          <a:xfrm>
            <a:off x="862579" y="513128"/>
            <a:ext cx="6774366" cy="849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l">
              <a:buClr>
                <a:srgbClr val="002060"/>
              </a:buClr>
              <a:buSzPts val="3000"/>
            </a:pPr>
            <a:r>
              <a:rPr lang="es-CO" sz="3000" b="1" dirty="0">
                <a:solidFill>
                  <a:srgbClr val="002060"/>
                </a:solidFill>
                <a:latin typeface="Helvetica Neue"/>
                <a:sym typeface="Helvetica Neue"/>
              </a:rPr>
              <a:t>Resultados de Investigación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CD380FD-C157-1E3D-ECD5-D8B441240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48" y="1657820"/>
            <a:ext cx="6356564" cy="316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34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Panorámica</PresentationFormat>
  <Paragraphs>19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Helvetica Neue</vt:lpstr>
      <vt:lpstr>Calibri</vt:lpstr>
      <vt:lpstr>Trebuchet MS</vt:lpstr>
      <vt:lpstr>Tema de Office</vt:lpstr>
      <vt:lpstr>TalentHunt</vt:lpstr>
      <vt:lpstr>Descripción del Problema</vt:lpstr>
      <vt:lpstr>Justificación</vt:lpstr>
      <vt:lpstr>Objetivo General</vt:lpstr>
      <vt:lpstr>Metodología de Investigación</vt:lpstr>
      <vt:lpstr>Resultados de Investigación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yalfaro@tecnologicocomfenalco.edu.co</dc:creator>
  <cp:lastModifiedBy>samir sanchez</cp:lastModifiedBy>
  <cp:revision>49</cp:revision>
  <dcterms:created xsi:type="dcterms:W3CDTF">2021-06-23T18:46:12Z</dcterms:created>
  <dcterms:modified xsi:type="dcterms:W3CDTF">2025-05-15T00:02:20Z</dcterms:modified>
</cp:coreProperties>
</file>