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7" r:id="rId3"/>
    <p:sldId id="328" r:id="rId4"/>
    <p:sldId id="323" r:id="rId5"/>
    <p:sldId id="324" r:id="rId6"/>
    <p:sldId id="325" r:id="rId7"/>
    <p:sldId id="32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1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157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43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666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97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078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8886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03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805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07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81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86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02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24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572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00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584150-E2E8-4627-A61C-84CCF9555B35}" type="datetimeFigureOut">
              <a:rPr lang="es-AR" smtClean="0"/>
              <a:t>24/5/2021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AF2ECB-5B1A-49C3-B470-E93A88EBC8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789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690D7F-9EB3-4532-A9CB-54B1B797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s-AR" sz="6000" dirty="0" err="1">
                <a:solidFill>
                  <a:schemeClr val="tx2"/>
                </a:solidFill>
              </a:rPr>
              <a:t>Mongodb</a:t>
            </a:r>
            <a:br>
              <a:rPr lang="es-AR" sz="6000" dirty="0">
                <a:solidFill>
                  <a:schemeClr val="tx2"/>
                </a:solidFill>
              </a:rPr>
            </a:br>
            <a:r>
              <a:rPr lang="es-AR" sz="4000" dirty="0">
                <a:solidFill>
                  <a:schemeClr val="tx2"/>
                </a:solidFill>
              </a:rPr>
              <a:t>agregación</a:t>
            </a:r>
            <a:endParaRPr lang="es-AR" sz="60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C57C6-7FBF-4859-AB60-013E25666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es-AR" cap="none" dirty="0">
                <a:solidFill>
                  <a:schemeClr val="tx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UTN FRGP - TUSI</a:t>
            </a:r>
          </a:p>
          <a:p>
            <a:r>
              <a:rPr lang="es-AR" cap="none" dirty="0">
                <a:solidFill>
                  <a:schemeClr val="tx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DATOS II</a:t>
            </a:r>
          </a:p>
          <a:p>
            <a:endParaRPr lang="es-AR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942" y="0"/>
            <a:ext cx="10261554" cy="1507067"/>
          </a:xfrm>
        </p:spPr>
        <p:txBody>
          <a:bodyPr>
            <a:normAutofit/>
          </a:bodyPr>
          <a:lstStyle/>
          <a:p>
            <a:r>
              <a:rPr lang="es-AR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Aggregation Framework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59B154-ABED-CD41-87D5-C6B5BA511863}"/>
              </a:ext>
            </a:extLst>
          </p:cNvPr>
          <p:cNvSpPr txBox="1"/>
          <p:nvPr/>
        </p:nvSpPr>
        <p:spPr>
          <a:xfrm>
            <a:off x="564942" y="1732138"/>
            <a:ext cx="59395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operaciones de agregación: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/>
              <a:t>Procesan registros de datos y devuelven resultados calculados. Agrupa datos y proporciona un resultado, haciendo un calculo específico. 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/>
              <a:t>Agrupan los valores de varios documentos juntos, y pueden realizar una variedad de operaciones en los datos agrupados para devolver un solo resultado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Proporcionan tres formas de realizar la agregación:</a:t>
            </a:r>
            <a:endParaRPr lang="en-US" sz="1600" dirty="0"/>
          </a:p>
          <a:p>
            <a:pPr lvl="1"/>
            <a:r>
              <a:rPr lang="es-ES" sz="1600" dirty="0"/>
              <a:t>1. </a:t>
            </a:r>
            <a:r>
              <a:rPr lang="es-ES" sz="1600" dirty="0" err="1"/>
              <a:t>Aggregation</a:t>
            </a:r>
            <a:r>
              <a:rPr lang="es-ES" sz="1600" dirty="0"/>
              <a:t> pipeline</a:t>
            </a:r>
            <a:endParaRPr lang="en-US" sz="1600" dirty="0"/>
          </a:p>
          <a:p>
            <a:pPr lvl="1"/>
            <a:r>
              <a:rPr lang="es-ES" sz="1600" dirty="0"/>
              <a:t>2. </a:t>
            </a:r>
            <a:r>
              <a:rPr lang="es-ES" sz="1600" dirty="0" err="1"/>
              <a:t>Map</a:t>
            </a:r>
            <a:r>
              <a:rPr lang="es-ES" sz="1600" dirty="0"/>
              <a:t> reduce</a:t>
            </a:r>
          </a:p>
          <a:p>
            <a:pPr lvl="1"/>
            <a:r>
              <a:rPr lang="es-ES" sz="1600" dirty="0"/>
              <a:t>3. Métodos de agregación de propósito único</a:t>
            </a:r>
            <a:endParaRPr lang="en-US" sz="1600" dirty="0"/>
          </a:p>
          <a:p>
            <a:pPr lvl="1"/>
            <a:r>
              <a:rPr lang="es-ES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63FD8A8-37BF-BF41-8598-1522DFE41F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0686" y="2492462"/>
            <a:ext cx="5400040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776E9-F621-4CE1-B435-3B568E13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56" y="725730"/>
            <a:ext cx="11080440" cy="390499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600" b="1" dirty="0">
                <a:solidFill>
                  <a:schemeClr val="tx1"/>
                </a:solidFill>
              </a:rPr>
              <a:t>¿Como funciona el MONGODB AGGREGATION FRAMEWORK?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600" dirty="0">
                <a:solidFill>
                  <a:schemeClr val="tx1"/>
                </a:solidFill>
              </a:rPr>
              <a:t>Los documentos ingresan en un pipeline de múltiples etapas, que los transforman en un resultado agregado: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600" dirty="0">
                <a:solidFill>
                  <a:schemeClr val="tx1"/>
                </a:solidFill>
              </a:rPr>
              <a:t>Todo input va a hacer un documento al que se le hace unas operaciones que se pueden llamar etapas, porque se hacen en orden (Match, </a:t>
            </a:r>
            <a:r>
              <a:rPr lang="es-ES" sz="1600" dirty="0" err="1">
                <a:solidFill>
                  <a:schemeClr val="tx1"/>
                </a:solidFill>
              </a:rPr>
              <a:t>group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ES" sz="1600" dirty="0" err="1">
                <a:solidFill>
                  <a:schemeClr val="tx1"/>
                </a:solidFill>
              </a:rPr>
              <a:t>sort</a:t>
            </a:r>
            <a:r>
              <a:rPr lang="es-ES" sz="1600" dirty="0">
                <a:solidFill>
                  <a:schemeClr val="tx1"/>
                </a:solidFill>
              </a:rPr>
              <a:t>, ejemplo). Todas estas operaciones se hacen de manera consecutiva. Cada etapa recibe un documento como input y da un output para el siguiente etapa u operación.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i="1" dirty="0" err="1">
                <a:solidFill>
                  <a:schemeClr val="tx1"/>
                </a:solidFill>
              </a:rPr>
              <a:t>db.orders.aggregate</a:t>
            </a:r>
            <a:r>
              <a:rPr lang="en-US" sz="1600" i="1" dirty="0">
                <a:solidFill>
                  <a:schemeClr val="tx1"/>
                </a:solidFill>
              </a:rPr>
              <a:t>([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i="1" dirty="0">
                <a:solidFill>
                  <a:schemeClr val="tx1"/>
                </a:solidFill>
              </a:rPr>
              <a:t>{ $match: { status: "A" } 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i="1" dirty="0">
                <a:solidFill>
                  <a:schemeClr val="tx1"/>
                </a:solidFill>
              </a:rPr>
              <a:t>{ $group: { _id: "$</a:t>
            </a:r>
            <a:r>
              <a:rPr lang="en-US" sz="1600" i="1" dirty="0" err="1">
                <a:solidFill>
                  <a:schemeClr val="tx1"/>
                </a:solidFill>
              </a:rPr>
              <a:t>cust_id</a:t>
            </a:r>
            <a:r>
              <a:rPr lang="en-US" sz="1600" i="1" dirty="0">
                <a:solidFill>
                  <a:schemeClr val="tx1"/>
                </a:solidFill>
              </a:rPr>
              <a:t>", total: { $sum: "$amount" } }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i="1" dirty="0">
                <a:solidFill>
                  <a:schemeClr val="tx1"/>
                </a:solidFill>
              </a:rPr>
              <a:t>])</a:t>
            </a:r>
          </a:p>
          <a:p>
            <a:pPr marL="0" indent="0">
              <a:lnSpc>
                <a:spcPct val="90000"/>
              </a:lnSpc>
              <a:buNone/>
            </a:pPr>
            <a:endParaRPr lang="es-ES" sz="16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66FC5-60C6-4DD1-9678-7AA2CA649B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4928" y="3893270"/>
            <a:ext cx="7997072" cy="29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9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942" y="0"/>
            <a:ext cx="8534400" cy="1507067"/>
          </a:xfrm>
        </p:spPr>
        <p:txBody>
          <a:bodyPr>
            <a:normAutofit/>
          </a:bodyPr>
          <a:lstStyle/>
          <a:p>
            <a:r>
              <a:rPr lang="es-AR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SQL a MONGO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8DD7E7-8682-844E-A04F-BAC56DFB72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740" y="1146048"/>
            <a:ext cx="10715244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942" y="0"/>
            <a:ext cx="10592416" cy="1507067"/>
          </a:xfrm>
        </p:spPr>
        <p:txBody>
          <a:bodyPr>
            <a:normAutofit/>
          </a:bodyPr>
          <a:lstStyle/>
          <a:p>
            <a:r>
              <a:rPr lang="es-AR" sz="3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r>
              <a:rPr lang="es-AR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 a MONGO - EJEMPLOS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FB733A-898A-9046-A95A-0BB2E0554A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4942" y="1182624"/>
            <a:ext cx="10798002" cy="51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6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54D3E-6EAF-C346-9BCC-A6551501E6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720" y="1194816"/>
            <a:ext cx="11082528" cy="541324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858FE5E-160C-4684-9050-DBB44C2B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851F216-D03A-48CE-8F32-C822EF4042D0}"/>
              </a:ext>
            </a:extLst>
          </p:cNvPr>
          <p:cNvSpPr txBox="1">
            <a:spLocks/>
          </p:cNvSpPr>
          <p:nvPr/>
        </p:nvSpPr>
        <p:spPr>
          <a:xfrm>
            <a:off x="564942" y="0"/>
            <a:ext cx="10592416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SQL a MONGO - EJEMPLOS</a:t>
            </a:r>
            <a:endParaRPr lang="es-AR" sz="3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605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A1686C-CEB4-254D-A9F6-C53827D1D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1766" y="1256728"/>
            <a:ext cx="11191321" cy="536352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71A15CB-B179-4141-BB76-39E78EE1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6561C54-C63A-47E4-99C8-9F42D175D195}"/>
              </a:ext>
            </a:extLst>
          </p:cNvPr>
          <p:cNvSpPr txBox="1">
            <a:spLocks/>
          </p:cNvSpPr>
          <p:nvPr/>
        </p:nvSpPr>
        <p:spPr>
          <a:xfrm>
            <a:off x="564942" y="0"/>
            <a:ext cx="10592416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SQL a MONGO - EJEMPLOS</a:t>
            </a:r>
            <a:endParaRPr lang="es-AR" sz="3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813864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18</TotalTime>
  <Words>242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Sector</vt:lpstr>
      <vt:lpstr>Mongodb agregación</vt:lpstr>
      <vt:lpstr>MongoDB Aggregation Framework</vt:lpstr>
      <vt:lpstr>Presentación de PowerPoint</vt:lpstr>
      <vt:lpstr>Operadores SQL a MONGO</vt:lpstr>
      <vt:lpstr>OPERAdores SQL a MONGO - EJEMPLOS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agregacion</dc:title>
  <dc:creator>Tomas De Amos</dc:creator>
  <cp:lastModifiedBy>Tomas De Amos</cp:lastModifiedBy>
  <cp:revision>4</cp:revision>
  <dcterms:created xsi:type="dcterms:W3CDTF">2021-05-03T19:22:02Z</dcterms:created>
  <dcterms:modified xsi:type="dcterms:W3CDTF">2021-05-24T16:47:20Z</dcterms:modified>
</cp:coreProperties>
</file>