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8" r:id="rId5"/>
    <p:sldId id="256" r:id="rId6"/>
    <p:sldId id="259" r:id="rId7"/>
    <p:sldId id="260" r:id="rId8"/>
    <p:sldId id="292" r:id="rId9"/>
    <p:sldId id="263" r:id="rId10"/>
    <p:sldId id="288" r:id="rId11"/>
    <p:sldId id="293" r:id="rId12"/>
    <p:sldId id="264" r:id="rId13"/>
    <p:sldId id="287" r:id="rId14"/>
    <p:sldId id="274" r:id="rId15"/>
    <p:sldId id="289" r:id="rId16"/>
    <p:sldId id="273" r:id="rId17"/>
    <p:sldId id="276" r:id="rId18"/>
    <p:sldId id="290" r:id="rId19"/>
    <p:sldId id="291" r:id="rId20"/>
    <p:sldId id="280" r:id="rId21"/>
    <p:sldId id="28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D6425C-F535-4DF2-ADB6-1C3C2E5AADE5}" v="1" dt="2021-01-15T15:47:08.2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-Santiago Ortiz, Hector (Columbia)" userId="28dfba03-ab70-4650-bd8c-02b789b86cea" providerId="ADAL" clId="{9AD6425C-F535-4DF2-ADB6-1C3C2E5AADE5}"/>
    <pc:docChg chg="custSel modSld">
      <pc:chgData name="CL-Santiago Ortiz, Hector (Columbia)" userId="28dfba03-ab70-4650-bd8c-02b789b86cea" providerId="ADAL" clId="{9AD6425C-F535-4DF2-ADB6-1C3C2E5AADE5}" dt="2021-01-15T16:05:50.514" v="40" actId="166"/>
      <pc:docMkLst>
        <pc:docMk/>
      </pc:docMkLst>
      <pc:sldChg chg="addSp delSp modSp">
        <pc:chgData name="CL-Santiago Ortiz, Hector (Columbia)" userId="28dfba03-ab70-4650-bd8c-02b789b86cea" providerId="ADAL" clId="{9AD6425C-F535-4DF2-ADB6-1C3C2E5AADE5}" dt="2021-01-15T16:05:09.827" v="35" actId="14100"/>
        <pc:sldMkLst>
          <pc:docMk/>
          <pc:sldMk cId="0" sldId="258"/>
        </pc:sldMkLst>
        <pc:spChg chg="mod">
          <ac:chgData name="CL-Santiago Ortiz, Hector (Columbia)" userId="28dfba03-ab70-4650-bd8c-02b789b86cea" providerId="ADAL" clId="{9AD6425C-F535-4DF2-ADB6-1C3C2E5AADE5}" dt="2021-01-15T15:59:48.187" v="25" actId="1076"/>
          <ac:spMkLst>
            <pc:docMk/>
            <pc:sldMk cId="0" sldId="258"/>
            <ac:spMk id="90" creationId="{00000000-0000-0000-0000-000000000000}"/>
          </ac:spMkLst>
        </pc:spChg>
        <pc:spChg chg="mod">
          <ac:chgData name="CL-Santiago Ortiz, Hector (Columbia)" userId="28dfba03-ab70-4650-bd8c-02b789b86cea" providerId="ADAL" clId="{9AD6425C-F535-4DF2-ADB6-1C3C2E5AADE5}" dt="2021-01-15T15:58:45.543" v="14" actId="1076"/>
          <ac:spMkLst>
            <pc:docMk/>
            <pc:sldMk cId="0" sldId="258"/>
            <ac:spMk id="93" creationId="{00000000-0000-0000-0000-000000000000}"/>
          </ac:spMkLst>
        </pc:spChg>
        <pc:picChg chg="mod">
          <ac:chgData name="CL-Santiago Ortiz, Hector (Columbia)" userId="28dfba03-ab70-4650-bd8c-02b789b86cea" providerId="ADAL" clId="{9AD6425C-F535-4DF2-ADB6-1C3C2E5AADE5}" dt="2021-01-15T16:00:43.500" v="31" actId="14100"/>
          <ac:picMkLst>
            <pc:docMk/>
            <pc:sldMk cId="0" sldId="258"/>
            <ac:picMk id="4" creationId="{287C916B-4582-43A4-84B9-64B8E53A8F14}"/>
          </ac:picMkLst>
        </pc:picChg>
        <pc:picChg chg="add mod ord modCrop">
          <ac:chgData name="CL-Santiago Ortiz, Hector (Columbia)" userId="28dfba03-ab70-4650-bd8c-02b789b86cea" providerId="ADAL" clId="{9AD6425C-F535-4DF2-ADB6-1C3C2E5AADE5}" dt="2021-01-15T16:05:09.827" v="35" actId="14100"/>
          <ac:picMkLst>
            <pc:docMk/>
            <pc:sldMk cId="0" sldId="258"/>
            <ac:picMk id="7" creationId="{1920570C-16FB-4A15-B1CC-6B5342A7D54F}"/>
          </ac:picMkLst>
        </pc:picChg>
        <pc:cxnChg chg="del mod">
          <ac:chgData name="CL-Santiago Ortiz, Hector (Columbia)" userId="28dfba03-ab70-4650-bd8c-02b789b86cea" providerId="ADAL" clId="{9AD6425C-F535-4DF2-ADB6-1C3C2E5AADE5}" dt="2021-01-15T16:01:07.848" v="34" actId="478"/>
          <ac:cxnSpMkLst>
            <pc:docMk/>
            <pc:sldMk cId="0" sldId="258"/>
            <ac:cxnSpMk id="94" creationId="{00000000-0000-0000-0000-000000000000}"/>
          </ac:cxnSpMkLst>
        </pc:cxnChg>
      </pc:sldChg>
      <pc:sldChg chg="modSp">
        <pc:chgData name="CL-Santiago Ortiz, Hector (Columbia)" userId="28dfba03-ab70-4650-bd8c-02b789b86cea" providerId="ADAL" clId="{9AD6425C-F535-4DF2-ADB6-1C3C2E5AADE5}" dt="2021-01-15T16:05:50.514" v="40" actId="166"/>
        <pc:sldMkLst>
          <pc:docMk/>
          <pc:sldMk cId="0" sldId="259"/>
        </pc:sldMkLst>
        <pc:spChg chg="mod">
          <ac:chgData name="CL-Santiago Ortiz, Hector (Columbia)" userId="28dfba03-ab70-4650-bd8c-02b789b86cea" providerId="ADAL" clId="{9AD6425C-F535-4DF2-ADB6-1C3C2E5AADE5}" dt="2021-01-15T16:05:38.909" v="37" actId="1076"/>
          <ac:spMkLst>
            <pc:docMk/>
            <pc:sldMk cId="0" sldId="259"/>
            <ac:spMk id="5" creationId="{00000000-0000-0000-0000-000000000000}"/>
          </ac:spMkLst>
        </pc:spChg>
        <pc:spChg chg="mod ord">
          <ac:chgData name="CL-Santiago Ortiz, Hector (Columbia)" userId="28dfba03-ab70-4650-bd8c-02b789b86cea" providerId="ADAL" clId="{9AD6425C-F535-4DF2-ADB6-1C3C2E5AADE5}" dt="2021-01-15T16:05:50.514" v="40" actId="166"/>
          <ac:spMkLst>
            <pc:docMk/>
            <pc:sldMk cId="0" sldId="259"/>
            <ac:spMk id="101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FD6FFB-88AE-44B9-A875-D69EF73E478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203A32-DF51-4EF4-BC36-09599552C2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brief overview of the mobile app</a:t>
          </a:r>
        </a:p>
      </dgm:t>
    </dgm:pt>
    <dgm:pt modelId="{2E3A54DD-755B-4179-AE09-E27CC0D8F1E4}" type="parTrans" cxnId="{80FEF72A-C411-465C-B920-5DCB1B3F5957}">
      <dgm:prSet/>
      <dgm:spPr/>
      <dgm:t>
        <a:bodyPr/>
        <a:lstStyle/>
        <a:p>
          <a:endParaRPr lang="en-US"/>
        </a:p>
      </dgm:t>
    </dgm:pt>
    <dgm:pt modelId="{81E8B5AE-3875-4233-AB12-4719959D04EC}" type="sibTrans" cxnId="{80FEF72A-C411-465C-B920-5DCB1B3F5957}">
      <dgm:prSet/>
      <dgm:spPr/>
      <dgm:t>
        <a:bodyPr/>
        <a:lstStyle/>
        <a:p>
          <a:endParaRPr lang="en-US"/>
        </a:p>
      </dgm:t>
    </dgm:pt>
    <dgm:pt modelId="{67F71CED-C733-4066-B3A7-AF8BEC94C3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whole purpose of the app is to help you study with algorithms </a:t>
          </a:r>
        </a:p>
      </dgm:t>
    </dgm:pt>
    <dgm:pt modelId="{62CB4694-5BAE-4912-9796-3EE694B6F74B}" type="parTrans" cxnId="{01CEC011-491C-405C-A77F-E8A40AC4AE58}">
      <dgm:prSet/>
      <dgm:spPr/>
      <dgm:t>
        <a:bodyPr/>
        <a:lstStyle/>
        <a:p>
          <a:endParaRPr lang="en-US"/>
        </a:p>
      </dgm:t>
    </dgm:pt>
    <dgm:pt modelId="{7A1584E2-3485-46FB-9B08-02F7BB0233B3}" type="sibTrans" cxnId="{01CEC011-491C-405C-A77F-E8A40AC4AE58}">
      <dgm:prSet/>
      <dgm:spPr/>
      <dgm:t>
        <a:bodyPr/>
        <a:lstStyle/>
        <a:p>
          <a:endParaRPr lang="en-US"/>
        </a:p>
      </dgm:t>
    </dgm:pt>
    <dgm:pt modelId="{79D87DEB-F54A-4254-8BED-14A89784344D}" type="pres">
      <dgm:prSet presAssocID="{3CFD6FFB-88AE-44B9-A875-D69EF73E4784}" presName="root" presStyleCnt="0">
        <dgm:presLayoutVars>
          <dgm:dir/>
          <dgm:resizeHandles val="exact"/>
        </dgm:presLayoutVars>
      </dgm:prSet>
      <dgm:spPr/>
    </dgm:pt>
    <dgm:pt modelId="{53C46804-9B6B-4DCA-AE05-9B4753C2350F}" type="pres">
      <dgm:prSet presAssocID="{DC203A32-DF51-4EF4-BC36-09599552C275}" presName="compNode" presStyleCnt="0"/>
      <dgm:spPr/>
    </dgm:pt>
    <dgm:pt modelId="{22E00ED0-DAF9-43CE-8920-09A1546D930E}" type="pres">
      <dgm:prSet presAssocID="{DC203A32-DF51-4EF4-BC36-09599552C27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CC50743-AC0E-42D3-9B38-5B724F1C5709}" type="pres">
      <dgm:prSet presAssocID="{DC203A32-DF51-4EF4-BC36-09599552C275}" presName="spaceRect" presStyleCnt="0"/>
      <dgm:spPr/>
    </dgm:pt>
    <dgm:pt modelId="{15E0B2D0-D0AF-4B95-8C13-B68CDF686B17}" type="pres">
      <dgm:prSet presAssocID="{DC203A32-DF51-4EF4-BC36-09599552C275}" presName="textRect" presStyleLbl="revTx" presStyleIdx="0" presStyleCnt="2">
        <dgm:presLayoutVars>
          <dgm:chMax val="1"/>
          <dgm:chPref val="1"/>
        </dgm:presLayoutVars>
      </dgm:prSet>
      <dgm:spPr/>
    </dgm:pt>
    <dgm:pt modelId="{77397E4F-D162-4A4F-88B6-2FCAA491C290}" type="pres">
      <dgm:prSet presAssocID="{81E8B5AE-3875-4233-AB12-4719959D04EC}" presName="sibTrans" presStyleCnt="0"/>
      <dgm:spPr/>
    </dgm:pt>
    <dgm:pt modelId="{DB958698-2F6F-40B7-A726-834375DFBA4C}" type="pres">
      <dgm:prSet presAssocID="{67F71CED-C733-4066-B3A7-AF8BEC94C3FD}" presName="compNode" presStyleCnt="0"/>
      <dgm:spPr/>
    </dgm:pt>
    <dgm:pt modelId="{54D1BEFC-CA64-4005-BA9B-3A9087C1AB21}" type="pres">
      <dgm:prSet presAssocID="{67F71CED-C733-4066-B3A7-AF8BEC94C3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1869027-4762-4906-83FB-CC5DD1CB5DE0}" type="pres">
      <dgm:prSet presAssocID="{67F71CED-C733-4066-B3A7-AF8BEC94C3FD}" presName="spaceRect" presStyleCnt="0"/>
      <dgm:spPr/>
    </dgm:pt>
    <dgm:pt modelId="{5FCF45E7-0FD5-492B-915B-BE4C0EDEF5C9}" type="pres">
      <dgm:prSet presAssocID="{67F71CED-C733-4066-B3A7-AF8BEC94C3F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1CEC011-491C-405C-A77F-E8A40AC4AE58}" srcId="{3CFD6FFB-88AE-44B9-A875-D69EF73E4784}" destId="{67F71CED-C733-4066-B3A7-AF8BEC94C3FD}" srcOrd="1" destOrd="0" parTransId="{62CB4694-5BAE-4912-9796-3EE694B6F74B}" sibTransId="{7A1584E2-3485-46FB-9B08-02F7BB0233B3}"/>
    <dgm:cxn modelId="{80FEF72A-C411-465C-B920-5DCB1B3F5957}" srcId="{3CFD6FFB-88AE-44B9-A875-D69EF73E4784}" destId="{DC203A32-DF51-4EF4-BC36-09599552C275}" srcOrd="0" destOrd="0" parTransId="{2E3A54DD-755B-4179-AE09-E27CC0D8F1E4}" sibTransId="{81E8B5AE-3875-4233-AB12-4719959D04EC}"/>
    <dgm:cxn modelId="{98B05C3C-570E-4DE2-8CCB-DFF24EA47168}" type="presOf" srcId="{67F71CED-C733-4066-B3A7-AF8BEC94C3FD}" destId="{5FCF45E7-0FD5-492B-915B-BE4C0EDEF5C9}" srcOrd="0" destOrd="0" presId="urn:microsoft.com/office/officeart/2018/2/layout/IconLabelList"/>
    <dgm:cxn modelId="{D28CC766-8F85-45E5-8993-9363D0632B26}" type="presOf" srcId="{DC203A32-DF51-4EF4-BC36-09599552C275}" destId="{15E0B2D0-D0AF-4B95-8C13-B68CDF686B17}" srcOrd="0" destOrd="0" presId="urn:microsoft.com/office/officeart/2018/2/layout/IconLabelList"/>
    <dgm:cxn modelId="{02EDE8F3-2580-4DB3-8A21-7237BC92D3A0}" type="presOf" srcId="{3CFD6FFB-88AE-44B9-A875-D69EF73E4784}" destId="{79D87DEB-F54A-4254-8BED-14A89784344D}" srcOrd="0" destOrd="0" presId="urn:microsoft.com/office/officeart/2018/2/layout/IconLabelList"/>
    <dgm:cxn modelId="{6F3D878D-A23B-45EF-8014-5F3116FA697C}" type="presParOf" srcId="{79D87DEB-F54A-4254-8BED-14A89784344D}" destId="{53C46804-9B6B-4DCA-AE05-9B4753C2350F}" srcOrd="0" destOrd="0" presId="urn:microsoft.com/office/officeart/2018/2/layout/IconLabelList"/>
    <dgm:cxn modelId="{C9C82567-9648-4095-9966-3565B06F7C8C}" type="presParOf" srcId="{53C46804-9B6B-4DCA-AE05-9B4753C2350F}" destId="{22E00ED0-DAF9-43CE-8920-09A1546D930E}" srcOrd="0" destOrd="0" presId="urn:microsoft.com/office/officeart/2018/2/layout/IconLabelList"/>
    <dgm:cxn modelId="{A957B0AD-1B10-4C07-8CF9-EAEF0D17BA66}" type="presParOf" srcId="{53C46804-9B6B-4DCA-AE05-9B4753C2350F}" destId="{1CC50743-AC0E-42D3-9B38-5B724F1C5709}" srcOrd="1" destOrd="0" presId="urn:microsoft.com/office/officeart/2018/2/layout/IconLabelList"/>
    <dgm:cxn modelId="{0354502A-CD2D-4F15-A67A-A8517899A05F}" type="presParOf" srcId="{53C46804-9B6B-4DCA-AE05-9B4753C2350F}" destId="{15E0B2D0-D0AF-4B95-8C13-B68CDF686B17}" srcOrd="2" destOrd="0" presId="urn:microsoft.com/office/officeart/2018/2/layout/IconLabelList"/>
    <dgm:cxn modelId="{A79CE359-8D44-4189-8F70-FFB03C3ABB40}" type="presParOf" srcId="{79D87DEB-F54A-4254-8BED-14A89784344D}" destId="{77397E4F-D162-4A4F-88B6-2FCAA491C290}" srcOrd="1" destOrd="0" presId="urn:microsoft.com/office/officeart/2018/2/layout/IconLabelList"/>
    <dgm:cxn modelId="{90E9940D-EE5A-4885-B02E-6DF22EB93FA7}" type="presParOf" srcId="{79D87DEB-F54A-4254-8BED-14A89784344D}" destId="{DB958698-2F6F-40B7-A726-834375DFBA4C}" srcOrd="2" destOrd="0" presId="urn:microsoft.com/office/officeart/2018/2/layout/IconLabelList"/>
    <dgm:cxn modelId="{CFCDC0A2-02F0-431D-8427-1E4160631574}" type="presParOf" srcId="{DB958698-2F6F-40B7-A726-834375DFBA4C}" destId="{54D1BEFC-CA64-4005-BA9B-3A9087C1AB21}" srcOrd="0" destOrd="0" presId="urn:microsoft.com/office/officeart/2018/2/layout/IconLabelList"/>
    <dgm:cxn modelId="{260EC028-80FF-4CEE-BA76-2BCB5C970864}" type="presParOf" srcId="{DB958698-2F6F-40B7-A726-834375DFBA4C}" destId="{61869027-4762-4906-83FB-CC5DD1CB5DE0}" srcOrd="1" destOrd="0" presId="urn:microsoft.com/office/officeart/2018/2/layout/IconLabelList"/>
    <dgm:cxn modelId="{CF32B2FD-F76C-4950-8E74-26843949DAD0}" type="presParOf" srcId="{DB958698-2F6F-40B7-A726-834375DFBA4C}" destId="{5FCF45E7-0FD5-492B-915B-BE4C0EDEF5C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00ED0-DAF9-43CE-8920-09A1546D930E}">
      <dsp:nvSpPr>
        <dsp:cNvPr id="0" name=""/>
        <dsp:cNvSpPr/>
      </dsp:nvSpPr>
      <dsp:spPr>
        <a:xfrm>
          <a:off x="1209849" y="628617"/>
          <a:ext cx="1873125" cy="187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E0B2D0-D0AF-4B95-8C13-B68CDF686B17}">
      <dsp:nvSpPr>
        <dsp:cNvPr id="0" name=""/>
        <dsp:cNvSpPr/>
      </dsp:nvSpPr>
      <dsp:spPr>
        <a:xfrm>
          <a:off x="65161" y="2959382"/>
          <a:ext cx="41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 brief overview of the mobile app</a:t>
          </a:r>
        </a:p>
      </dsp:txBody>
      <dsp:txXfrm>
        <a:off x="65161" y="2959382"/>
        <a:ext cx="4162500" cy="720000"/>
      </dsp:txXfrm>
    </dsp:sp>
    <dsp:sp modelId="{54D1BEFC-CA64-4005-BA9B-3A9087C1AB21}">
      <dsp:nvSpPr>
        <dsp:cNvPr id="0" name=""/>
        <dsp:cNvSpPr/>
      </dsp:nvSpPr>
      <dsp:spPr>
        <a:xfrm>
          <a:off x="6100786" y="628617"/>
          <a:ext cx="1873125" cy="187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F45E7-0FD5-492B-915B-BE4C0EDEF5C9}">
      <dsp:nvSpPr>
        <dsp:cNvPr id="0" name=""/>
        <dsp:cNvSpPr/>
      </dsp:nvSpPr>
      <dsp:spPr>
        <a:xfrm>
          <a:off x="4956099" y="2959382"/>
          <a:ext cx="41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whole purpose of the app is to help you study with algorithms </a:t>
          </a:r>
        </a:p>
      </dsp:txBody>
      <dsp:txXfrm>
        <a:off x="4956099" y="2959382"/>
        <a:ext cx="41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5700D-9797-4B8D-98F1-093613CDF711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95FC6-6E4A-4F48-A019-F545145D1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3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1" y="4415790"/>
            <a:ext cx="5486399" cy="41833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892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1" y="4415790"/>
            <a:ext cx="5486399" cy="41833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2836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1" y="4415790"/>
            <a:ext cx="5486399" cy="41833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0104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1" y="4415790"/>
            <a:ext cx="5486399" cy="41833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310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1" y="4415790"/>
            <a:ext cx="5486399" cy="41833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140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1" y="4415790"/>
            <a:ext cx="5486399" cy="41833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5309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1" y="4415790"/>
            <a:ext cx="5486399" cy="41833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15035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85801" y="4415790"/>
            <a:ext cx="5486399" cy="41833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8905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1" y="4415790"/>
            <a:ext cx="5486399" cy="41833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7106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1" y="4415790"/>
            <a:ext cx="5486399" cy="41833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5783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1" y="4415790"/>
            <a:ext cx="5486399" cy="41833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0207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1" y="4415790"/>
            <a:ext cx="5486399" cy="41833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4626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1" y="4415790"/>
            <a:ext cx="5486399" cy="41833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2044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1" y="4415790"/>
            <a:ext cx="5486399" cy="41833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2531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1" y="4415790"/>
            <a:ext cx="5486399" cy="41833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6510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1" y="4415790"/>
            <a:ext cx="5486399" cy="41833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4457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473BE-A6CC-4375-937E-AC8AC7AFA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7C7EA-D1C9-426A-BD95-1A728BACB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6012E-B76C-46F0-86B2-661417394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3EF4-5BE8-4984-9EE0-128055F957E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1E21-A031-4A2A-9F03-0DA1DC6C4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D1F80-2898-4844-A8D2-F95DAE8D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DC02-8188-445F-8B11-38AF7308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0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4003B-BF67-47FC-909D-9669B6A4D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C27DA-48D1-43DC-8347-CCC63493A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36DBC-A21D-459E-9261-BA3CC0F7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3EF4-5BE8-4984-9EE0-128055F957E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D683E-D8ED-42F5-9077-AFEE300F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A129C-9F92-4437-A558-DEA81F179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DC02-8188-445F-8B11-38AF7308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50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B2D66D-13CB-4698-BA4F-7AFF18DBF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F7C68-70C9-40AC-B877-8702993E4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8AC1-7965-4332-86A4-72EF7A016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3EF4-5BE8-4984-9EE0-128055F957E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49668-2381-4470-87BD-153E86A3E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01D13-4010-4543-BF41-1A84C01C2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DC02-8188-445F-8B11-38AF7308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63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174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328841" y="2671851"/>
            <a:ext cx="6031599" cy="1546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6931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hape 14"/>
          <p:cNvCxnSpPr/>
          <p:nvPr/>
        </p:nvCxnSpPr>
        <p:spPr>
          <a:xfrm>
            <a:off x="-8033" y="3429015"/>
            <a:ext cx="2645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109475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2806733" y="2984001"/>
            <a:ext cx="6578400" cy="1093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buFont typeface="Lora"/>
              <a:defRPr sz="3200" i="1"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spcBef>
                <a:spcPts val="0"/>
              </a:spcBef>
              <a:buSzPct val="100000"/>
              <a:buFont typeface="Lora"/>
              <a:defRPr sz="3200" i="1"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spcBef>
                <a:spcPts val="0"/>
              </a:spcBef>
              <a:buSzPct val="100000"/>
              <a:buFont typeface="Lora"/>
              <a:defRPr sz="3200" i="1"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spcBef>
                <a:spcPts val="0"/>
              </a:spcBef>
              <a:buSzPct val="100000"/>
              <a:buFont typeface="Lora"/>
              <a:defRPr sz="3200" i="1"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spcBef>
                <a:spcPts val="0"/>
              </a:spcBef>
              <a:buSzPct val="100000"/>
              <a:buFont typeface="Lora"/>
              <a:defRPr sz="3200" i="1"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spcBef>
                <a:spcPts val="0"/>
              </a:spcBef>
              <a:buSzPct val="100000"/>
              <a:buFont typeface="Lora"/>
              <a:defRPr sz="3200" i="1">
                <a:latin typeface="Lora"/>
                <a:ea typeface="Lora"/>
                <a:cs typeface="Lora"/>
                <a:sym typeface="Lora"/>
              </a:defRPr>
            </a:lvl8pPr>
            <a:lvl9pPr lvl="8" algn="ctr">
              <a:spcBef>
                <a:spcPts val="0"/>
              </a:spcBef>
              <a:buSzPct val="100000"/>
              <a:buFont typeface="Lora"/>
              <a:defRPr sz="32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3206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841667" y="1230225"/>
            <a:ext cx="5171199" cy="580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841667" y="2158267"/>
            <a:ext cx="4567200" cy="430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67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667"/>
            </a:lvl4pPr>
            <a:lvl5pPr lvl="4">
              <a:spcBef>
                <a:spcPts val="0"/>
              </a:spcBef>
              <a:buSzPct val="100000"/>
              <a:defRPr sz="2667"/>
            </a:lvl5pPr>
            <a:lvl6pPr lvl="5">
              <a:spcBef>
                <a:spcPts val="0"/>
              </a:spcBef>
              <a:buSzPct val="100000"/>
              <a:defRPr sz="2667"/>
            </a:lvl6pPr>
            <a:lvl7pPr lvl="6">
              <a:spcBef>
                <a:spcPts val="0"/>
              </a:spcBef>
              <a:buSzPct val="100000"/>
              <a:defRPr sz="2667"/>
            </a:lvl7pPr>
            <a:lvl8pPr lvl="7">
              <a:spcBef>
                <a:spcPts val="0"/>
              </a:spcBef>
              <a:buSzPct val="100000"/>
              <a:defRPr sz="2667"/>
            </a:lvl8pPr>
            <a:lvl9pPr lvl="8">
              <a:spcBef>
                <a:spcPts val="0"/>
              </a:spcBef>
              <a:buSzPct val="100000"/>
              <a:defRPr sz="2667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683888" y="2158267"/>
            <a:ext cx="4567200" cy="430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67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667"/>
            </a:lvl4pPr>
            <a:lvl5pPr lvl="4">
              <a:spcBef>
                <a:spcPts val="0"/>
              </a:spcBef>
              <a:buSzPct val="100000"/>
              <a:defRPr sz="2667"/>
            </a:lvl5pPr>
            <a:lvl6pPr lvl="5">
              <a:spcBef>
                <a:spcPts val="0"/>
              </a:spcBef>
              <a:buSzPct val="100000"/>
              <a:defRPr sz="2667"/>
            </a:lvl6pPr>
            <a:lvl7pPr lvl="6">
              <a:spcBef>
                <a:spcPts val="0"/>
              </a:spcBef>
              <a:buSzPct val="100000"/>
              <a:defRPr sz="2667"/>
            </a:lvl7pPr>
            <a:lvl8pPr lvl="7">
              <a:spcBef>
                <a:spcPts val="0"/>
              </a:spcBef>
              <a:buSzPct val="100000"/>
              <a:defRPr sz="2667"/>
            </a:lvl8pPr>
            <a:lvl9pPr lvl="8">
              <a:spcBef>
                <a:spcPts val="0"/>
              </a:spcBef>
              <a:buSzPct val="100000"/>
              <a:defRPr sz="26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3780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841667" y="1230225"/>
            <a:ext cx="5171199" cy="580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841667" y="2201434"/>
            <a:ext cx="3111999" cy="416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5113215" y="2201434"/>
            <a:ext cx="3111999" cy="416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8384765" y="2201434"/>
            <a:ext cx="3111999" cy="416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7044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841667" y="1230225"/>
            <a:ext cx="5171199" cy="580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667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8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3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484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011F5-FA94-415B-AF5F-D6D14BD98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55499-25EA-46EF-87E0-66707FE64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63BA3-EE38-430A-A6E0-DF05FBC5D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3EF4-5BE8-4984-9EE0-128055F957E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B0958-0FF2-4F68-BFAB-25712F6C1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9ACE3-3D3C-4100-AFFC-89105FACF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DC02-8188-445F-8B11-38AF7308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99F75-66FC-43A2-BF94-7252938D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0A9F6-A7A8-40CD-B5B9-EA7075EB1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D36AF-28AE-4496-AEDB-B3261719B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3EF4-5BE8-4984-9EE0-128055F957E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AAC2D-DC49-4CAC-AE33-B8A7766EE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5223B-70ED-4ED4-8A4B-859FF887A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DC02-8188-445F-8B11-38AF7308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1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2CE8F-0F44-48A1-806D-B7FAB00F0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A8194-F928-4E59-B428-5BC088EE6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EC5CE-D7CD-488A-A3E7-FD1471865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6DE6F-8672-400F-A481-74EC9ECFD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3EF4-5BE8-4984-9EE0-128055F957E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95C83-0EBB-41BA-8105-4C56E156B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13011-67B0-49DF-AFB0-41F8EB5F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DC02-8188-445F-8B11-38AF7308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2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D665-D007-4F92-A862-597B91E77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F1617-F744-427E-BD2B-977008577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9BBDA-4EC2-4BFD-AD9E-11D74D981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70F1B7-9CB9-4664-A611-453CDEED5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96E88D-DF02-4A5B-97C0-BC9DC6658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87C8D-5D7E-406E-8217-875CDF233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3EF4-5BE8-4984-9EE0-128055F957E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3978A5-1355-4410-8AA3-99BBCA6E3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48120C-B658-4A37-8C81-8412DDA2B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DC02-8188-445F-8B11-38AF7308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15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9ED9B-AA13-49E5-A952-595077DB1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C6CA24-DEC3-43ED-A135-1B88E939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3EF4-5BE8-4984-9EE0-128055F957E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887A4-A5F2-4A8A-BCE2-9D750C6A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E4CD1-2B0D-4E0D-A3DA-C2EE668D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DC02-8188-445F-8B11-38AF7308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0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C7F786-5FED-4141-AF6C-F51D63DD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3EF4-5BE8-4984-9EE0-128055F957E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449AB-EF31-4E44-B9C1-10DDD7836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C13A3-7C61-4EC5-9FCD-2E155E316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DC02-8188-445F-8B11-38AF7308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2457-5ABD-4FBB-9CCE-485ACA44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CD8B-E172-4ED3-8AE1-4C811C962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AC0D4-329E-4176-AE25-10D3DB6C6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9816A-C5E9-4FF5-94C5-F1293B23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3EF4-5BE8-4984-9EE0-128055F957E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0BF99-7D3E-415B-8F82-F8ED66679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7347D-58E6-4894-A062-36774A6E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DC02-8188-445F-8B11-38AF7308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7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C54A8-65BF-4ADA-B44A-5A9E4CB33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4B7ACB-D94C-4880-B933-9A50D2B6F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99E0A-5F40-4F58-9443-306821399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71E08-E28F-4DDE-AE3C-C05A0DAAD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3EF4-5BE8-4984-9EE0-128055F957E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244F6-64AF-4540-8CB0-7FA6DC195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B6DDA-9992-4503-92E3-F58D706E2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DC02-8188-445F-8B11-38AF7308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0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D9485-C4ED-4509-83DE-50BFB134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B51DE-094D-4EAA-B61E-BC5F67C9D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5BB04-4AD2-4F4E-8171-B41CF8139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33EF4-5BE8-4984-9EE0-128055F957E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69595-0346-4B56-B870-AC1A248D9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7E5F6-AB71-47C2-8577-8C072969D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7DC02-8188-445F-8B11-38AF7308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00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pard.net/event/iupac-2019-next-generation-programme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920570C-16FB-4A15-B1CC-6B5342A7D5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75" t="2549" r="18739" b="-426"/>
          <a:stretch/>
        </p:blipFill>
        <p:spPr>
          <a:xfrm>
            <a:off x="8684781" y="0"/>
            <a:ext cx="3498618" cy="6857997"/>
          </a:xfrm>
          <a:prstGeom prst="rect">
            <a:avLst/>
          </a:prstGeom>
        </p:spPr>
      </p:pic>
      <p:sp>
        <p:nvSpPr>
          <p:cNvPr id="90" name="Shape 90"/>
          <p:cNvSpPr txBox="1">
            <a:spLocks noGrp="1"/>
          </p:cNvSpPr>
          <p:nvPr>
            <p:ph type="subTitle" idx="4294967295"/>
          </p:nvPr>
        </p:nvSpPr>
        <p:spPr>
          <a:xfrm>
            <a:off x="8601" y="4430183"/>
            <a:ext cx="6695016" cy="1045633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 b="1" i="1" dirty="0">
                <a:latin typeface="Algerian" panose="04020705040A02060702" pitchFamily="82" charset="0"/>
                <a:ea typeface="Lora"/>
                <a:cs typeface="Lora"/>
                <a:sym typeface="Lora"/>
              </a:rPr>
              <a:t>I am </a:t>
            </a:r>
            <a:r>
              <a:rPr lang="en-US" sz="4800" b="1" i="1" dirty="0">
                <a:latin typeface="Algerian" panose="04020705040A02060702" pitchFamily="82" charset="0"/>
                <a:ea typeface="Lora"/>
                <a:cs typeface="Lora"/>
                <a:sym typeface="Lora"/>
              </a:rPr>
              <a:t>Hector Santiago</a:t>
            </a:r>
            <a:endParaRPr lang="en" sz="4800" b="1" i="1" dirty="0">
              <a:latin typeface="Algerian" panose="04020705040A02060702" pitchFamily="82" charset="0"/>
              <a:ea typeface="Lora"/>
              <a:cs typeface="Lora"/>
              <a:sym typeface="Lora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2400" dirty="0">
                <a:solidFill>
                  <a:schemeClr val="dk1"/>
                </a:solidFill>
                <a:latin typeface="Algerian" panose="04020705040A02060702" pitchFamily="82" charset="0"/>
              </a:rPr>
              <a:t>I am here because I </a:t>
            </a:r>
            <a:r>
              <a:rPr lang="en-US" sz="2400" dirty="0">
                <a:solidFill>
                  <a:schemeClr val="dk1"/>
                </a:solidFill>
                <a:latin typeface="Algerian" panose="04020705040A02060702" pitchFamily="82" charset="0"/>
              </a:rPr>
              <a:t>would like to present my Android app to you</a:t>
            </a:r>
            <a:r>
              <a:rPr lang="en" sz="2400" dirty="0">
                <a:solidFill>
                  <a:schemeClr val="dk1"/>
                </a:solidFill>
                <a:latin typeface="Algerian" panose="04020705040A02060702" pitchFamily="82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endParaRPr b="1" dirty="0"/>
          </a:p>
        </p:txBody>
      </p: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8601" y="92074"/>
            <a:ext cx="6544733" cy="1547284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8000" i="1" dirty="0">
                <a:latin typeface="Algerian" panose="04020705040A02060702" pitchFamily="82" charset="0"/>
              </a:rPr>
              <a:t>Hello!</a:t>
            </a:r>
          </a:p>
        </p:txBody>
      </p:sp>
      <p:cxnSp>
        <p:nvCxnSpPr>
          <p:cNvPr id="91" name="Shape 91"/>
          <p:cNvCxnSpPr/>
          <p:nvPr/>
        </p:nvCxnSpPr>
        <p:spPr>
          <a:xfrm>
            <a:off x="8601" y="1905000"/>
            <a:ext cx="3196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87C916B-4582-43A4-84B9-64B8E53A8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39368"/>
            <a:ext cx="8930640" cy="27908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43A676C-9B2B-4BBA-9110-D1E14E97AE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5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54" name="Shape 154"/>
          <p:cNvSpPr txBox="1"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  <a:prstGeom prst="rect">
            <a:avLst/>
          </a:prstGeom>
        </p:spPr>
        <p:txBody>
          <a:bodyPr vert="horz" lIns="121900" tIns="121900" rIns="121900" bIns="121900" rtlCol="0" anchorCtr="0">
            <a:normAutofit fontScale="90000"/>
          </a:bodyPr>
          <a:lstStyle/>
          <a:p>
            <a:r>
              <a:rPr lang="en-US" sz="4000" dirty="0"/>
              <a:t>Features 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The app shows you the algorithm that you want to see.</a:t>
            </a:r>
            <a:endParaRPr lang="en" sz="4000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005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ctrTitle"/>
          </p:nvPr>
        </p:nvSpPr>
        <p:spPr>
          <a:xfrm>
            <a:off x="1932903" y="949325"/>
            <a:ext cx="8071706" cy="2387600"/>
          </a:xfrm>
          <a:prstGeom prst="rect">
            <a:avLst/>
          </a:prstGeom>
        </p:spPr>
        <p:txBody>
          <a:bodyPr vert="horz" lIns="121900" tIns="121900" rIns="121900" bIns="121900" rtlCol="0" anchorCtr="0">
            <a:normAutofit/>
          </a:bodyPr>
          <a:lstStyle/>
          <a:p>
            <a:pPr algn="l"/>
            <a:r>
              <a:rPr lang="en" sz="6600">
                <a:solidFill>
                  <a:schemeClr val="bg1"/>
                </a:solidFill>
              </a:rPr>
              <a:t>Competition Mapping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type="subTitle" idx="1"/>
          </p:nvPr>
        </p:nvSpPr>
        <p:spPr>
          <a:xfrm>
            <a:off x="1932902" y="3429000"/>
            <a:ext cx="8071697" cy="1655762"/>
          </a:xfrm>
          <a:prstGeom prst="rect">
            <a:avLst/>
          </a:prstGeom>
        </p:spPr>
        <p:txBody>
          <a:bodyPr vert="horz" lIns="121900" tIns="121900" rIns="121900" bIns="121900" rtlCol="0" anchorCtr="0">
            <a:normAutofit/>
          </a:bodyPr>
          <a:lstStyle/>
          <a:p>
            <a:pPr algn="l">
              <a:buNone/>
            </a:pPr>
            <a:r>
              <a:rPr lang="en-US" sz="2700">
                <a:solidFill>
                  <a:schemeClr val="bg1"/>
                </a:solidFill>
              </a:rPr>
              <a:t>Algo Expert.io</a:t>
            </a:r>
          </a:p>
          <a:p>
            <a:pPr algn="l">
              <a:buNone/>
            </a:pPr>
            <a:r>
              <a:rPr lang="en-US" sz="2700">
                <a:solidFill>
                  <a:schemeClr val="bg1"/>
                </a:solidFill>
              </a:rPr>
              <a:t>Leetcode </a:t>
            </a:r>
          </a:p>
          <a:p>
            <a:pPr algn="l">
              <a:buNone/>
            </a:pPr>
            <a:r>
              <a:rPr lang="en-US" sz="2700">
                <a:solidFill>
                  <a:schemeClr val="bg1"/>
                </a:solidFill>
              </a:rPr>
              <a:t>Hacker Rank</a:t>
            </a:r>
            <a:endParaRPr lang="en" sz="2700">
              <a:solidFill>
                <a:schemeClr val="bg1"/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rmAutofit/>
          </a:bodyPr>
          <a:lstStyle/>
          <a:p>
            <a:r>
              <a:rPr lang="en" sz="2800">
                <a:solidFill>
                  <a:srgbClr val="FFFFFF"/>
                </a:solidFill>
              </a:rPr>
              <a:t>Risks/Weaknesses</a:t>
            </a:r>
          </a:p>
        </p:txBody>
      </p:sp>
      <p:sp>
        <p:nvSpPr>
          <p:cNvPr id="23" name="Shape 155"/>
          <p:cNvSpPr txBox="1"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  <a:prstGeom prst="rect">
            <a:avLst/>
          </a:prstGeom>
        </p:spPr>
        <p:txBody>
          <a:bodyPr vert="horz" lIns="121900" tIns="121900" rIns="121900" bIns="121900" rtlCol="0" anchorCtr="0">
            <a:normAutofit/>
          </a:bodyPr>
          <a:lstStyle/>
          <a:p>
            <a:pPr>
              <a:buNone/>
            </a:pPr>
            <a:r>
              <a:rPr lang="en-US" sz="2000"/>
              <a:t>In order to fully develop the application we are going to need team members to help with the code base. </a:t>
            </a:r>
            <a:endParaRPr lang="en" sz="200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0C8F4A0-6830-4D38-A1FD-DC40057D7F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567491" y="1412875"/>
            <a:ext cx="2694480" cy="436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3" name="Rectangle 172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7" name="Picture 296">
            <a:extLst>
              <a:ext uri="{FF2B5EF4-FFF2-40B4-BE49-F238E27FC236}">
                <a16:creationId xmlns:a16="http://schemas.microsoft.com/office/drawing/2014/main" id="{5DEF0C9C-E6B6-4647-8FFE-C921914553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4" r="19709"/>
          <a:stretch/>
        </p:blipFill>
        <p:spPr>
          <a:xfrm>
            <a:off x="3936999" y="-18237"/>
            <a:ext cx="8160026" cy="6875809"/>
          </a:xfrm>
          <a:prstGeom prst="rect">
            <a:avLst/>
          </a:prstGeom>
        </p:spPr>
      </p:pic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5" name="Shape 295"/>
          <p:cNvSpPr txBox="1">
            <a:spLocks noGrp="1"/>
          </p:cNvSpPr>
          <p:nvPr>
            <p:ph type="ctrTitle"/>
          </p:nvPr>
        </p:nvSpPr>
        <p:spPr>
          <a:xfrm>
            <a:off x="534473" y="2950387"/>
            <a:ext cx="3052293" cy="3531403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rmAutofit/>
          </a:bodyPr>
          <a:lstStyle/>
          <a:p>
            <a:pPr algn="r">
              <a:spcBef>
                <a:spcPts val="0"/>
              </a:spcBef>
            </a:pPr>
            <a:r>
              <a:rPr lang="en" sz="4000">
                <a:solidFill>
                  <a:srgbClr val="FFFFFF"/>
                </a:solidFill>
              </a:rPr>
              <a:t>Development process</a:t>
            </a:r>
            <a:br>
              <a:rPr lang="en" sz="4000">
                <a:solidFill>
                  <a:srgbClr val="FFFFFF"/>
                </a:solidFill>
              </a:rPr>
            </a:br>
            <a:endParaRPr lang="en" sz="4000" dirty="0">
              <a:solidFill>
                <a:srgbClr val="FFFFFF"/>
              </a:solidFill>
            </a:endParaRPr>
          </a:p>
        </p:txBody>
      </p:sp>
      <p:sp>
        <p:nvSpPr>
          <p:cNvPr id="23" name="Shape 295">
            <a:extLst>
              <a:ext uri="{FF2B5EF4-FFF2-40B4-BE49-F238E27FC236}">
                <a16:creationId xmlns:a16="http://schemas.microsoft.com/office/drawing/2014/main" id="{B15E4F0B-7128-4A80-8C03-6703FB2C52F7}"/>
              </a:ext>
            </a:extLst>
          </p:cNvPr>
          <p:cNvSpPr txBox="1">
            <a:spLocks/>
          </p:cNvSpPr>
          <p:nvPr/>
        </p:nvSpPr>
        <p:spPr>
          <a:xfrm>
            <a:off x="3586766" y="373190"/>
            <a:ext cx="8510259" cy="2201415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FF"/>
                </a:solidFill>
                <a:highlight>
                  <a:srgbClr val="000000"/>
                </a:highlight>
              </a:rPr>
              <a:t>The code gets submitted to me then I will test it, after it is tested then a button for the algorithm is created as well as an activity linking that button to the algorithm. The App can be deployed through the app store.</a:t>
            </a:r>
            <a:br>
              <a:rPr lang="en" sz="4000" dirty="0">
                <a:solidFill>
                  <a:srgbClr val="FFFFFF"/>
                </a:solidFill>
                <a:highlight>
                  <a:srgbClr val="000000"/>
                </a:highlight>
              </a:rPr>
            </a:br>
            <a:endParaRPr lang="en" sz="4000" dirty="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Android project</a:t>
            </a:r>
            <a:b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 starts with a login screen.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8D1481-A6BA-4007-9EA2-12C55AA98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067" y="643466"/>
            <a:ext cx="2993197" cy="556873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4000">
                <a:latin typeface="+mj-lt"/>
                <a:ea typeface="+mj-ea"/>
                <a:cs typeface="+mj-cs"/>
              </a:rPr>
              <a:t>Android project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590719" y="2330505"/>
            <a:ext cx="4559425" cy="397958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+mn-ea"/>
                <a:cs typeface="+mn-cs"/>
              </a:rPr>
              <a:t>Once you log in it takes you to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+mn-ea"/>
                <a:cs typeface="+mn-cs"/>
              </a:rPr>
              <a:t>the main window in which 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+mn-ea"/>
                <a:cs typeface="+mn-cs"/>
              </a:rPr>
              <a:t>You can choose the algorithm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+mn-ea"/>
                <a:cs typeface="+mn-cs"/>
              </a:rPr>
              <a:t>of your choice. 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DAD54E-0DD3-4D6B-909D-A4A1E107EA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99" b="1475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99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5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Android project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1544278" y="1645723"/>
            <a:ext cx="9144000" cy="420001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/>
          <a:p>
            <a:pPr marL="0" indent="0" algn="ctr">
              <a:spcBef>
                <a:spcPts val="1000"/>
              </a:spcBef>
              <a:buNone/>
            </a:pPr>
            <a:r>
              <a:rPr lang="en-US" sz="2000">
                <a:solidFill>
                  <a:srgbClr val="BE78AC"/>
                </a:solidFill>
                <a:latin typeface="+mn-lt"/>
                <a:ea typeface="+mn-ea"/>
                <a:cs typeface="+mn-cs"/>
              </a:rPr>
              <a:t>Example of the Doubly Linked List Zoomed in the Android Phone 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6B88A6C3-FA6B-42CE-9573-A3ECFA011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208" y="2426818"/>
            <a:ext cx="2308635" cy="3997637"/>
          </a:xfrm>
          <a:prstGeom prst="rect">
            <a:avLst/>
          </a:prstGeom>
        </p:spPr>
      </p:pic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F6D23B9-AA6C-436D-B6BA-883F7A60A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794" y="2426818"/>
            <a:ext cx="531247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02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ctrTitle" idx="4294967295"/>
          </p:nvPr>
        </p:nvSpPr>
        <p:spPr>
          <a:xfrm>
            <a:off x="4965430" y="629268"/>
            <a:ext cx="6586491" cy="12861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Thanks!</a:t>
            </a:r>
          </a:p>
        </p:txBody>
      </p:sp>
      <p:sp>
        <p:nvSpPr>
          <p:cNvPr id="376" name="Shape 376"/>
          <p:cNvSpPr txBox="1">
            <a:spLocks noGrp="1"/>
          </p:cNvSpPr>
          <p:nvPr>
            <p:ph type="subTitle" idx="4294967295"/>
          </p:nvPr>
        </p:nvSpPr>
        <p:spPr>
          <a:xfrm>
            <a:off x="4965431" y="2438400"/>
            <a:ext cx="6586489" cy="3785419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b="1" i="1" dirty="0">
                <a:sym typeface="Lora"/>
              </a:rPr>
              <a:t>Any </a:t>
            </a:r>
            <a:r>
              <a:rPr lang="en-US" sz="2000" b="1" i="1" dirty="0">
                <a:highlight>
                  <a:srgbClr val="FFCD00"/>
                </a:highlight>
                <a:sym typeface="Lora"/>
              </a:rPr>
              <a:t>questions</a:t>
            </a:r>
            <a:r>
              <a:rPr lang="en-US" sz="2000" b="1" i="1" dirty="0">
                <a:sym typeface="Lora"/>
              </a:rPr>
              <a:t> ?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You can find me at</a:t>
            </a:r>
          </a:p>
          <a:p>
            <a:pPr marL="609585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-US" sz="2000" dirty="0"/>
              <a:t>hecsan9634@students.edu</a:t>
            </a:r>
          </a:p>
        </p:txBody>
      </p:sp>
      <p:pic>
        <p:nvPicPr>
          <p:cNvPr id="384" name="Picture 379">
            <a:extLst>
              <a:ext uri="{FF2B5EF4-FFF2-40B4-BE49-F238E27FC236}">
                <a16:creationId xmlns:a16="http://schemas.microsoft.com/office/drawing/2014/main" id="{72322624-913B-4385-80E1-8EE1237568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767" r="2" b="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/>
        </p:nvSpPr>
        <p:spPr>
          <a:xfrm>
            <a:off x="8331433" y="416101"/>
            <a:ext cx="3456000" cy="20343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ct val="122222"/>
            </a:pPr>
            <a:r>
              <a:rPr lang="en" sz="1200" b="1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Icons are </a:t>
            </a:r>
            <a:r>
              <a:rPr lang="en" sz="1200" b="1" dirty="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editable shapes</a:t>
            </a:r>
            <a:r>
              <a:rPr lang="en" sz="1200" b="1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. </a:t>
            </a:r>
          </a:p>
          <a:p>
            <a:pPr>
              <a:buClr>
                <a:schemeClr val="dk1"/>
              </a:buClr>
            </a:pPr>
            <a:endParaRPr sz="1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>
              <a:buClr>
                <a:schemeClr val="dk1"/>
              </a:buClr>
              <a:buSzPct val="122222"/>
            </a:pPr>
            <a:r>
              <a:rPr lang="en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means that you can:</a:t>
            </a:r>
          </a:p>
          <a:p>
            <a:pPr marL="609585" indent="-380990">
              <a:buClr>
                <a:schemeClr val="dk1"/>
              </a:buClr>
              <a:buSzPct val="100000"/>
              <a:buFont typeface="Quattrocento Sans"/>
              <a:buChar char="●"/>
            </a:pPr>
            <a:r>
              <a:rPr lang="en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You can use any of the icons on the left (just copy and paste)</a:t>
            </a:r>
          </a:p>
          <a:p>
            <a:pPr marL="609585" indent="-380990">
              <a:buClr>
                <a:schemeClr val="dk1"/>
              </a:buClr>
              <a:buSzPct val="100000"/>
              <a:buFont typeface="Quattrocento Sans"/>
              <a:buChar char="●"/>
            </a:pPr>
            <a:r>
              <a:rPr lang="en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Resize them without losing quality.</a:t>
            </a:r>
          </a:p>
          <a:p>
            <a:pPr marL="609585" indent="-380990">
              <a:buClr>
                <a:schemeClr val="dk1"/>
              </a:buClr>
              <a:buSzPct val="100000"/>
              <a:buFont typeface="Quattrocento Sans"/>
              <a:buChar char="●"/>
            </a:pPr>
            <a:r>
              <a:rPr lang="en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Change line color, width and style</a:t>
            </a: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</a:p>
          <a:p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Isn’t that nice? :)</a:t>
            </a:r>
          </a:p>
          <a:p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Examples:</a:t>
            </a:r>
          </a:p>
          <a:p>
            <a:pPr>
              <a:buClr>
                <a:schemeClr val="dk1"/>
              </a:buClr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14" name="Shape 414"/>
          <p:cNvGrpSpPr/>
          <p:nvPr/>
        </p:nvGrpSpPr>
        <p:grpSpPr>
          <a:xfrm>
            <a:off x="464995" y="444026"/>
            <a:ext cx="457203" cy="596391"/>
            <a:chOff x="590250" y="244200"/>
            <a:chExt cx="407975" cy="532175"/>
          </a:xfrm>
        </p:grpSpPr>
        <p:sp>
          <p:nvSpPr>
            <p:cNvPr id="415" name="Shape 41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16" name="Shape 41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17" name="Shape 41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18" name="Shape 41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19" name="Shape 41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22" name="Shape 42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23" name="Shape 42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429" name="Shape 429"/>
          <p:cNvGrpSpPr/>
          <p:nvPr/>
        </p:nvGrpSpPr>
        <p:grpSpPr>
          <a:xfrm>
            <a:off x="1201918" y="532054"/>
            <a:ext cx="496791" cy="413525"/>
            <a:chOff x="1247825" y="322750"/>
            <a:chExt cx="443300" cy="369000"/>
          </a:xfrm>
        </p:grpSpPr>
        <p:sp>
          <p:nvSpPr>
            <p:cNvPr id="430" name="Shape 430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435" name="Shape 435"/>
          <p:cNvGrpSpPr/>
          <p:nvPr/>
        </p:nvGrpSpPr>
        <p:grpSpPr>
          <a:xfrm>
            <a:off x="1966157" y="530008"/>
            <a:ext cx="474937" cy="417616"/>
            <a:chOff x="1929775" y="320925"/>
            <a:chExt cx="423800" cy="372650"/>
          </a:xfrm>
        </p:grpSpPr>
        <p:sp>
          <p:nvSpPr>
            <p:cNvPr id="436" name="Shape 436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sp>
        <p:nvSpPr>
          <p:cNvPr id="441" name="Shape 441"/>
          <p:cNvSpPr/>
          <p:nvPr/>
        </p:nvSpPr>
        <p:spPr>
          <a:xfrm>
            <a:off x="2762559" y="515005"/>
            <a:ext cx="388955" cy="447649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442" name="Shape 442"/>
          <p:cNvSpPr/>
          <p:nvPr/>
        </p:nvSpPr>
        <p:spPr>
          <a:xfrm>
            <a:off x="3542516" y="516377"/>
            <a:ext cx="335723" cy="444904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grpSp>
        <p:nvGrpSpPr>
          <p:cNvPr id="443" name="Shape 443"/>
          <p:cNvGrpSpPr/>
          <p:nvPr/>
        </p:nvGrpSpPr>
        <p:grpSpPr>
          <a:xfrm>
            <a:off x="4992349" y="482913"/>
            <a:ext cx="449023" cy="511780"/>
            <a:chOff x="4630125" y="278900"/>
            <a:chExt cx="400675" cy="456675"/>
          </a:xfrm>
        </p:grpSpPr>
        <p:sp>
          <p:nvSpPr>
            <p:cNvPr id="444" name="Shape 444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45" name="Shape 445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46" name="Shape 446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47" name="Shape 447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sp>
        <p:nvSpPr>
          <p:cNvPr id="448" name="Shape 448"/>
          <p:cNvSpPr/>
          <p:nvPr/>
        </p:nvSpPr>
        <p:spPr>
          <a:xfrm>
            <a:off x="5713135" y="514332"/>
            <a:ext cx="514525" cy="448995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grpSp>
        <p:nvGrpSpPr>
          <p:cNvPr id="449" name="Shape 449"/>
          <p:cNvGrpSpPr/>
          <p:nvPr/>
        </p:nvGrpSpPr>
        <p:grpSpPr>
          <a:xfrm>
            <a:off x="471831" y="1211654"/>
            <a:ext cx="457175" cy="557503"/>
            <a:chOff x="596350" y="929175"/>
            <a:chExt cx="407950" cy="497475"/>
          </a:xfrm>
        </p:grpSpPr>
        <p:sp>
          <p:nvSpPr>
            <p:cNvPr id="450" name="Shape 450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51" name="Shape 451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52" name="Shape 452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53" name="Shape 453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54" name="Shape 454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55" name="Shape 455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56" name="Shape 456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457" name="Shape 457"/>
          <p:cNvGrpSpPr/>
          <p:nvPr/>
        </p:nvGrpSpPr>
        <p:grpSpPr>
          <a:xfrm>
            <a:off x="1970919" y="1292875"/>
            <a:ext cx="465412" cy="398508"/>
            <a:chOff x="1934025" y="1001650"/>
            <a:chExt cx="415300" cy="355600"/>
          </a:xfrm>
        </p:grpSpPr>
        <p:sp>
          <p:nvSpPr>
            <p:cNvPr id="458" name="Shape 45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59" name="Shape 45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60" name="Shape 460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61" name="Shape 461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sp>
        <p:nvSpPr>
          <p:cNvPr id="462" name="Shape 462"/>
          <p:cNvSpPr/>
          <p:nvPr/>
        </p:nvSpPr>
        <p:spPr>
          <a:xfrm>
            <a:off x="2722998" y="1259464"/>
            <a:ext cx="468101" cy="465384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463" name="Shape 463"/>
          <p:cNvSpPr/>
          <p:nvPr/>
        </p:nvSpPr>
        <p:spPr>
          <a:xfrm>
            <a:off x="3477011" y="1282663"/>
            <a:ext cx="466757" cy="418988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464" name="Shape 464"/>
          <p:cNvSpPr/>
          <p:nvPr/>
        </p:nvSpPr>
        <p:spPr>
          <a:xfrm>
            <a:off x="4237161" y="1286080"/>
            <a:ext cx="453113" cy="412152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465" name="Shape 465"/>
          <p:cNvSpPr/>
          <p:nvPr/>
        </p:nvSpPr>
        <p:spPr>
          <a:xfrm>
            <a:off x="5005519" y="1290171"/>
            <a:ext cx="423079" cy="403972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grpSp>
        <p:nvGrpSpPr>
          <p:cNvPr id="466" name="Shape 466"/>
          <p:cNvGrpSpPr/>
          <p:nvPr/>
        </p:nvGrpSpPr>
        <p:grpSpPr>
          <a:xfrm>
            <a:off x="5736779" y="1262840"/>
            <a:ext cx="466757" cy="467429"/>
            <a:chOff x="5294400" y="974850"/>
            <a:chExt cx="416500" cy="417100"/>
          </a:xfrm>
        </p:grpSpPr>
        <p:sp>
          <p:nvSpPr>
            <p:cNvPr id="467" name="Shape 467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68" name="Shape 46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469" name="Shape 469"/>
          <p:cNvGrpSpPr/>
          <p:nvPr/>
        </p:nvGrpSpPr>
        <p:grpSpPr>
          <a:xfrm>
            <a:off x="6434141" y="1210310"/>
            <a:ext cx="578656" cy="563639"/>
            <a:chOff x="5916675" y="927975"/>
            <a:chExt cx="516350" cy="502950"/>
          </a:xfrm>
        </p:grpSpPr>
        <p:sp>
          <p:nvSpPr>
            <p:cNvPr id="470" name="Shape 47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71" name="Shape 471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436334" y="2076193"/>
            <a:ext cx="521333" cy="352113"/>
            <a:chOff x="564675" y="1700625"/>
            <a:chExt cx="465200" cy="314200"/>
          </a:xfrm>
        </p:grpSpPr>
        <p:sp>
          <p:nvSpPr>
            <p:cNvPr id="473" name="Shape 473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74" name="Shape 474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75" name="Shape 475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476" name="Shape 476"/>
          <p:cNvGrpSpPr/>
          <p:nvPr/>
        </p:nvGrpSpPr>
        <p:grpSpPr>
          <a:xfrm>
            <a:off x="1189647" y="1990209"/>
            <a:ext cx="521333" cy="510435"/>
            <a:chOff x="1236875" y="1623900"/>
            <a:chExt cx="465200" cy="455475"/>
          </a:xfrm>
        </p:grpSpPr>
        <p:sp>
          <p:nvSpPr>
            <p:cNvPr id="477" name="Shape 477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78" name="Shape 47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79" name="Shape 47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80" name="Shape 480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81" name="Shape 481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82" name="Shape 482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83" name="Shape 483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484" name="Shape 484"/>
          <p:cNvGrpSpPr/>
          <p:nvPr/>
        </p:nvGrpSpPr>
        <p:grpSpPr>
          <a:xfrm>
            <a:off x="1959321" y="2001136"/>
            <a:ext cx="488609" cy="488581"/>
            <a:chOff x="1923675" y="1633650"/>
            <a:chExt cx="436000" cy="435975"/>
          </a:xfrm>
        </p:grpSpPr>
        <p:sp>
          <p:nvSpPr>
            <p:cNvPr id="485" name="Shape 485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87" name="Shape 487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88" name="Shape 48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89" name="Shape 48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90" name="Shape 490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491" name="Shape 491"/>
          <p:cNvGrpSpPr/>
          <p:nvPr/>
        </p:nvGrpSpPr>
        <p:grpSpPr>
          <a:xfrm>
            <a:off x="2710587" y="1999091"/>
            <a:ext cx="492672" cy="492672"/>
            <a:chOff x="2594050" y="1631825"/>
            <a:chExt cx="439625" cy="439625"/>
          </a:xfrm>
        </p:grpSpPr>
        <p:sp>
          <p:nvSpPr>
            <p:cNvPr id="492" name="Shape 49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93" name="Shape 49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94" name="Shape 49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95" name="Shape 495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sp>
        <p:nvSpPr>
          <p:cNvPr id="496" name="Shape 496"/>
          <p:cNvSpPr/>
          <p:nvPr/>
        </p:nvSpPr>
        <p:spPr>
          <a:xfrm>
            <a:off x="3485865" y="2020986"/>
            <a:ext cx="449023" cy="449023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grpSp>
        <p:nvGrpSpPr>
          <p:cNvPr id="497" name="Shape 497"/>
          <p:cNvGrpSpPr/>
          <p:nvPr/>
        </p:nvGrpSpPr>
        <p:grpSpPr>
          <a:xfrm>
            <a:off x="4263608" y="1962249"/>
            <a:ext cx="399881" cy="566356"/>
            <a:chOff x="3979850" y="1598950"/>
            <a:chExt cx="356825" cy="505375"/>
          </a:xfrm>
        </p:grpSpPr>
        <p:sp>
          <p:nvSpPr>
            <p:cNvPr id="498" name="Shape 49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99" name="Shape 49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500" name="Shape 500"/>
          <p:cNvGrpSpPr/>
          <p:nvPr/>
        </p:nvGrpSpPr>
        <p:grpSpPr>
          <a:xfrm>
            <a:off x="4953462" y="2083701"/>
            <a:ext cx="526797" cy="323452"/>
            <a:chOff x="4595425" y="1707325"/>
            <a:chExt cx="470075" cy="288625"/>
          </a:xfrm>
        </p:grpSpPr>
        <p:sp>
          <p:nvSpPr>
            <p:cNvPr id="501" name="Shape 501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02" name="Shape 502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03" name="Shape 503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04" name="Shape 504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05" name="Shape 505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506" name="Shape 506"/>
          <p:cNvGrpSpPr/>
          <p:nvPr/>
        </p:nvGrpSpPr>
        <p:grpSpPr>
          <a:xfrm>
            <a:off x="5732017" y="2004554"/>
            <a:ext cx="476311" cy="481745"/>
            <a:chOff x="5290150" y="1636700"/>
            <a:chExt cx="425025" cy="429875"/>
          </a:xfrm>
        </p:grpSpPr>
        <p:sp>
          <p:nvSpPr>
            <p:cNvPr id="507" name="Shape 507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08" name="Shape 50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509" name="Shape 509"/>
          <p:cNvGrpSpPr/>
          <p:nvPr/>
        </p:nvGrpSpPr>
        <p:grpSpPr>
          <a:xfrm>
            <a:off x="6483957" y="1990210"/>
            <a:ext cx="479028" cy="502255"/>
            <a:chOff x="5961125" y="1623900"/>
            <a:chExt cx="427450" cy="448175"/>
          </a:xfrm>
        </p:grpSpPr>
        <p:sp>
          <p:nvSpPr>
            <p:cNvPr id="510" name="Shape 51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11" name="Shape 51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12" name="Shape 512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13" name="Shape 51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14" name="Shape 51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15" name="Shape 515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16" name="Shape 51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517" name="Shape 517"/>
          <p:cNvGrpSpPr/>
          <p:nvPr/>
        </p:nvGrpSpPr>
        <p:grpSpPr>
          <a:xfrm>
            <a:off x="7220878" y="2003182"/>
            <a:ext cx="511780" cy="484492"/>
            <a:chOff x="6618700" y="1635475"/>
            <a:chExt cx="456675" cy="432325"/>
          </a:xfrm>
        </p:grpSpPr>
        <p:sp>
          <p:nvSpPr>
            <p:cNvPr id="518" name="Shape 51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19" name="Shape 51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20" name="Shape 520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21" name="Shape 521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22" name="Shape 522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523" name="Shape 523"/>
          <p:cNvGrpSpPr/>
          <p:nvPr/>
        </p:nvGrpSpPr>
        <p:grpSpPr>
          <a:xfrm>
            <a:off x="494328" y="2781065"/>
            <a:ext cx="405344" cy="435351"/>
            <a:chOff x="616425" y="2329600"/>
            <a:chExt cx="361700" cy="388475"/>
          </a:xfrm>
        </p:grpSpPr>
        <p:sp>
          <p:nvSpPr>
            <p:cNvPr id="524" name="Shape 524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25" name="Shape 525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26" name="Shape 526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27" name="Shape 527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28" name="Shape 52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29" name="Shape 52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30" name="Shape 530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31" name="Shape 531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532" name="Shape 532"/>
          <p:cNvGrpSpPr/>
          <p:nvPr/>
        </p:nvGrpSpPr>
        <p:grpSpPr>
          <a:xfrm>
            <a:off x="1236744" y="2785154"/>
            <a:ext cx="427169" cy="427169"/>
            <a:chOff x="1278900" y="2333250"/>
            <a:chExt cx="381175" cy="381175"/>
          </a:xfrm>
        </p:grpSpPr>
        <p:sp>
          <p:nvSpPr>
            <p:cNvPr id="533" name="Shape 533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34" name="Shape 534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35" name="Shape 535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36" name="Shape 536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537" name="Shape 537"/>
          <p:cNvGrpSpPr/>
          <p:nvPr/>
        </p:nvGrpSpPr>
        <p:grpSpPr>
          <a:xfrm>
            <a:off x="1990027" y="2785154"/>
            <a:ext cx="427197" cy="427169"/>
            <a:chOff x="1951075" y="2333250"/>
            <a:chExt cx="381200" cy="381175"/>
          </a:xfrm>
        </p:grpSpPr>
        <p:sp>
          <p:nvSpPr>
            <p:cNvPr id="538" name="Shape 53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39" name="Shape 53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40" name="Shape 540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41" name="Shape 541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542" name="Shape 542"/>
          <p:cNvGrpSpPr/>
          <p:nvPr/>
        </p:nvGrpSpPr>
        <p:grpSpPr>
          <a:xfrm>
            <a:off x="2743340" y="2785154"/>
            <a:ext cx="427169" cy="427169"/>
            <a:chOff x="2623275" y="2333250"/>
            <a:chExt cx="381175" cy="381175"/>
          </a:xfrm>
        </p:grpSpPr>
        <p:sp>
          <p:nvSpPr>
            <p:cNvPr id="543" name="Shape 543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44" name="Shape 544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45" name="Shape 545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46" name="Shape 546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547" name="Shape 547"/>
          <p:cNvGrpSpPr/>
          <p:nvPr/>
        </p:nvGrpSpPr>
        <p:grpSpPr>
          <a:xfrm>
            <a:off x="3596277" y="2711471"/>
            <a:ext cx="227915" cy="569101"/>
            <a:chOff x="3384375" y="2267500"/>
            <a:chExt cx="203375" cy="507825"/>
          </a:xfrm>
        </p:grpSpPr>
        <p:sp>
          <p:nvSpPr>
            <p:cNvPr id="548" name="Shape 54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49" name="Shape 54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550" name="Shape 550"/>
          <p:cNvGrpSpPr/>
          <p:nvPr/>
        </p:nvGrpSpPr>
        <p:grpSpPr>
          <a:xfrm>
            <a:off x="5123355" y="2783782"/>
            <a:ext cx="186983" cy="424452"/>
            <a:chOff x="4747025" y="2332025"/>
            <a:chExt cx="166850" cy="378750"/>
          </a:xfrm>
        </p:grpSpPr>
        <p:sp>
          <p:nvSpPr>
            <p:cNvPr id="551" name="Shape 551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52" name="Shape 552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553" name="Shape 553"/>
          <p:cNvGrpSpPr/>
          <p:nvPr/>
        </p:nvGrpSpPr>
        <p:grpSpPr>
          <a:xfrm>
            <a:off x="4366653" y="2714189"/>
            <a:ext cx="193791" cy="563639"/>
            <a:chOff x="4071800" y="2269925"/>
            <a:chExt cx="172925" cy="502950"/>
          </a:xfrm>
        </p:grpSpPr>
        <p:sp>
          <p:nvSpPr>
            <p:cNvPr id="554" name="Shape 554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55" name="Shape 555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sp>
        <p:nvSpPr>
          <p:cNvPr id="556" name="Shape 556"/>
          <p:cNvSpPr/>
          <p:nvPr/>
        </p:nvSpPr>
        <p:spPr>
          <a:xfrm>
            <a:off x="5756814" y="2773655"/>
            <a:ext cx="427169" cy="450367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grpSp>
        <p:nvGrpSpPr>
          <p:cNvPr id="557" name="Shape 557"/>
          <p:cNvGrpSpPr/>
          <p:nvPr/>
        </p:nvGrpSpPr>
        <p:grpSpPr>
          <a:xfrm>
            <a:off x="6496927" y="2781736"/>
            <a:ext cx="461293" cy="434005"/>
            <a:chOff x="5972700" y="2330200"/>
            <a:chExt cx="411625" cy="387275"/>
          </a:xfrm>
        </p:grpSpPr>
        <p:sp>
          <p:nvSpPr>
            <p:cNvPr id="558" name="Shape 55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59" name="Shape 55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560" name="Shape 560"/>
          <p:cNvGrpSpPr/>
          <p:nvPr/>
        </p:nvGrpSpPr>
        <p:grpSpPr>
          <a:xfrm>
            <a:off x="623989" y="3485907"/>
            <a:ext cx="146051" cy="532260"/>
            <a:chOff x="732125" y="2958550"/>
            <a:chExt cx="130325" cy="474950"/>
          </a:xfrm>
        </p:grpSpPr>
        <p:sp>
          <p:nvSpPr>
            <p:cNvPr id="561" name="Shape 561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62" name="Shape 562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63" name="Shape 563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64" name="Shape 564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65" name="Shape 565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66" name="Shape 566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67" name="Shape 567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68" name="Shape 56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sp>
        <p:nvSpPr>
          <p:cNvPr id="569" name="Shape 569"/>
          <p:cNvSpPr/>
          <p:nvPr/>
        </p:nvSpPr>
        <p:spPr>
          <a:xfrm>
            <a:off x="1979884" y="3464879"/>
            <a:ext cx="447649" cy="574565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570" name="Shape 570"/>
          <p:cNvSpPr/>
          <p:nvPr/>
        </p:nvSpPr>
        <p:spPr>
          <a:xfrm>
            <a:off x="1284539" y="3464879"/>
            <a:ext cx="331660" cy="574565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grpSp>
        <p:nvGrpSpPr>
          <p:cNvPr id="571" name="Shape 571"/>
          <p:cNvGrpSpPr/>
          <p:nvPr/>
        </p:nvGrpSpPr>
        <p:grpSpPr>
          <a:xfrm>
            <a:off x="2698316" y="3502969"/>
            <a:ext cx="517243" cy="489955"/>
            <a:chOff x="2583100" y="2973775"/>
            <a:chExt cx="461550" cy="437200"/>
          </a:xfrm>
        </p:grpSpPr>
        <p:sp>
          <p:nvSpPr>
            <p:cNvPr id="572" name="Shape 572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73" name="Shape 573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sp>
        <p:nvSpPr>
          <p:cNvPr id="574" name="Shape 574"/>
          <p:cNvSpPr/>
          <p:nvPr/>
        </p:nvSpPr>
        <p:spPr>
          <a:xfrm>
            <a:off x="4979576" y="3514696"/>
            <a:ext cx="474937" cy="474937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grpSp>
        <p:nvGrpSpPr>
          <p:cNvPr id="575" name="Shape 575"/>
          <p:cNvGrpSpPr/>
          <p:nvPr/>
        </p:nvGrpSpPr>
        <p:grpSpPr>
          <a:xfrm>
            <a:off x="5684249" y="3540511"/>
            <a:ext cx="580028" cy="431260"/>
            <a:chOff x="5247525" y="3007275"/>
            <a:chExt cx="517575" cy="384825"/>
          </a:xfrm>
        </p:grpSpPr>
        <p:sp>
          <p:nvSpPr>
            <p:cNvPr id="576" name="Shape 576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77" name="Shape 57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578" name="Shape 578"/>
          <p:cNvGrpSpPr/>
          <p:nvPr/>
        </p:nvGrpSpPr>
        <p:grpSpPr>
          <a:xfrm>
            <a:off x="4232229" y="3515940"/>
            <a:ext cx="457175" cy="466757"/>
            <a:chOff x="3951850" y="2985350"/>
            <a:chExt cx="407950" cy="416500"/>
          </a:xfrm>
        </p:grpSpPr>
        <p:sp>
          <p:nvSpPr>
            <p:cNvPr id="579" name="Shape 57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80" name="Shape 58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81" name="Shape 58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82" name="Shape 58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583" name="Shape 583"/>
          <p:cNvGrpSpPr/>
          <p:nvPr/>
        </p:nvGrpSpPr>
        <p:grpSpPr>
          <a:xfrm>
            <a:off x="441125" y="4302005"/>
            <a:ext cx="529515" cy="406689"/>
            <a:chOff x="568950" y="3686775"/>
            <a:chExt cx="472500" cy="362900"/>
          </a:xfrm>
        </p:grpSpPr>
        <p:sp>
          <p:nvSpPr>
            <p:cNvPr id="584" name="Shape 584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85" name="Shape 585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86" name="Shape 586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sp>
        <p:nvSpPr>
          <p:cNvPr id="587" name="Shape 587"/>
          <p:cNvSpPr/>
          <p:nvPr/>
        </p:nvSpPr>
        <p:spPr>
          <a:xfrm>
            <a:off x="6543580" y="3492869"/>
            <a:ext cx="360293" cy="518616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grpSp>
        <p:nvGrpSpPr>
          <p:cNvPr id="588" name="Shape 588"/>
          <p:cNvGrpSpPr/>
          <p:nvPr/>
        </p:nvGrpSpPr>
        <p:grpSpPr>
          <a:xfrm>
            <a:off x="1198529" y="4336128"/>
            <a:ext cx="503599" cy="338469"/>
            <a:chOff x="1244800" y="3717225"/>
            <a:chExt cx="449375" cy="302025"/>
          </a:xfrm>
        </p:grpSpPr>
        <p:sp>
          <p:nvSpPr>
            <p:cNvPr id="589" name="Shape 58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90" name="Shape 590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91" name="Shape 591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92" name="Shape 592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93" name="Shape 593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94" name="Shape 594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595" name="Shape 595"/>
          <p:cNvGrpSpPr/>
          <p:nvPr/>
        </p:nvGrpSpPr>
        <p:grpSpPr>
          <a:xfrm>
            <a:off x="1958648" y="4310185"/>
            <a:ext cx="489955" cy="382819"/>
            <a:chOff x="1923075" y="3694075"/>
            <a:chExt cx="437200" cy="341600"/>
          </a:xfrm>
        </p:grpSpPr>
        <p:sp>
          <p:nvSpPr>
            <p:cNvPr id="596" name="Shape 596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97" name="Shape 597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98" name="Shape 59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99" name="Shape 59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00" name="Shape 600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01" name="Shape 601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02" name="Shape 602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03" name="Shape 603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04" name="Shape 604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605" name="Shape 605"/>
          <p:cNvGrpSpPr/>
          <p:nvPr/>
        </p:nvGrpSpPr>
        <p:grpSpPr>
          <a:xfrm>
            <a:off x="2716724" y="4304050"/>
            <a:ext cx="480401" cy="394417"/>
            <a:chOff x="2599525" y="3688600"/>
            <a:chExt cx="428675" cy="351950"/>
          </a:xfrm>
        </p:grpSpPr>
        <p:sp>
          <p:nvSpPr>
            <p:cNvPr id="606" name="Shape 606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07" name="Shape 607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08" name="Shape 60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609" name="Shape 609"/>
          <p:cNvGrpSpPr/>
          <p:nvPr/>
        </p:nvGrpSpPr>
        <p:grpSpPr>
          <a:xfrm>
            <a:off x="3493233" y="4276761"/>
            <a:ext cx="444932" cy="438768"/>
            <a:chOff x="3292425" y="3664250"/>
            <a:chExt cx="397025" cy="391525"/>
          </a:xfrm>
        </p:grpSpPr>
        <p:sp>
          <p:nvSpPr>
            <p:cNvPr id="610" name="Shape 610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11" name="Shape 611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12" name="Shape 612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613" name="Shape 613"/>
          <p:cNvGrpSpPr/>
          <p:nvPr/>
        </p:nvGrpSpPr>
        <p:grpSpPr>
          <a:xfrm>
            <a:off x="4210375" y="4333383"/>
            <a:ext cx="492700" cy="357576"/>
            <a:chOff x="3932350" y="3714775"/>
            <a:chExt cx="439650" cy="319075"/>
          </a:xfrm>
        </p:grpSpPr>
        <p:sp>
          <p:nvSpPr>
            <p:cNvPr id="614" name="Shape 614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15" name="Shape 615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16" name="Shape 616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17" name="Shape 61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18" name="Shape 61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619" name="Shape 619"/>
          <p:cNvGrpSpPr/>
          <p:nvPr/>
        </p:nvGrpSpPr>
        <p:grpSpPr>
          <a:xfrm>
            <a:off x="4963687" y="4333383"/>
            <a:ext cx="492672" cy="357576"/>
            <a:chOff x="4604550" y="3714775"/>
            <a:chExt cx="439625" cy="319075"/>
          </a:xfrm>
        </p:grpSpPr>
        <p:sp>
          <p:nvSpPr>
            <p:cNvPr id="620" name="Shape 620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21" name="Shape 621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622" name="Shape 622"/>
          <p:cNvGrpSpPr/>
          <p:nvPr/>
        </p:nvGrpSpPr>
        <p:grpSpPr>
          <a:xfrm>
            <a:off x="5734733" y="4296542"/>
            <a:ext cx="470848" cy="418316"/>
            <a:chOff x="5292575" y="3681900"/>
            <a:chExt cx="420150" cy="373275"/>
          </a:xfrm>
        </p:grpSpPr>
        <p:sp>
          <p:nvSpPr>
            <p:cNvPr id="623" name="Shape 6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24" name="Shape 62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25" name="Shape 625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26" name="Shape 626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27" name="Shape 62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28" name="Shape 62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29" name="Shape 62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630" name="Shape 630"/>
          <p:cNvGrpSpPr/>
          <p:nvPr/>
        </p:nvGrpSpPr>
        <p:grpSpPr>
          <a:xfrm>
            <a:off x="6461431" y="4243310"/>
            <a:ext cx="524079" cy="524079"/>
            <a:chOff x="5941025" y="3634400"/>
            <a:chExt cx="467650" cy="467650"/>
          </a:xfrm>
        </p:grpSpPr>
        <p:sp>
          <p:nvSpPr>
            <p:cNvPr id="631" name="Shape 631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32" name="Shape 632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33" name="Shape 633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34" name="Shape 634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35" name="Shape 635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36" name="Shape 636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637" name="Shape 637"/>
          <p:cNvGrpSpPr/>
          <p:nvPr/>
        </p:nvGrpSpPr>
        <p:grpSpPr>
          <a:xfrm>
            <a:off x="7248195" y="4276761"/>
            <a:ext cx="457175" cy="457203"/>
            <a:chOff x="6643075" y="3664250"/>
            <a:chExt cx="407950" cy="407975"/>
          </a:xfrm>
        </p:grpSpPr>
        <p:sp>
          <p:nvSpPr>
            <p:cNvPr id="638" name="Shape 63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39" name="Shape 63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640" name="Shape 640"/>
          <p:cNvGrpSpPr/>
          <p:nvPr/>
        </p:nvGrpSpPr>
        <p:grpSpPr>
          <a:xfrm>
            <a:off x="449305" y="5010966"/>
            <a:ext cx="495419" cy="495391"/>
            <a:chOff x="576250" y="4319400"/>
            <a:chExt cx="442075" cy="442050"/>
          </a:xfrm>
        </p:grpSpPr>
        <p:sp>
          <p:nvSpPr>
            <p:cNvPr id="641" name="Shape 64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42" name="Shape 642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43" name="Shape 643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44" name="Shape 644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sp>
        <p:nvSpPr>
          <p:cNvPr id="645" name="Shape 645"/>
          <p:cNvSpPr/>
          <p:nvPr/>
        </p:nvSpPr>
        <p:spPr>
          <a:xfrm>
            <a:off x="1182191" y="5107363"/>
            <a:ext cx="536351" cy="302972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646" name="Shape 646"/>
          <p:cNvSpPr/>
          <p:nvPr/>
        </p:nvSpPr>
        <p:spPr>
          <a:xfrm>
            <a:off x="4236489" y="5031603"/>
            <a:ext cx="454457" cy="454485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647" name="Shape 647"/>
          <p:cNvSpPr/>
          <p:nvPr/>
        </p:nvSpPr>
        <p:spPr>
          <a:xfrm>
            <a:off x="3483148" y="5060266"/>
            <a:ext cx="454457" cy="397164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648" name="Shape 648"/>
          <p:cNvSpPr/>
          <p:nvPr/>
        </p:nvSpPr>
        <p:spPr>
          <a:xfrm>
            <a:off x="4987783" y="5029557"/>
            <a:ext cx="458548" cy="458576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grpSp>
        <p:nvGrpSpPr>
          <p:cNvPr id="649" name="Shape 649"/>
          <p:cNvGrpSpPr/>
          <p:nvPr/>
        </p:nvGrpSpPr>
        <p:grpSpPr>
          <a:xfrm>
            <a:off x="5707445" y="5036210"/>
            <a:ext cx="525424" cy="434005"/>
            <a:chOff x="5268225" y="4341925"/>
            <a:chExt cx="468850" cy="387275"/>
          </a:xfrm>
        </p:grpSpPr>
        <p:sp>
          <p:nvSpPr>
            <p:cNvPr id="650" name="Shape 650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51" name="Shape 651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52" name="Shape 652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53" name="Shape 653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54" name="Shape 654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55" name="Shape 655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56" name="Shape 656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57" name="Shape 657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658" name="Shape 658"/>
          <p:cNvGrpSpPr/>
          <p:nvPr/>
        </p:nvGrpSpPr>
        <p:grpSpPr>
          <a:xfrm>
            <a:off x="6487373" y="5022565"/>
            <a:ext cx="472192" cy="472192"/>
            <a:chOff x="5964175" y="4329750"/>
            <a:chExt cx="421350" cy="421350"/>
          </a:xfrm>
        </p:grpSpPr>
        <p:sp>
          <p:nvSpPr>
            <p:cNvPr id="659" name="Shape 65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60" name="Shape 660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661" name="Shape 661"/>
          <p:cNvGrpSpPr/>
          <p:nvPr/>
        </p:nvGrpSpPr>
        <p:grpSpPr>
          <a:xfrm>
            <a:off x="1201918" y="5775878"/>
            <a:ext cx="496791" cy="480401"/>
            <a:chOff x="1247825" y="5001950"/>
            <a:chExt cx="443300" cy="428675"/>
          </a:xfrm>
        </p:grpSpPr>
        <p:sp>
          <p:nvSpPr>
            <p:cNvPr id="662" name="Shape 662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63" name="Shape 663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64" name="Shape 664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65" name="Shape 665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66" name="Shape 666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67" name="Shape 667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668" name="Shape 668"/>
          <p:cNvGrpSpPr/>
          <p:nvPr/>
        </p:nvGrpSpPr>
        <p:grpSpPr>
          <a:xfrm>
            <a:off x="1999580" y="5751979"/>
            <a:ext cx="408091" cy="519988"/>
            <a:chOff x="1959600" y="4980625"/>
            <a:chExt cx="364150" cy="464000"/>
          </a:xfrm>
        </p:grpSpPr>
        <p:sp>
          <p:nvSpPr>
            <p:cNvPr id="669" name="Shape 66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70" name="Shape 670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71" name="Shape 671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72" name="Shape 672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73" name="Shape 673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74" name="Shape 674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75" name="Shape 675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676" name="Shape 676"/>
          <p:cNvGrpSpPr/>
          <p:nvPr/>
        </p:nvGrpSpPr>
        <p:grpSpPr>
          <a:xfrm>
            <a:off x="2722887" y="5771788"/>
            <a:ext cx="468101" cy="481073"/>
            <a:chOff x="2605025" y="4998300"/>
            <a:chExt cx="417700" cy="429275"/>
          </a:xfrm>
        </p:grpSpPr>
        <p:sp>
          <p:nvSpPr>
            <p:cNvPr id="677" name="Shape 677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78" name="Shape 67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79" name="Shape 67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680" name="Shape 680"/>
          <p:cNvGrpSpPr/>
          <p:nvPr/>
        </p:nvGrpSpPr>
        <p:grpSpPr>
          <a:xfrm>
            <a:off x="3430475" y="5775877"/>
            <a:ext cx="559548" cy="466056"/>
            <a:chOff x="3236425" y="5001950"/>
            <a:chExt cx="499300" cy="415875"/>
          </a:xfrm>
        </p:grpSpPr>
        <p:sp>
          <p:nvSpPr>
            <p:cNvPr id="681" name="Shape 681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82" name="Shape 682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83" name="Shape 683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84" name="Shape 684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85" name="Shape 685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86" name="Shape 686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687" name="Shape 687"/>
          <p:cNvGrpSpPr/>
          <p:nvPr/>
        </p:nvGrpSpPr>
        <p:grpSpPr>
          <a:xfrm>
            <a:off x="4250635" y="5751980"/>
            <a:ext cx="425824" cy="507017"/>
            <a:chOff x="3968275" y="4980625"/>
            <a:chExt cx="379975" cy="452425"/>
          </a:xfrm>
        </p:grpSpPr>
        <p:sp>
          <p:nvSpPr>
            <p:cNvPr id="688" name="Shape 68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89" name="Shape 68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90" name="Shape 690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691" name="Shape 691"/>
          <p:cNvGrpSpPr/>
          <p:nvPr/>
        </p:nvGrpSpPr>
        <p:grpSpPr>
          <a:xfrm>
            <a:off x="6458012" y="5865251"/>
            <a:ext cx="539096" cy="293445"/>
            <a:chOff x="5937975" y="5081700"/>
            <a:chExt cx="481050" cy="261850"/>
          </a:xfrm>
        </p:grpSpPr>
        <p:sp>
          <p:nvSpPr>
            <p:cNvPr id="692" name="Shape 692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93" name="Shape 693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94" name="Shape 694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695" name="Shape 695"/>
          <p:cNvGrpSpPr/>
          <p:nvPr/>
        </p:nvGrpSpPr>
        <p:grpSpPr>
          <a:xfrm>
            <a:off x="7282291" y="5808628"/>
            <a:ext cx="386909" cy="444904"/>
            <a:chOff x="6673500" y="5031175"/>
            <a:chExt cx="345250" cy="397000"/>
          </a:xfrm>
        </p:grpSpPr>
        <p:sp>
          <p:nvSpPr>
            <p:cNvPr id="696" name="Shape 696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97" name="Shape 697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98" name="Shape 69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99" name="Shape 69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00" name="Shape 700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701" name="Shape 701"/>
          <p:cNvGrpSpPr/>
          <p:nvPr/>
        </p:nvGrpSpPr>
        <p:grpSpPr>
          <a:xfrm>
            <a:off x="4204940" y="508155"/>
            <a:ext cx="517243" cy="461293"/>
            <a:chOff x="3927500" y="301425"/>
            <a:chExt cx="461550" cy="411625"/>
          </a:xfrm>
        </p:grpSpPr>
        <p:sp>
          <p:nvSpPr>
            <p:cNvPr id="702" name="Shape 702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03" name="Shape 703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04" name="Shape 704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05" name="Shape 705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06" name="Shape 706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07" name="Shape 707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08" name="Shape 70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09" name="Shape 70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10" name="Shape 710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11" name="Shape 711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12" name="Shape 712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13" name="Shape 713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14" name="Shape 714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15" name="Shape 715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16" name="Shape 716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17" name="Shape 717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18" name="Shape 71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19" name="Shape 71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20" name="Shape 720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21" name="Shape 721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22" name="Shape 722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23" name="Shape 723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24" name="Shape 724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25" name="Shape 725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26" name="Shape 726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27" name="Shape 727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28" name="Shape 72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729" name="Shape 729"/>
          <p:cNvGrpSpPr/>
          <p:nvPr/>
        </p:nvGrpSpPr>
        <p:grpSpPr>
          <a:xfrm>
            <a:off x="7255003" y="517037"/>
            <a:ext cx="443559" cy="443559"/>
            <a:chOff x="6649150" y="309350"/>
            <a:chExt cx="395800" cy="395800"/>
          </a:xfrm>
        </p:grpSpPr>
        <p:sp>
          <p:nvSpPr>
            <p:cNvPr id="730" name="Shape 730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31" name="Shape 731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32" name="Shape 732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33" name="Shape 733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34" name="Shape 734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35" name="Shape 735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36" name="Shape 736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37" name="Shape 737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38" name="Shape 73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39" name="Shape 73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40" name="Shape 740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41" name="Shape 741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42" name="Shape 742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43" name="Shape 743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44" name="Shape 744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45" name="Shape 745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46" name="Shape 746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47" name="Shape 747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48" name="Shape 74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49" name="Shape 74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50" name="Shape 750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51" name="Shape 751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52" name="Shape 752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753" name="Shape 753"/>
          <p:cNvGrpSpPr/>
          <p:nvPr/>
        </p:nvGrpSpPr>
        <p:grpSpPr>
          <a:xfrm>
            <a:off x="6498272" y="527264"/>
            <a:ext cx="450395" cy="426497"/>
            <a:chOff x="5973900" y="318475"/>
            <a:chExt cx="401900" cy="380575"/>
          </a:xfrm>
        </p:grpSpPr>
        <p:sp>
          <p:nvSpPr>
            <p:cNvPr id="754" name="Shape 754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55" name="Shape 755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56" name="Shape 756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57" name="Shape 757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58" name="Shape 75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59" name="Shape 75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60" name="Shape 760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61" name="Shape 761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62" name="Shape 762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63" name="Shape 763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64" name="Shape 764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65" name="Shape 765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66" name="Shape 766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67" name="Shape 767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768" name="Shape 768"/>
          <p:cNvGrpSpPr/>
          <p:nvPr/>
        </p:nvGrpSpPr>
        <p:grpSpPr>
          <a:xfrm>
            <a:off x="1225143" y="1211654"/>
            <a:ext cx="457175" cy="557503"/>
            <a:chOff x="1268550" y="929175"/>
            <a:chExt cx="407950" cy="497475"/>
          </a:xfrm>
        </p:grpSpPr>
        <p:sp>
          <p:nvSpPr>
            <p:cNvPr id="769" name="Shape 76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70" name="Shape 770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71" name="Shape 771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772" name="Shape 772"/>
          <p:cNvGrpSpPr/>
          <p:nvPr/>
        </p:nvGrpSpPr>
        <p:grpSpPr>
          <a:xfrm>
            <a:off x="7206562" y="1232807"/>
            <a:ext cx="540441" cy="518616"/>
            <a:chOff x="6605925" y="948050"/>
            <a:chExt cx="482250" cy="462775"/>
          </a:xfrm>
        </p:grpSpPr>
        <p:sp>
          <p:nvSpPr>
            <p:cNvPr id="773" name="Shape 773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74" name="Shape 774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75" name="Shape 775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76" name="Shape 776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77" name="Shape 777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78" name="Shape 77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779" name="Shape 779"/>
          <p:cNvGrpSpPr/>
          <p:nvPr/>
        </p:nvGrpSpPr>
        <p:grpSpPr>
          <a:xfrm>
            <a:off x="7332804" y="2768764"/>
            <a:ext cx="287955" cy="456531"/>
            <a:chOff x="6718575" y="2318625"/>
            <a:chExt cx="256950" cy="407375"/>
          </a:xfrm>
        </p:grpSpPr>
        <p:sp>
          <p:nvSpPr>
            <p:cNvPr id="780" name="Shape 78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81" name="Shape 78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82" name="Shape 78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83" name="Shape 78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84" name="Shape 78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85" name="Shape 78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86" name="Shape 78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87" name="Shape 78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788" name="Shape 788"/>
          <p:cNvGrpSpPr/>
          <p:nvPr/>
        </p:nvGrpSpPr>
        <p:grpSpPr>
          <a:xfrm>
            <a:off x="3467990" y="3604641"/>
            <a:ext cx="484492" cy="294819"/>
            <a:chOff x="3269900" y="3064500"/>
            <a:chExt cx="432325" cy="263075"/>
          </a:xfrm>
        </p:grpSpPr>
        <p:sp>
          <p:nvSpPr>
            <p:cNvPr id="789" name="Shape 78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90" name="Shape 790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91" name="Shape 791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792" name="Shape 792"/>
          <p:cNvGrpSpPr/>
          <p:nvPr/>
        </p:nvGrpSpPr>
        <p:grpSpPr>
          <a:xfrm>
            <a:off x="7300026" y="3514569"/>
            <a:ext cx="353485" cy="496791"/>
            <a:chOff x="6689325" y="2984125"/>
            <a:chExt cx="315425" cy="443300"/>
          </a:xfrm>
        </p:grpSpPr>
        <p:sp>
          <p:nvSpPr>
            <p:cNvPr id="793" name="Shape 793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94" name="Shape 794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95" name="Shape 795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96" name="Shape 796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97" name="Shape 797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798" name="Shape 798"/>
          <p:cNvGrpSpPr/>
          <p:nvPr/>
        </p:nvGrpSpPr>
        <p:grpSpPr>
          <a:xfrm>
            <a:off x="2031659" y="4974124"/>
            <a:ext cx="341887" cy="552712"/>
            <a:chOff x="1988225" y="4286525"/>
            <a:chExt cx="305075" cy="493200"/>
          </a:xfrm>
        </p:grpSpPr>
        <p:sp>
          <p:nvSpPr>
            <p:cNvPr id="799" name="Shape 79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800" name="Shape 800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801" name="Shape 801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802" name="Shape 802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803" name="Shape 803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804" name="Shape 804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805" name="Shape 805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806" name="Shape 806"/>
          <p:cNvGrpSpPr/>
          <p:nvPr/>
        </p:nvGrpSpPr>
        <p:grpSpPr>
          <a:xfrm>
            <a:off x="2756983" y="5013011"/>
            <a:ext cx="412853" cy="522707"/>
            <a:chOff x="2635450" y="4321225"/>
            <a:chExt cx="368400" cy="466425"/>
          </a:xfrm>
        </p:grpSpPr>
        <p:sp>
          <p:nvSpPr>
            <p:cNvPr id="807" name="Shape 807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808" name="Shape 80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809" name="Shape 80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810" name="Shape 810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811" name="Shape 811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812" name="Shape 812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813" name="Shape 813"/>
          <p:cNvGrpSpPr/>
          <p:nvPr/>
        </p:nvGrpSpPr>
        <p:grpSpPr>
          <a:xfrm>
            <a:off x="7248195" y="5000041"/>
            <a:ext cx="457175" cy="511780"/>
            <a:chOff x="6643075" y="4309650"/>
            <a:chExt cx="407950" cy="456675"/>
          </a:xfrm>
        </p:grpSpPr>
        <p:sp>
          <p:nvSpPr>
            <p:cNvPr id="814" name="Shape 814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815" name="Shape 815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816" name="Shape 816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817" name="Shape 817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818" name="Shape 81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819" name="Shape 81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820" name="Shape 820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821" name="Shape 821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822" name="Shape 822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823" name="Shape 823"/>
          <p:cNvGrpSpPr/>
          <p:nvPr/>
        </p:nvGrpSpPr>
        <p:grpSpPr>
          <a:xfrm>
            <a:off x="5668559" y="5722645"/>
            <a:ext cx="603227" cy="578656"/>
            <a:chOff x="5233525" y="4954450"/>
            <a:chExt cx="538275" cy="516350"/>
          </a:xfrm>
        </p:grpSpPr>
        <p:sp>
          <p:nvSpPr>
            <p:cNvPr id="824" name="Shape 824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825" name="Shape 825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826" name="Shape 826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827" name="Shape 827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828" name="Shape 82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829" name="Shape 82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830" name="Shape 830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831" name="Shape 831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832" name="Shape 83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833" name="Shape 833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834" name="Shape 834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835" name="Shape 835"/>
          <p:cNvGrpSpPr/>
          <p:nvPr/>
        </p:nvGrpSpPr>
        <p:grpSpPr>
          <a:xfrm>
            <a:off x="4909784" y="5732873"/>
            <a:ext cx="614153" cy="558204"/>
            <a:chOff x="4556450" y="4963575"/>
            <a:chExt cx="548025" cy="498100"/>
          </a:xfrm>
        </p:grpSpPr>
        <p:sp>
          <p:nvSpPr>
            <p:cNvPr id="836" name="Shape 836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837" name="Shape 837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838" name="Shape 83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839" name="Shape 83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840" name="Shape 840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841" name="Shape 841"/>
          <p:cNvGrpSpPr/>
          <p:nvPr/>
        </p:nvGrpSpPr>
        <p:grpSpPr>
          <a:xfrm>
            <a:off x="399492" y="5853651"/>
            <a:ext cx="593672" cy="328243"/>
            <a:chOff x="531800" y="5071350"/>
            <a:chExt cx="529750" cy="292900"/>
          </a:xfrm>
        </p:grpSpPr>
        <p:sp>
          <p:nvSpPr>
            <p:cNvPr id="842" name="Shape 842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843" name="Shape 843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844" name="Shape 844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845" name="Shape 845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846" name="Shape 846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847" name="Shape 847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848" name="Shape 84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849" name="Shape 849"/>
          <p:cNvGrpSpPr/>
          <p:nvPr/>
        </p:nvGrpSpPr>
        <p:grpSpPr>
          <a:xfrm>
            <a:off x="9658525" y="2641349"/>
            <a:ext cx="578656" cy="563639"/>
            <a:chOff x="5916675" y="927975"/>
            <a:chExt cx="516350" cy="502950"/>
          </a:xfrm>
        </p:grpSpPr>
        <p:sp>
          <p:nvSpPr>
            <p:cNvPr id="850" name="Shape 85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CD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851" name="Shape 851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CD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852" name="Shape 852"/>
          <p:cNvGrpSpPr/>
          <p:nvPr/>
        </p:nvGrpSpPr>
        <p:grpSpPr>
          <a:xfrm>
            <a:off x="8479886" y="3582550"/>
            <a:ext cx="1439308" cy="1401956"/>
            <a:chOff x="5916675" y="927975"/>
            <a:chExt cx="516350" cy="502950"/>
          </a:xfrm>
        </p:grpSpPr>
        <p:sp>
          <p:nvSpPr>
            <p:cNvPr id="853" name="Shape 853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CD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854" name="Shape 854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CD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855" name="Shape 855"/>
          <p:cNvGrpSpPr/>
          <p:nvPr/>
        </p:nvGrpSpPr>
        <p:grpSpPr>
          <a:xfrm>
            <a:off x="8480075" y="2641349"/>
            <a:ext cx="578656" cy="563639"/>
            <a:chOff x="5916675" y="927975"/>
            <a:chExt cx="516350" cy="502950"/>
          </a:xfrm>
        </p:grpSpPr>
        <p:sp>
          <p:nvSpPr>
            <p:cNvPr id="856" name="Shape 85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CD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857" name="Shape 85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CD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sp>
        <p:nvSpPr>
          <p:cNvPr id="858" name="Shape 858"/>
          <p:cNvSpPr/>
          <p:nvPr/>
        </p:nvSpPr>
        <p:spPr>
          <a:xfrm>
            <a:off x="9914741" y="2956518"/>
            <a:ext cx="536351" cy="302972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A4C2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859" name="Shape 859"/>
          <p:cNvSpPr/>
          <p:nvPr/>
        </p:nvSpPr>
        <p:spPr>
          <a:xfrm>
            <a:off x="8736291" y="2956518"/>
            <a:ext cx="536351" cy="302972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A4C2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860" name="Shape 860"/>
          <p:cNvSpPr/>
          <p:nvPr/>
        </p:nvSpPr>
        <p:spPr>
          <a:xfrm>
            <a:off x="9117005" y="4366569"/>
            <a:ext cx="1334081" cy="753591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algn="r">
              <a:spcBef>
                <a:spcPct val="0"/>
              </a:spcBef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Algorithms App</a:t>
            </a:r>
          </a:p>
        </p:txBody>
      </p:sp>
      <p:grpSp>
        <p:nvGrpSpPr>
          <p:cNvPr id="62" name="Shape 62"/>
          <p:cNvGrpSpPr/>
          <p:nvPr/>
        </p:nvGrpSpPr>
        <p:grpSpPr>
          <a:xfrm>
            <a:off x="8109503" y="568624"/>
            <a:ext cx="3615776" cy="5732533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9" name="Shape 99"/>
          <p:cNvSpPr txBox="1">
            <a:spLocks noGrp="1"/>
          </p:cNvSpPr>
          <p:nvPr>
            <p:ph type="ctrTitle" idx="4294967295"/>
          </p:nvPr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047E5D-A39C-45DA-8886-03A30B9D1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428" y="1315469"/>
            <a:ext cx="7225748" cy="4227062"/>
          </a:xfrm>
          <a:prstGeom prst="rect">
            <a:avLst/>
          </a:prstGeom>
        </p:spPr>
      </p:pic>
      <p:sp>
        <p:nvSpPr>
          <p:cNvPr id="5" name="Shape 332"/>
          <p:cNvSpPr/>
          <p:nvPr/>
        </p:nvSpPr>
        <p:spPr>
          <a:xfrm rot="20829901">
            <a:off x="1631890" y="3556866"/>
            <a:ext cx="270785" cy="543355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01" name="Shape 101"/>
          <p:cNvSpPr txBox="1"/>
          <p:nvPr/>
        </p:nvSpPr>
        <p:spPr>
          <a:xfrm>
            <a:off x="1404682" y="3453743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endParaRPr lang="en" sz="32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735C9-57A7-4E7F-9CA4-46E6855C7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Mobile app quote. </a:t>
            </a:r>
            <a:b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Shape 106"/>
          <p:cNvSpPr txBox="1">
            <a:spLocks noGrp="1"/>
          </p:cNvSpPr>
          <p:nvPr>
            <p:ph type="body" idx="4294967295"/>
          </p:nvPr>
        </p:nvSpPr>
        <p:spPr>
          <a:xfrm>
            <a:off x="1931874" y="4797188"/>
            <a:ext cx="6051236" cy="1241828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/>
          <a:p>
            <a:pPr marL="0" indent="0" algn="r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They Time to Learn Time to Study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B69E2-F633-4992-A6D2-FD43D92D6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Concept! </a:t>
            </a:r>
            <a:r>
              <a:rPr lang="en" sz="5400">
                <a:solidFill>
                  <a:schemeClr val="bg1">
                    <a:lumMod val="95000"/>
                    <a:lumOff val="5000"/>
                  </a:schemeClr>
                </a:solidFill>
              </a:rPr>
              <a:t>To Learn Algorithms.</a:t>
            </a:r>
            <a:endParaRPr lang="en-US" sz="540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694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1841667" y="1230225"/>
            <a:ext cx="5227939" cy="5807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" dirty="0"/>
              <a:t>Mobile App Purpose</a:t>
            </a:r>
          </a:p>
        </p:txBody>
      </p:sp>
      <p:grpSp>
        <p:nvGrpSpPr>
          <p:cNvPr id="11" name="Shape 779"/>
          <p:cNvGrpSpPr/>
          <p:nvPr/>
        </p:nvGrpSpPr>
        <p:grpSpPr>
          <a:xfrm>
            <a:off x="1210490" y="1289371"/>
            <a:ext cx="278775" cy="441976"/>
            <a:chOff x="6718575" y="2318625"/>
            <a:chExt cx="256950" cy="407375"/>
          </a:xfrm>
        </p:grpSpPr>
        <p:sp>
          <p:nvSpPr>
            <p:cNvPr id="12" name="Shape 78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3" name="Shape 78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4" name="Shape 78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5" name="Shape 78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6" name="Shape 78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7" name="Shape 78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8" name="Shape 78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9" name="Shape 78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aphicFrame>
        <p:nvGraphicFramePr>
          <p:cNvPr id="145" name="Shape 142">
            <a:extLst>
              <a:ext uri="{FF2B5EF4-FFF2-40B4-BE49-F238E27FC236}">
                <a16:creationId xmlns:a16="http://schemas.microsoft.com/office/drawing/2014/main" id="{F4BCD232-E3E1-4EAA-8F50-67C91EDCAA89}"/>
              </a:ext>
            </a:extLst>
          </p:cNvPr>
          <p:cNvGraphicFramePr/>
          <p:nvPr/>
        </p:nvGraphicFramePr>
        <p:xfrm>
          <a:off x="1841666" y="2158267"/>
          <a:ext cx="9183761" cy="43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121900" tIns="121900" rIns="121900" bIns="121900" rtlCol="0" anchorCtr="0">
            <a:normAutofit/>
          </a:bodyPr>
          <a:lstStyle/>
          <a:p>
            <a:r>
              <a:rPr lang="en" dirty="0">
                <a:solidFill>
                  <a:srgbClr val="FFFFFF"/>
                </a:solidFill>
              </a:rPr>
              <a:t>Mobile App Goal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  <a:prstGeom prst="rect">
            <a:avLst/>
          </a:prstGeom>
        </p:spPr>
        <p:txBody>
          <a:bodyPr vert="horz" lIns="121900" tIns="121900" rIns="121900" bIns="121900" rtlCol="0" anchorCtr="0">
            <a:normAutofit/>
          </a:bodyPr>
          <a:lstStyle/>
          <a:p>
            <a:pPr>
              <a:buNone/>
            </a:pPr>
            <a:r>
              <a:rPr lang="en" sz="1500" b="1">
                <a:solidFill>
                  <a:srgbClr val="FFFFFF"/>
                </a:solidFill>
              </a:rPr>
              <a:t>Purpose </a:t>
            </a:r>
            <a:r>
              <a:rPr lang="en" sz="1500">
                <a:solidFill>
                  <a:srgbClr val="FFFFFF"/>
                </a:solidFill>
              </a:rPr>
              <a:t>(</a:t>
            </a:r>
            <a:r>
              <a:rPr lang="en-US" sz="1500">
                <a:solidFill>
                  <a:srgbClr val="FFFFFF"/>
                </a:solidFill>
              </a:rPr>
              <a:t>With this app we don’t have to go every where looking for places where algorithms are located.</a:t>
            </a:r>
            <a:r>
              <a:rPr lang="en" sz="1500">
                <a:solidFill>
                  <a:srgbClr val="FFFFFF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629360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9B28C6-B161-49E2-8443-CB3D7B8A7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0959" r="9824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89CEF-C246-4F4E-996D-B9646F941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700">
                <a:solidFill>
                  <a:srgbClr val="FFFFFF"/>
                </a:solidFill>
              </a:rPr>
              <a:t>Target Audience: Students and Everyone that wants to learn Algorythms</a:t>
            </a:r>
          </a:p>
        </p:txBody>
      </p:sp>
    </p:spTree>
    <p:extLst>
      <p:ext uri="{BB962C8B-B14F-4D97-AF65-F5344CB8AC3E}">
        <p14:creationId xmlns:p14="http://schemas.microsoft.com/office/powerpoint/2010/main" val="2551828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5C41FC4-03BA-487A-96F5-4DB843AE28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31237" b="-2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</a:rPr>
              <a:t>Mobile App Features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DE7D20-9F97-42FD-AE91-FD3EA6456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997" y="2272143"/>
            <a:ext cx="4706803" cy="37888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>
                <a:solidFill>
                  <a:srgbClr val="000000"/>
                </a:solidFill>
              </a:rPr>
              <a:t>The App shows you algorithms examples when you need them the most. </a:t>
            </a:r>
          </a:p>
          <a:p>
            <a:pPr>
              <a:spcAft>
                <a:spcPts val="600"/>
              </a:spcAft>
            </a:pPr>
            <a:endParaRPr lang="en-US" sz="2000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2000">
                <a:solidFill>
                  <a:srgbClr val="000000"/>
                </a:solidFill>
              </a:rPr>
              <a:t>Example of a Double Link List Code</a:t>
            </a:r>
          </a:p>
        </p:txBody>
      </p:sp>
      <p:sp>
        <p:nvSpPr>
          <p:cNvPr id="30" name="Shape 332"/>
          <p:cNvSpPr/>
          <p:nvPr/>
        </p:nvSpPr>
        <p:spPr>
          <a:xfrm rot="20829901">
            <a:off x="1257011" y="1324805"/>
            <a:ext cx="195175" cy="391635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9980BE122CE542A011420C3539753A" ma:contentTypeVersion="12" ma:contentTypeDescription="Create a new document." ma:contentTypeScope="" ma:versionID="60d2374512dc1a26aa22100cba431df7">
  <xsd:schema xmlns:xsd="http://www.w3.org/2001/XMLSchema" xmlns:xs="http://www.w3.org/2001/XMLSchema" xmlns:p="http://schemas.microsoft.com/office/2006/metadata/properties" xmlns:ns3="fe9f6fe9-3e64-41f6-a59d-28ff8df2209f" xmlns:ns4="867ea4a4-942c-4898-b10b-c98eee09795a" targetNamespace="http://schemas.microsoft.com/office/2006/metadata/properties" ma:root="true" ma:fieldsID="bf52c60e40e8d75e7e0b85a534f2b795" ns3:_="" ns4:_="">
    <xsd:import namespace="fe9f6fe9-3e64-41f6-a59d-28ff8df2209f"/>
    <xsd:import namespace="867ea4a4-942c-4898-b10b-c98eee09795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9f6fe9-3e64-41f6-a59d-28ff8df220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7ea4a4-942c-4898-b10b-c98eee09795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7F29EA-CB8A-4734-86E4-E2E3382B52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01828E-A91F-410E-A0A4-22B468A56A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9f6fe9-3e64-41f6-a59d-28ff8df2209f"/>
    <ds:schemaRef ds:uri="867ea4a4-942c-4898-b10b-c98eee0979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D02C05-312D-4DE4-AF21-C4CBFCB7252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330</Words>
  <Application>Microsoft Office PowerPoint</Application>
  <PresentationFormat>Widescreen</PresentationFormat>
  <Paragraphs>50</Paragraphs>
  <Slides>18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Algerian</vt:lpstr>
      <vt:lpstr>Arial</vt:lpstr>
      <vt:lpstr>Calibri</vt:lpstr>
      <vt:lpstr>Calibri Light</vt:lpstr>
      <vt:lpstr>Lora</vt:lpstr>
      <vt:lpstr>Quattrocento Sans</vt:lpstr>
      <vt:lpstr>Office Theme</vt:lpstr>
      <vt:lpstr>Hello!</vt:lpstr>
      <vt:lpstr>Algorithms App</vt:lpstr>
      <vt:lpstr>Algorithms </vt:lpstr>
      <vt:lpstr>Mobile app quote.  </vt:lpstr>
      <vt:lpstr>Concept! To Learn Algorithms.</vt:lpstr>
      <vt:lpstr>Mobile App Purpose</vt:lpstr>
      <vt:lpstr>Mobile App Goal</vt:lpstr>
      <vt:lpstr>Target Audience: Students and Everyone that wants to learn Algorythms</vt:lpstr>
      <vt:lpstr>Mobile App Features</vt:lpstr>
      <vt:lpstr>Features   The app shows you the algorithm that you want to see.</vt:lpstr>
      <vt:lpstr>Competition Mapping</vt:lpstr>
      <vt:lpstr>Risks/Weaknesses</vt:lpstr>
      <vt:lpstr>Development process </vt:lpstr>
      <vt:lpstr>Android project App starts with a login screen. </vt:lpstr>
      <vt:lpstr>Android project</vt:lpstr>
      <vt:lpstr>Android project</vt:lpstr>
      <vt:lpstr>Thanks!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Hello!</dc:title>
  <dc:creator>CL-Santiago Ortiz, Hector (Columbia)</dc:creator>
  <cp:lastModifiedBy>CL-Santiago Ortiz, Hector (Columbia)</cp:lastModifiedBy>
  <cp:revision>2</cp:revision>
  <dcterms:created xsi:type="dcterms:W3CDTF">2021-01-13T17:13:13Z</dcterms:created>
  <dcterms:modified xsi:type="dcterms:W3CDTF">2021-01-15T16:06:01Z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0x010100249980BE122CE542A011420C3539753A</vt:lpwstr>
  </property>
</Properties>
</file>