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77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04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66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979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171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689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857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657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24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77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5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08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00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11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09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53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D3B9-CB2E-4E5D-BA60-523E1C9CEE36}" type="datetimeFigureOut">
              <a:rPr lang="es-CO" smtClean="0"/>
              <a:t>16/04/2024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F40634-CE4C-4E3C-9315-8CB9CAA124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76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887C4-77E2-4CB4-A82E-EEF9FE343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CALCULADORA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94CED5-2CC7-458B-A3F2-23FB2A9E2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David Santiago Salamanca Pinto</a:t>
            </a:r>
          </a:p>
          <a:p>
            <a:r>
              <a:rPr lang="es-ES" dirty="0"/>
              <a:t>ADSO _ 1716510 _ G2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701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E82B7-1346-4779-AF80-50E6C404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75FE9E-BAC0-40CB-A4EC-D9DCDFC26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86914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17CC9-90F2-47ED-B0EC-9D8AB5F4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359"/>
            <a:ext cx="10515600" cy="1325563"/>
          </a:xfrm>
        </p:spPr>
        <p:txBody>
          <a:bodyPr/>
          <a:lstStyle/>
          <a:p>
            <a:r>
              <a:rPr lang="es-ES" dirty="0"/>
              <a:t>App.html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9355E5-3894-43AF-A593-84986E91F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79" y="1341798"/>
            <a:ext cx="4890052" cy="274586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F66AFF-9662-4FB9-90FC-EB0D61C217D6}"/>
              </a:ext>
            </a:extLst>
          </p:cNvPr>
          <p:cNvSpPr txBox="1"/>
          <p:nvPr/>
        </p:nvSpPr>
        <p:spPr>
          <a:xfrm>
            <a:off x="6029739" y="1341798"/>
            <a:ext cx="489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"calculadora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ES" dirty="0"/>
              <a:t>//Se crea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 una clase table llamada calculadora  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8727BA-613E-4C85-ACDB-744F469E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271" y="3262204"/>
            <a:ext cx="5276081" cy="32848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A5BDCBB-2915-40DB-AF2D-FD7F09FEFBC4}"/>
              </a:ext>
            </a:extLst>
          </p:cNvPr>
          <p:cNvSpPr txBox="1"/>
          <p:nvPr/>
        </p:nvSpPr>
        <p:spPr>
          <a:xfrm>
            <a:off x="583096" y="4518991"/>
            <a:ext cx="5276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la clase se ingresan los atributos 0,1,2,3,4,5,6,7,8,9</a:t>
            </a:r>
          </a:p>
          <a:p>
            <a:r>
              <a:rPr lang="es-ES" dirty="0"/>
              <a:t>Y sus operadores +,-,*,/,C,=</a:t>
            </a:r>
          </a:p>
          <a:p>
            <a:r>
              <a:rPr lang="es-ES" dirty="0"/>
              <a:t>En la posición </a:t>
            </a:r>
            <a:r>
              <a:rPr lang="es-ES" dirty="0" err="1"/>
              <a:t>deceada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91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70DD6-5E51-4CA4-BD0A-A2D43869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Estilo.css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6C31CB3-FBD6-439D-9BE9-E95EF6499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2634"/>
            <a:ext cx="10185046" cy="496190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C47952-5C80-41EE-A2F2-109051E1B43B}"/>
              </a:ext>
            </a:extLst>
          </p:cNvPr>
          <p:cNvSpPr txBox="1"/>
          <p:nvPr/>
        </p:nvSpPr>
        <p:spPr>
          <a:xfrm>
            <a:off x="7209184" y="1938648"/>
            <a:ext cx="353833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Luego se crean los estilos para darle simetría a la calculadora con.</a:t>
            </a:r>
          </a:p>
          <a:p>
            <a:pPr algn="ctr"/>
            <a:r>
              <a:rPr lang="es-ES" dirty="0"/>
              <a:t>.calculadora</a:t>
            </a:r>
          </a:p>
          <a:p>
            <a:pPr algn="ctr"/>
            <a:r>
              <a:rPr lang="es-ES" dirty="0"/>
              <a:t>.calculadora </a:t>
            </a:r>
            <a:r>
              <a:rPr lang="es-ES" dirty="0" err="1"/>
              <a:t>td</a:t>
            </a:r>
            <a:r>
              <a:rPr lang="es-ES" dirty="0"/>
              <a:t> </a:t>
            </a:r>
            <a:r>
              <a:rPr lang="es-ES" dirty="0" err="1"/>
              <a:t>button</a:t>
            </a:r>
            <a:endParaRPr lang="es-ES" dirty="0"/>
          </a:p>
          <a:p>
            <a:pPr algn="ctr"/>
            <a:r>
              <a:rPr lang="es-ES" dirty="0"/>
              <a:t>·resultado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482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BC599-2696-4219-B8B5-06C4C47F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FD76E57-1337-4B6D-B1D5-FEDF55B92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822E3F7-AD9F-4E41-8C9D-F9C57175385B}"/>
              </a:ext>
            </a:extLst>
          </p:cNvPr>
          <p:cNvSpPr/>
          <p:nvPr/>
        </p:nvSpPr>
        <p:spPr>
          <a:xfrm rot="9740718">
            <a:off x="3151737" y="1319811"/>
            <a:ext cx="3232602" cy="741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8D534E7-3E38-4DF8-9BB3-78149B01231F}"/>
              </a:ext>
            </a:extLst>
          </p:cNvPr>
          <p:cNvSpPr/>
          <p:nvPr/>
        </p:nvSpPr>
        <p:spPr>
          <a:xfrm>
            <a:off x="1417983" y="2862469"/>
            <a:ext cx="490330" cy="2080591"/>
          </a:xfrm>
          <a:prstGeom prst="leftBrace">
            <a:avLst>
              <a:gd name="adj1" fmla="val 8333"/>
              <a:gd name="adj2" fmla="val 49412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7DE2D4-4592-4877-9832-47D39E12E645}"/>
              </a:ext>
            </a:extLst>
          </p:cNvPr>
          <p:cNvSpPr txBox="1"/>
          <p:nvPr/>
        </p:nvSpPr>
        <p:spPr>
          <a:xfrm>
            <a:off x="7070698" y="940903"/>
            <a:ext cx="237942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Con </a:t>
            </a:r>
            <a:r>
              <a:rPr lang="es-ES" dirty="0" err="1"/>
              <a:t>variales</a:t>
            </a:r>
            <a:r>
              <a:rPr lang="es-ES" dirty="0"/>
              <a:t> de tipo global se llaman operación de A,B,C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19477E-C70B-4D76-A756-3D837E163BBE}"/>
              </a:ext>
            </a:extLst>
          </p:cNvPr>
          <p:cNvSpPr txBox="1"/>
          <p:nvPr/>
        </p:nvSpPr>
        <p:spPr>
          <a:xfrm>
            <a:off x="6679096" y="4479235"/>
            <a:ext cx="390939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 toman cada uno de los </a:t>
            </a:r>
            <a:r>
              <a:rPr lang="es-ES" dirty="0" err="1"/>
              <a:t>string’s</a:t>
            </a:r>
            <a:r>
              <a:rPr lang="es-ES" dirty="0"/>
              <a:t> para operarlos por id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398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83C7B-3073-4DD5-A9C5-5A95AA56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7D5BF2-A844-4E67-9193-59F23BB6B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56" y="1348546"/>
            <a:ext cx="9432235" cy="530304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27A074E-7014-444C-9C38-FD6DAB2B43DB}"/>
              </a:ext>
            </a:extLst>
          </p:cNvPr>
          <p:cNvSpPr txBox="1"/>
          <p:nvPr/>
        </p:nvSpPr>
        <p:spPr>
          <a:xfrm>
            <a:off x="6096000" y="3429000"/>
            <a:ext cx="261067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 llaman los eventos para hacer los interactuadles</a:t>
            </a:r>
            <a:endParaRPr lang="es-CO" dirty="0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1EA0156E-4E0D-4F26-A414-EF9FBAEE6660}"/>
              </a:ext>
            </a:extLst>
          </p:cNvPr>
          <p:cNvSpPr/>
          <p:nvPr/>
        </p:nvSpPr>
        <p:spPr>
          <a:xfrm>
            <a:off x="5221357" y="2703443"/>
            <a:ext cx="424069" cy="27829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46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56C5A-6C5C-41E7-BDD7-A6634488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4B4D55-0DEA-4AE0-B30F-6CD1CEDEA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solidFill>
            <a:schemeClr val="bg1"/>
          </a:solidFill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1E2328-EB98-409C-B85E-981ED35387F2}"/>
              </a:ext>
            </a:extLst>
          </p:cNvPr>
          <p:cNvSpPr txBox="1"/>
          <p:nvPr/>
        </p:nvSpPr>
        <p:spPr>
          <a:xfrm>
            <a:off x="6215269" y="3008244"/>
            <a:ext cx="3538331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Estas funciones se separan en: 1.limpiar los datos del input</a:t>
            </a:r>
          </a:p>
          <a:p>
            <a:r>
              <a:rPr lang="es-ES" dirty="0"/>
              <a:t>2.Restear los valores a {0}</a:t>
            </a:r>
          </a:p>
          <a:p>
            <a:r>
              <a:rPr lang="es-ES" dirty="0"/>
              <a:t>3.Resolver se crea con una estructura de control de flujo para los operando convertidos a flotantes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394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1B252-3B28-4672-9676-D2ADAD16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8A717A-E083-454E-A121-0D56AA541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David Santiago Salamanca Pinto</a:t>
            </a:r>
          </a:p>
          <a:p>
            <a:r>
              <a:rPr lang="es-ES" dirty="0"/>
              <a:t>ADSO _ 1716510 _ G2</a:t>
            </a:r>
            <a:endParaRPr lang="es-CO" dirty="0"/>
          </a:p>
          <a:p>
            <a:r>
              <a:rPr lang="es-CO" dirty="0"/>
              <a:t>https://github.com/santiago1023004898/calculadora</a:t>
            </a:r>
          </a:p>
        </p:txBody>
      </p:sp>
    </p:spTree>
    <p:extLst>
      <p:ext uri="{BB962C8B-B14F-4D97-AF65-F5344CB8AC3E}">
        <p14:creationId xmlns:p14="http://schemas.microsoft.com/office/powerpoint/2010/main" val="10784765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166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Consolas</vt:lpstr>
      <vt:lpstr>Trebuchet MS</vt:lpstr>
      <vt:lpstr>Wingdings 3</vt:lpstr>
      <vt:lpstr>Faceta</vt:lpstr>
      <vt:lpstr>CALCULADORA</vt:lpstr>
      <vt:lpstr>VISTA</vt:lpstr>
      <vt:lpstr>App.html</vt:lpstr>
      <vt:lpstr>Estilo.css</vt:lpstr>
      <vt:lpstr>JS</vt:lpstr>
      <vt:lpstr>JS</vt:lpstr>
      <vt:lpstr>JS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</dc:title>
  <dc:creator>LENOVO</dc:creator>
  <cp:lastModifiedBy>LENOVO</cp:lastModifiedBy>
  <cp:revision>5</cp:revision>
  <dcterms:created xsi:type="dcterms:W3CDTF">2024-04-17T01:23:32Z</dcterms:created>
  <dcterms:modified xsi:type="dcterms:W3CDTF">2024-04-17T01:58:31Z</dcterms:modified>
</cp:coreProperties>
</file>