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3" initials="5" lastIdx="1" clrIdx="0">
    <p:extLst>
      <p:ext uri="{19B8F6BF-5375-455C-9EA6-DF929625EA0E}">
        <p15:presenceInfo xmlns:p15="http://schemas.microsoft.com/office/powerpoint/2012/main" userId="5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81F15-65DB-446D-AA01-41549749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A67F9D-9BCF-4DD9-8E58-DB063B976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00844-161B-42D0-B5F5-50A4733D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A50E4-B6C5-48FE-85C0-4870262E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2A835-6147-4329-816A-FACAA6DA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32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34A56-C5B1-4A27-BDC2-2FD2E1BA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507E7-9142-488C-B673-EBFB3C37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3248C-E9C7-4136-9B1C-E3C3803C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83100-2E03-4E5B-8BB3-7A7BFE63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755CF-2B65-4A93-AC5D-33181730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4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80DD6F-BB45-40F5-9364-39A22D07F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DAC851-4C2F-4694-A2EC-92AE14817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63A3E-6387-4012-A2F8-29F3E406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37960-DD58-4112-AE63-FFE31338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01AE5-3D14-4E99-8712-6153A7F4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853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26722-4141-4684-8347-FE9B3B0D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5FC2F-C819-4394-A53C-98CEB2D4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A604C-4967-410C-9F45-86DBF1C2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165243-1AA1-4E2F-8BA0-A8675283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E817C-7A2C-431E-BE4A-13E67AA5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44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C1F2-F161-4CAF-BEF0-01499B9B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5D5C0B-7050-4B33-AE9E-AB7D67CD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5A5DA9-9670-4920-BB69-99336EA5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088E1-191D-4B9B-BC58-73630F00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C2D0B-10AE-4EBF-90C8-C2883080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68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0E2C0-D1B6-4AD5-8B21-895B5803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85186-E049-441B-A767-09ED6CE53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A6B56-D1C8-495C-9AC2-182DA8E7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280D7-C478-4B45-B373-D0B155FC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8A4AE9-8598-42C6-809D-2F3737CB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EC6BE-3FCB-46E0-98BE-AFB0042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8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22075-BC77-4236-A73A-82E1ED2C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518151-B27E-4D76-AEDD-D1331639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3BD1BC-E5BC-471D-AC5A-CFC81D42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B479C1-957A-4339-BAFE-B8C606EF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95C8A0-16FF-414C-955E-D5D9501C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520548-5B8D-4041-A574-D904F9F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F54519-6A49-4DB3-9BE2-9DF2F9B5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BEC014-801F-4688-8606-2F328C03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4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EEB4-647E-4FD9-A977-D566511A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BD13DF-E5DB-4316-A5B8-C54D09DC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1DF43A-57BA-430A-8450-2169E59F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FAC993-2C76-457C-B431-8AA80576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2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DF208A-1F5A-4D9A-B478-05E512B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8775B4-35DB-40CD-B582-9B693785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BC6C5-9135-49EA-802F-F6E1A4C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77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B425-9CC2-438C-AC97-B2C3926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A717-8B32-4675-81DA-3358BB13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7CB2FF-DD8A-49E4-A299-C1AFA15A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E38FED-6020-4E99-A30B-8952F88F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18E73-64A9-44E8-8A0F-6772AECA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E67B47-F280-4CC2-80CE-3C99FBD5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87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87F61-210B-4CEF-AF4A-360F2644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FC8921-A0D5-497A-9B08-70659A81C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064B0-B22D-491F-8EDC-77D74E26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0E005B-334E-43E7-92E8-AED9E62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EC6543-6BD7-4B37-8CD7-039C7401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56612B-922A-452E-A541-A27D9253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1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433D65-89E1-4A1E-801D-B7A0D82F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D5BB8D-CD0E-491B-92D9-430FC810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0C754-04D6-4D80-9C09-3EBFEEC47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0C1D-7F49-4F9E-BC58-779817465151}" type="datetimeFigureOut">
              <a:rPr lang="es-MX" smtClean="0"/>
              <a:t>22/08/2023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E7F71F-0F14-4DEF-9575-37A1BA8F9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65E91-428D-438D-9EE7-A42B1F89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083F-4670-4B22-BD9C-7E37B93A2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14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C99274F-872C-4EAF-B56A-CF014185C63D}"/>
              </a:ext>
            </a:extLst>
          </p:cNvPr>
          <p:cNvSpPr txBox="1"/>
          <p:nvPr/>
        </p:nvSpPr>
        <p:spPr>
          <a:xfrm>
            <a:off x="297180" y="468630"/>
            <a:ext cx="464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punto1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718638-F2AF-45FC-9B83-E80008DE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8" r="47968" b="24333"/>
          <a:stretch/>
        </p:blipFill>
        <p:spPr>
          <a:xfrm>
            <a:off x="102869" y="837962"/>
            <a:ext cx="7048861" cy="46484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11F072-419D-49F4-9442-C180D4CA4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34" r="75718" b="16333"/>
          <a:stretch/>
        </p:blipFill>
        <p:spPr>
          <a:xfrm>
            <a:off x="7406640" y="1046947"/>
            <a:ext cx="4263390" cy="42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13115-20B8-4F66-9A91-D14024804472}"/>
              </a:ext>
            </a:extLst>
          </p:cNvPr>
          <p:cNvSpPr txBox="1"/>
          <p:nvPr/>
        </p:nvSpPr>
        <p:spPr>
          <a:xfrm>
            <a:off x="400050" y="64008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PUNTO 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EA912A-AE86-4F54-8A71-E121FEE7A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625" t="-14333" r="62625" b="14333"/>
          <a:stretch/>
        </p:blipFill>
        <p:spPr>
          <a:xfrm>
            <a:off x="-6096001" y="-640081"/>
            <a:ext cx="12456161" cy="70065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365029-B677-471F-A72F-E4CF5A356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6" t="38079" r="81174" b="43875"/>
          <a:stretch/>
        </p:blipFill>
        <p:spPr>
          <a:xfrm>
            <a:off x="7258050" y="997982"/>
            <a:ext cx="4407366" cy="30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E09225-DB8C-40D5-8661-05680AEF5922}"/>
              </a:ext>
            </a:extLst>
          </p:cNvPr>
          <p:cNvSpPr txBox="1"/>
          <p:nvPr/>
        </p:nvSpPr>
        <p:spPr>
          <a:xfrm>
            <a:off x="217170" y="240030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PUNTO3,4,5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5688D6-A2A6-4B22-948B-56835BB49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12" b="26500"/>
          <a:stretch/>
        </p:blipFill>
        <p:spPr>
          <a:xfrm>
            <a:off x="0" y="666512"/>
            <a:ext cx="7752789" cy="48427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309F2E-50D7-4D3E-A54D-B873E45A5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5" t="39666" r="75063" b="30667"/>
          <a:stretch/>
        </p:blipFill>
        <p:spPr>
          <a:xfrm>
            <a:off x="7752789" y="1005840"/>
            <a:ext cx="4159107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3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37583C5-5F60-450E-A4F4-0CCA6E3ADC20}"/>
              </a:ext>
            </a:extLst>
          </p:cNvPr>
          <p:cNvSpPr txBox="1"/>
          <p:nvPr/>
        </p:nvSpPr>
        <p:spPr>
          <a:xfrm>
            <a:off x="320040" y="26289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PUNTO 6,7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671B37-EC18-4E4E-8C8F-AA049A084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67" r="76562" b="5833"/>
          <a:stretch/>
        </p:blipFill>
        <p:spPr>
          <a:xfrm>
            <a:off x="7944565" y="713471"/>
            <a:ext cx="4152184" cy="5431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8C2E052-7D99-4AF3-AE82-FC06012C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333" r="34839" b="6000"/>
          <a:stretch/>
        </p:blipFill>
        <p:spPr>
          <a:xfrm>
            <a:off x="0" y="1224817"/>
            <a:ext cx="794456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80609-BCCA-4102-BDCE-B9554DE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EXAMEN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9438C-C3F7-408F-9ED3-C71BAD7AE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SANTIAGO OROZCO PEÑA</a:t>
            </a:r>
          </a:p>
        </p:txBody>
      </p:sp>
    </p:spTree>
    <p:extLst>
      <p:ext uri="{BB962C8B-B14F-4D97-AF65-F5344CB8AC3E}">
        <p14:creationId xmlns:p14="http://schemas.microsoft.com/office/powerpoint/2010/main" val="3272271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EXAMEN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503</dc:creator>
  <cp:lastModifiedBy>503</cp:lastModifiedBy>
  <cp:revision>4</cp:revision>
  <dcterms:created xsi:type="dcterms:W3CDTF">2023-08-22T19:57:43Z</dcterms:created>
  <dcterms:modified xsi:type="dcterms:W3CDTF">2023-08-22T20:42:23Z</dcterms:modified>
</cp:coreProperties>
</file>