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E0A1-D68F-5CFE-B9D7-1BDF5DF41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E4146-DE64-D84E-23B5-6C3CD5857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8EDE-B51A-ACE4-3E41-ED460272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59F-2A76-409B-B59F-A14B05B61E7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6A017-332E-5318-BD93-ABD6DE53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795C5-0B75-40F4-F386-42DC1E98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0EAA-0052-4372-8318-655FEBC8F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2EB7-6CA9-7436-D57F-F2DB9F98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EFC3D-4E1D-6928-59FD-AB84014CB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D106-98D0-5C75-66A4-124A5414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59F-2A76-409B-B59F-A14B05B61E7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AA6B-AFE2-3A23-F0DD-A7EA18B9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BFBFB-2E04-A34C-D3AD-B2EE1CA4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0EAA-0052-4372-8318-655FEBC8F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8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B5C60-0FDB-4FB4-C108-97F639C7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A8E9C-61AF-94D2-5CCA-9B844767D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D9B7-6EDD-09EC-C2E9-425E433A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59F-2A76-409B-B59F-A14B05B61E7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7358-D600-6C68-0D51-5812D9C9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A99B2-68CA-73E8-6104-24E6DAC8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0EAA-0052-4372-8318-655FEBC8F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1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6A6A-ABE0-75BE-E468-C847A349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36BC-DA10-091C-C57B-E9F81B9CD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3A8F-6B15-DA40-A9C1-4B6EE841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59F-2A76-409B-B59F-A14B05B61E7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DC17E-FC87-9C27-FDFD-346AC654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A4EB-166E-A764-C6D5-B38C4EA7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0EAA-0052-4372-8318-655FEBC8F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1029-BDDF-8862-2302-D49A97C3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143D-E50B-7BE6-0172-C3F303BB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AF999-B705-3241-8F49-141AD3CA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59F-2A76-409B-B59F-A14B05B61E7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B8B9B-837D-5130-DC01-AE07866C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89AD-7CCA-6B0E-982F-9C1ED3CF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0EAA-0052-4372-8318-655FEBC8F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9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BD41-AA78-119A-59B5-7314D6D5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3F646-0C29-514A-2CC7-E96B2BC7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D19F6-F416-ECCE-78A3-C081C7D5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59F-2A76-409B-B59F-A14B05B61E7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B402-9C8D-1352-2B41-28282874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10A0-5AA4-71B3-9A8B-636EC5B3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0EAA-0052-4372-8318-655FEBC8F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2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CF0C-38A8-E88E-1C18-2494CE50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6B69-F799-7F13-495E-5BCEC1090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5168E-37C5-FA68-5538-010CD1FA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4777-139A-801D-4BD1-9F88F47D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59F-2A76-409B-B59F-A14B05B61E7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F094-6271-9B8A-0008-1DCE5D24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C1415-5284-03EA-3364-2C7FEFC3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0EAA-0052-4372-8318-655FEBC8F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1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D492-B8A7-3025-FBC6-0C3ADE5E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EFAD9-70B5-28D0-70C9-913D24242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6F72D-B271-6C2A-49A2-E4C1A70B1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A317A-4C2B-3D67-2AB4-7ABBC9DFB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1A663-A733-EEC1-5113-9E2C07138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2595D-EDAE-31B5-827F-5E62D6E0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59F-2A76-409B-B59F-A14B05B61E7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45ECD-B4D5-B8D4-EE2E-B33D16E1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D01E0-FD5A-12D5-EEA2-8286CAD1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0EAA-0052-4372-8318-655FEBC8F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5B1D-E007-9BAA-4A13-EAF63C24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D625C-0603-1956-B4C5-7BE2CB72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59F-2A76-409B-B59F-A14B05B61E7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1C938-45C8-43B4-F63A-FCC67462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3C69A-BEDA-9043-4BBB-18DC55B2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0EAA-0052-4372-8318-655FEBC8F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D019E-F8F1-94BB-897F-6D2F5FB7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59F-2A76-409B-B59F-A14B05B61E7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3E5F-28BF-0FA3-5D1F-78437B5D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D0C4-8C2C-7BE5-2278-5258CA8E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0EAA-0052-4372-8318-655FEBC8F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9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226F-F604-0350-810A-9B4A1931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8D7C-4BB3-B003-95FE-661536B47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05BDA-0D4B-B6FD-4AA5-AA84199AA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B0B9D-27F4-7BAE-5819-613EDA58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59F-2A76-409B-B59F-A14B05B61E7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66AA3-DF13-FF28-1A18-DA0F1B66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FACE8-1EA3-F970-4FD4-A515057C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0EAA-0052-4372-8318-655FEBC8F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9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14FB-0C94-A050-6DC4-BF343056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6148E-23F0-7B95-9ECA-A7B465613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5643A-3D81-B9C4-638D-29C8DED04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38F4C-7BEE-8F0C-CC5B-361F7E8B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159F-2A76-409B-B59F-A14B05B61E7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92B72-ACCD-99C8-FDF9-58636ED9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44B4B-1350-3CD1-9E54-86AB091E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0EAA-0052-4372-8318-655FEBC8F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6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5D332-69C7-294D-DEC4-8B64D4C7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EABCC-D155-ADDD-0199-0EA886221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DBD57-0293-95F4-A722-D23C9B2B4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159F-2A76-409B-B59F-A14B05B61E7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F1B7A-5362-0C24-AA92-E7CDA3C0F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44EA-BDCE-B47A-5AAA-00D994A12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0EAA-0052-4372-8318-655FEBC8F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6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B92E60-B210-8236-2C9D-0703B1C2D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6" t="19658" r="23558" b="5982"/>
          <a:stretch/>
        </p:blipFill>
        <p:spPr bwMode="auto">
          <a:xfrm>
            <a:off x="2258930" y="457200"/>
            <a:ext cx="7674140" cy="594360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268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quienes somos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De Jesus Olivas Diaz</dc:creator>
  <cp:lastModifiedBy>Santiago De Jesus Olivas Diaz</cp:lastModifiedBy>
  <cp:revision>1</cp:revision>
  <dcterms:created xsi:type="dcterms:W3CDTF">2022-06-30T05:13:13Z</dcterms:created>
  <dcterms:modified xsi:type="dcterms:W3CDTF">2022-06-30T05:16:00Z</dcterms:modified>
</cp:coreProperties>
</file>