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95DAC-C1A2-E2F6-7140-3F2E46162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A836A-7B76-FE81-FD63-15E093CFD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3A64E-6AEC-132E-61EF-549E499AA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0D56-2ABD-4A89-BD47-A63AC155C19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4C5EF-DDD9-0F21-874C-F00224D11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ACFC2-DE85-CF03-F963-7F745FB18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479A-86B4-4245-99CC-8BEF1D7AB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22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F3D5-ABB2-4D38-9B9E-5FAC22C0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D56EB-D88E-6CF2-4E6C-27E0229EF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5D58C-9E89-2912-749F-E873DEBEF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0D56-2ABD-4A89-BD47-A63AC155C19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A4A67-EFB1-7B79-3D42-4E60458B5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79651-A469-CB85-B30D-AE5DB939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479A-86B4-4245-99CC-8BEF1D7AB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8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177B18-523F-32E9-2A24-34E21707B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A27CA-C3E9-0C56-2C11-D2607AF1A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4C4B7-2915-43F6-B80E-B71F9C61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0D56-2ABD-4A89-BD47-A63AC155C19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12694-23A7-07E7-D7A3-2DA5B81E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8CF29-C547-4E58-08AC-44DB3D4D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479A-86B4-4245-99CC-8BEF1D7AB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5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898F0-FB9B-53C8-5870-5D3ECF11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832C9-D8D6-DBCF-8543-2065D9ADA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60E1C-D4F4-769F-DC87-2D9355062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0D56-2ABD-4A89-BD47-A63AC155C19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1AEEB-4FD3-65A7-D35B-8BC83A4D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A89AD-4511-9C79-6B42-972CA56E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479A-86B4-4245-99CC-8BEF1D7AB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0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56D69-6AFA-CBFD-CCC5-48E199D4E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42609-F880-DB22-88EE-CEDF4E209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267A8-5AC6-11FB-5241-6A6E164E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0D56-2ABD-4A89-BD47-A63AC155C19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A6AA5-13C0-0139-CCDD-D5BF9435F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37364-779D-EB65-EF53-EA3CBEE2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479A-86B4-4245-99CC-8BEF1D7AB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9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0A7C-84FE-5EBC-21B0-6E82198C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2C057-128E-4EEA-D204-70C2EAC76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ABADF-C9C9-34C7-D030-7DD7281E5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4897D-4BF3-762F-6044-3F20A944D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0D56-2ABD-4A89-BD47-A63AC155C19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2EA43-7FB4-4980-CCC0-CFADEAB42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BE9FB-3D9B-44DF-4862-9D761349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479A-86B4-4245-99CC-8BEF1D7AB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5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710D8-037C-18BF-7EF4-1EFABA14A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951D1-F991-9E07-CC9C-15B2396D6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98E37-19D9-5B7C-7C19-76BC4D69F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45FED6-F9C8-0FEB-8CCB-47E99CD98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41AE0-A53F-D3B1-6364-5D63E30F4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9F09A4-13A1-DBEB-602D-84131368C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0D56-2ABD-4A89-BD47-A63AC155C19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ECF29D-F884-D1E4-1ECC-277FDAA46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7785D3-EE35-5F01-953F-F14966E3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479A-86B4-4245-99CC-8BEF1D7AB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8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BFF9-91F0-D1D3-C6E9-240C0357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2B12C3-8BDE-402F-89AC-C776CEED3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0D56-2ABD-4A89-BD47-A63AC155C19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26619-92F6-B403-D5DE-197F366FD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C8695-0ED2-1425-4312-8BF03F2AB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479A-86B4-4245-99CC-8BEF1D7AB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6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7CB39-41A9-7D38-46CE-4F67FC3F4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0D56-2ABD-4A89-BD47-A63AC155C19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B13D5D-6AF3-BC71-03CF-E82A8D12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6AD65-A45A-0260-34A3-2FCA09FC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479A-86B4-4245-99CC-8BEF1D7AB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6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1C69-731D-BE15-653B-B5BCCA9CB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2D430-79E6-2B40-0310-B18222ADD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08C7C-C2EA-2BBE-415A-37FD8661B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788DA-E71A-5D8C-75B7-E94C4C42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0D56-2ABD-4A89-BD47-A63AC155C19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5475E-A87D-7C42-F9D0-1857CEC18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6A686-F72D-988C-1267-2DF13594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479A-86B4-4245-99CC-8BEF1D7AB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9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C81B-85C7-DB6A-C78E-1A607F7C0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B9F2A6-662D-F4BC-4378-3F85B5FB7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DE4FF-215D-2AFE-EF17-C5C7DABC2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AB5BD-8548-DFB6-B64D-86BAB97E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0D56-2ABD-4A89-BD47-A63AC155C19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26FB8-A6F1-80A2-038E-718AC6F9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20668-71EA-0138-7C33-9CF94B4A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479A-86B4-4245-99CC-8BEF1D7AB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16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1724C-7B55-E45B-6469-AB5206221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E1B9E-B530-C1F9-ECE2-4EA200712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483DE-9D4B-58E8-BD48-839701C48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B0D56-2ABD-4A89-BD47-A63AC155C19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4EA9C-CB63-DB9A-C0ED-3398D0FAB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62D4A-CC30-1ED3-BFAA-6B78FA121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7479A-86B4-4245-99CC-8BEF1D7AB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6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F381FE9-CCAC-7259-06D1-AF3D9234AE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6" t="18234" r="23558" b="7408"/>
          <a:stretch/>
        </p:blipFill>
        <p:spPr bwMode="auto">
          <a:xfrm>
            <a:off x="2258828" y="457200"/>
            <a:ext cx="7674343" cy="594360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408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Santiago De Jesus Olivas Diaz</dc:creator>
  <cp:lastModifiedBy>Santiago De Jesus Olivas Diaz</cp:lastModifiedBy>
  <cp:revision>1</cp:revision>
  <dcterms:created xsi:type="dcterms:W3CDTF">2022-06-30T05:16:06Z</dcterms:created>
  <dcterms:modified xsi:type="dcterms:W3CDTF">2022-06-30T05:17:04Z</dcterms:modified>
</cp:coreProperties>
</file>