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7F79-8190-7A52-9800-D0EFA430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6181A-2CD9-31DB-8E6E-84D359C1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A996-DC6E-A0B4-1109-AF008DC1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C0228-B9D4-AADB-72FD-695B0C70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317D-47BC-B016-BFA4-4D12BBFB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C8CE-0573-231A-E725-C880A27B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436DE-67EA-E28B-752E-B5E70CB2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3AE2-770B-37CE-CBDD-A6FE7620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D626-14E8-0785-9222-90145FBC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CDF0-84D5-63E2-83FC-729E728E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EEF98-D9D7-8E2B-2FD8-688CC2ED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03E6F-E567-2BE2-9950-DDA7127DB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8251-625A-9ADA-5B9E-87C6E606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1260-7E67-723A-92E8-E30F3493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CACA-FB3C-79D8-322F-AD38BB90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0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B9B8-5051-2B73-AC04-2D53C7E7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FD7F-9401-DE1C-2AE0-98D17B87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EE220-5033-3547-5AB1-17441A8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C151-5904-9CEC-DC76-B817A91E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ED9A-EB9D-E6B9-EF0F-84DBF7B4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9253-476A-C92E-D214-D2A404D3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3A87F-EA50-6068-0D75-AFB39233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A432-4CB2-EE36-F2DE-2D17B41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0F41-DB2F-85AA-38DA-BC3B5FCA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FA59-C176-2B5F-038F-FAEC96A8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1A5E-8BAA-AFE1-9A20-19C85F9B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1783-C071-4E30-5ECF-35BF95E08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26B7F-59A3-0185-2901-940F04AF7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F3466-FA26-56FC-04EB-8B8F007A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DD763-62F5-A840-CBBA-76223287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10A46-EEFA-740F-ED50-D078B050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39AF-9E21-3B09-BAAB-46B1F4D5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554E-9B30-1BB7-1C0A-17FEA9452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68050-3409-9ACE-FAE2-4786F74D8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0F910-7E4E-5385-6279-FBE7AAD0B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21102-37B9-7969-D876-367B10C17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2B5FF-857F-2A21-426C-44BE64C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47821-D4DC-9864-A6A6-28AF3DF2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55F9B-709F-2AE8-5BFA-F7DDF5F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390-B8CD-520F-CE02-BDC514D0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78CFD-9B03-B423-8C85-49FB4FCE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14EEC-3CE5-A141-BF09-3E3C1A4D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D71F-5078-FC33-C611-BF482D12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F3D00-0153-111F-AD22-D2D3A4D5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897F2-2F0B-D9CD-11AE-4529A649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84F4-F559-01EC-2DC3-8B49BA90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604E-0A7A-5AFF-4AE3-E16ACEEB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3DAF-DE48-84A8-926C-21CDC252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9FC8E-F86C-0939-B028-E941237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AD66-8671-992F-AF1D-7B3C8993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463B-03B3-FA8E-E0FC-1143AD66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27015-8FC5-69E6-FE7B-F51EBA83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4BF7-0F8A-A6D0-7B9B-59CBBB92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F6CB9-A93A-E93A-9EB6-B5297434F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B3D41-F896-E5A1-4D06-4C9F0E0A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3EF07-7751-D7B1-C58A-D24EF3BB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D78A-34C8-339A-D109-3A942068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502C3-EB4C-5AE9-9188-85AF7F69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0B802-1328-CCFB-90BE-3B04C06E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63320-EAF6-8D7E-EFFC-A78EE306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2305-FB50-E98F-FB4F-D5C57EA4F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949F-91AC-45ED-B32A-28EAC0902B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8B61E-F599-E55E-CE3B-57009BF89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E458-9747-9703-481A-A1ABC658F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62DC-CBC4-42CD-98BA-DC1E033A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5D148-93A2-C003-34E0-2F36C3C4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5" t="17279" r="29362" b="5306"/>
          <a:stretch/>
        </p:blipFill>
        <p:spPr>
          <a:xfrm>
            <a:off x="0" y="998376"/>
            <a:ext cx="5047861" cy="5309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A1CC7-2832-2F54-E85C-8C8B97A94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76" t="18775" r="29821" b="5578"/>
          <a:stretch/>
        </p:blipFill>
        <p:spPr>
          <a:xfrm>
            <a:off x="5047861" y="998376"/>
            <a:ext cx="5047861" cy="51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De Jesus Olivas Diaz</dc:creator>
  <cp:lastModifiedBy>Santiago De Jesus Olivas Diaz</cp:lastModifiedBy>
  <cp:revision>1</cp:revision>
  <dcterms:created xsi:type="dcterms:W3CDTF">2022-06-30T05:17:52Z</dcterms:created>
  <dcterms:modified xsi:type="dcterms:W3CDTF">2022-06-30T05:19:29Z</dcterms:modified>
</cp:coreProperties>
</file>