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PI+muTjXxhbzSJ9lep3VcubO0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6" name="Google Shape;136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7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3.gif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892056"/>
            <a:ext cx="8915399" cy="1885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CO"/>
              <a:t>Plan de negocios venta de productos ambientales 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/>
              <a:t>Por: Juan David Franco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s-CO"/>
              <a:t>Web developer de Platzi </a:t>
            </a:r>
            <a:endParaRPr/>
          </a:p>
        </p:txBody>
      </p:sp>
      <p:pic>
        <p:nvPicPr>
          <p:cNvPr descr="Experiencia de 17 Cursos en Platzi | by Ken Ruiz Inoue | Medium"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1837" y="853329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650" y="356625"/>
            <a:ext cx="26193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3. Canales de comunicación </a:t>
            </a:r>
            <a:br>
              <a:rPr lang="es-CO"/>
            </a:b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¿Cuál va a ser la forma en la que te comunicas con tus clientes </a:t>
            </a:r>
            <a:endParaRPr/>
          </a:p>
        </p:txBody>
      </p:sp>
      <p:sp>
        <p:nvSpPr>
          <p:cNvPr id="242" name="Google Shape;242;p1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Congresos online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Plan de marketing de redes sociales (Facebook, whatsapp, Instagram, tik tok)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Concursos de ecodiseño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Talleres presenciales (post pandemia)</a:t>
            </a:r>
            <a:endParaRPr/>
          </a:p>
        </p:txBody>
      </p:sp>
      <p:pic>
        <p:nvPicPr>
          <p:cNvPr descr="Redes Sociales - Qué son, tipos, ejemplos, ventajas y riesgos"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816" y="3734386"/>
            <a:ext cx="4781359" cy="239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4. Relaciones con clientes 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¿Cómo te relacionas con tus clientes?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¿Cómo te van a pagar tus clientes?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0" name="Google Shape;250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Suscripción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Pago de productos periódicos o anuales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Sistema de puntuación para clientes </a:t>
            </a:r>
            <a:endParaRPr/>
          </a:p>
        </p:txBody>
      </p:sp>
      <p:pic>
        <p:nvPicPr>
          <p:cNvPr descr="Cuatro claves para crear relaciones empresa/cliente a largo plazo - CIO MX  % %"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564" y="4022411"/>
            <a:ext cx="2679010" cy="163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306" y="3599371"/>
            <a:ext cx="2548755" cy="23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5. Fuentes de ingresos </a:t>
            </a:r>
            <a:endParaRPr/>
          </a:p>
        </p:txBody>
      </p:sp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¿Cuánto están dispuesto a pagar tus clientes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¿Cuáles son tus vías de ingresos </a:t>
            </a:r>
            <a:endParaRPr/>
          </a:p>
        </p:txBody>
      </p:sp>
      <p:sp>
        <p:nvSpPr>
          <p:cNvPr id="259" name="Google Shape;259;p1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Ingresos por venta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Ingresos por suscripción para productores y clientes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Ingresos por congresos y ferias comerciales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Qué son las fuentes de ingresos? Tipos de fuentes de ingresos"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3606124"/>
            <a:ext cx="4313864" cy="188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6. Recursos principales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¿Con que recursos físicos, monetarios y humanos con los que cuentas?</a:t>
            </a:r>
            <a:endParaRPr/>
          </a:p>
        </p:txBody>
      </p:sp>
      <p:sp>
        <p:nvSpPr>
          <p:cNvPr id="267" name="Google Shape;267;p1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Marketing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Diseño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Frontend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Backend o administración de datos </a:t>
            </a:r>
            <a:endParaRPr/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746" y="3307658"/>
            <a:ext cx="3647484" cy="283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7. Actividades clave</a:t>
            </a:r>
            <a:endParaRPr/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¿Qué haces día a día en tu negocio?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1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E-commerce de venta de artículos de manufactura ecológica en el campo de la moda y el diseño industrial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Financiación de proyectos de manufactura para nuevos creadores  Ej, olimpiadas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Apoyo al pequeño emprendedor sostenible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ía a Día TV (@DiaadialeonTV) | Twitter" id="276" name="Google Shape;2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3263348"/>
            <a:ext cx="3201988" cy="320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8. Asociaciones clave </a:t>
            </a:r>
            <a:endParaRPr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¿Cómo te asocias con tus proveedores?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/>
              <a:t>Los socios clave son los proveedores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Suscripciones para vender sus productos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Incentivos por participación en eventos y formas de pago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roveedores, factor de competitividad empresarial | by Alibal | Medium"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577" y="3173218"/>
            <a:ext cx="4677736" cy="263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9. Costos </a:t>
            </a:r>
            <a:br>
              <a:rPr lang="es-CO"/>
            </a:br>
            <a:endParaRPr/>
          </a:p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/>
              <a:t>¿Cuáles son los principales costos de tu e-commerce?</a:t>
            </a:r>
            <a:endParaRPr/>
          </a:p>
        </p:txBody>
      </p:sp>
      <p:sp>
        <p:nvSpPr>
          <p:cNvPr id="291" name="Google Shape;291;p1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Costos por comisiones financieras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Costos logísticos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Costos por asesorías contables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Costos de mantenimiento de la infraestructura tecnológica </a:t>
            </a:r>
            <a:endParaRPr/>
          </a:p>
        </p:txBody>
      </p:sp>
      <p:pic>
        <p:nvPicPr>
          <p:cNvPr descr="Cómo calcular el costo de una hipoteca? | by Jose Carlos González | Yals |  Medium"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856" y="3429000"/>
            <a:ext cx="4762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Planteamiento del problema </a:t>
            </a:r>
            <a:endParaRPr/>
          </a:p>
        </p:txBody>
      </p:sp>
      <p:sp>
        <p:nvSpPr>
          <p:cNvPr id="173" name="Google Shape;173;p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Hay 5 islas de basura en el mundo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La isla de basura es 3 veces mas grande que Francia y 10 veces mas que buenos aires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Hay cinco islas como esas en el mundo </a:t>
            </a:r>
            <a:endParaRPr/>
          </a:p>
        </p:txBody>
      </p:sp>
      <p:pic>
        <p:nvPicPr>
          <p:cNvPr descr="Isla de basura es tres veces más grande que Francia" id="174" name="Google Shape;17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4" y="2609235"/>
            <a:ext cx="4066768" cy="234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Ejemplos de emprendimientos a nivel mundial  </a:t>
            </a:r>
            <a:endParaRPr/>
          </a:p>
        </p:txBody>
      </p:sp>
      <p:sp>
        <p:nvSpPr>
          <p:cNvPr id="180" name="Google Shape;180;p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Utiliza una maquina de dragado con la cual remueve 110 toneladas del mar </a:t>
            </a:r>
            <a:endParaRPr/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Boyan Slan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The Ocean Clean Up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he Ocean Cleanup is awarded Macquarie 50th Anniversary Award | The Ocean  Cleanup" id="182" name="Google Shape;1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391" y="3429000"/>
            <a:ext cx="3910575" cy="218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820" y="3218828"/>
            <a:ext cx="2953371" cy="279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Ejemplos de emprendimientos a nivel mundial 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s-CO" sz="1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Andrew Cooper y Alex Shulze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 sz="1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4Ocean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Recogen basura de las costas para hacer manillas de plástico reciclado </a:t>
            </a:r>
            <a:endParaRPr/>
          </a:p>
        </p:txBody>
      </p:sp>
      <p:pic>
        <p:nvPicPr>
          <p:cNvPr descr="Andrew y Alex - 4Ocean" id="191" name="Google Shape;1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3429000"/>
            <a:ext cx="3800475" cy="2534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ocean Co-Founders Andrew Cooper and Alex Schulze Named Forbes 30 Under 30  Social Entrepreneurs" id="192" name="Google Shape;1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767" y="3258505"/>
            <a:ext cx="4313864" cy="28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Inspiración: el movimiento de upciclyng en Alemania 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7319999" y="1963883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Ferias anuales por las calles de berlín de artículos de moda y decoración, elaborados con materiales reciclados </a:t>
            </a:r>
            <a:endParaRPr/>
          </a:p>
        </p:txBody>
      </p:sp>
      <p:pic>
        <p:nvPicPr>
          <p:cNvPr descr="Leipzig, Alemania. 25 Oct, 2018. 25 de octubre de 2018, Alemania, Leipzig:  Curadora Lilly M. Bozzo-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767" y="1963883"/>
            <a:ext cx="4815233" cy="3544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 Upcycling llega a la Argentina" id="200" name="Google Shape;2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432" y="3521144"/>
            <a:ext cx="51435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mania: Diseño, reciclaje y ecología con el upcycling -  masverdedigital.com" id="201" name="Google Shape;201;p5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1339" y="1963883"/>
            <a:ext cx="3572995" cy="222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Algo de la realidad en Latinoamérica </a:t>
            </a:r>
            <a:endParaRPr/>
          </a:p>
        </p:txBody>
      </p:sp>
      <p:pic>
        <p:nvPicPr>
          <p:cNvPr id="207" name="Google Shape;20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763" y="2126222"/>
            <a:ext cx="4313237" cy="215378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En Colombia y Latinoamérica hay muchas empresas dedicadas a la producción de plásticos biodegradables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Las empresas latinoamericanas relacionadas con la moda y/o el emprendimiento sostenible es escasa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latos biodegradables hechos con hojas naturales que se descomponen en 28  días" id="209" name="Google Shape;2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877" y="3680687"/>
            <a:ext cx="3191504" cy="2553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resa colombiana producirá empaques con material biodegradable - IQ Latino" id="210" name="Google Shape;2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5853" y="4280006"/>
            <a:ext cx="3710801" cy="177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b="1" lang="es-CO"/>
              <a:t>Modelo canvas </a:t>
            </a:r>
            <a:endParaRPr/>
          </a:p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s-CO"/>
              <a:t>Modelo creado por Alex Ostenwalder orientado a mostrar la realidad económica de un negocio</a:t>
            </a:r>
            <a:endParaRPr/>
          </a:p>
        </p:txBody>
      </p:sp>
      <p:pic>
        <p:nvPicPr>
          <p:cNvPr descr="Modelo Canvas Explicado Paso a Paso + 2 Ejemplos | Innokabi" id="217" name="Google Shape;2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013" y="1288193"/>
            <a:ext cx="5181600" cy="373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1. Segmento de mercado </a:t>
            </a:r>
            <a:endParaRPr/>
          </a:p>
        </p:txBody>
      </p:sp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¿a quien ayudas?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¿Cuál es el sector de mercado que deseas cubrir?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CO"/>
              <a:t>¿Quiénes son tus clientes?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El pequeño y mediano empresario ¡¡la persona que quiere hacer su artículo de material reciclado !!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El comprador sensible </a:t>
            </a:r>
            <a:r>
              <a:rPr lang="es-CO"/>
              <a:t>aquel comprador que es sensible al tema ambiental y es fan de la moda y el diseño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El comprador habitual </a:t>
            </a:r>
            <a:r>
              <a:rPr lang="es-CO"/>
              <a:t>la persona que tiene </a:t>
            </a:r>
            <a:r>
              <a:rPr b="1" lang="es-CO"/>
              <a:t>buen gusto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MODELO B2B y B2C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descr="Segmentación del mercado: ¡la clave para potenciar tus ventas!" id="225" name="Google Shape;2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4125117"/>
            <a:ext cx="3794459" cy="189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55" y="1905000"/>
            <a:ext cx="2729051" cy="3505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CO"/>
              <a:t>2. Propuesta de valor plan de negocios  </a:t>
            </a:r>
            <a:endParaRPr/>
          </a:p>
        </p:txBody>
      </p:sp>
      <p:sp>
        <p:nvSpPr>
          <p:cNvPr id="232" name="Google Shape;232;p9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Venta de productos de moda y decoración de manufactura ecológica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s-CO"/>
              <a:t>LA MAGIA DE UNIR EL DISEÑO CON EL CUIDADO DEL MEDIO AMBIENTE 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5635" y="1938613"/>
            <a:ext cx="2985113" cy="33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140" y="4048646"/>
            <a:ext cx="37623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ESORU" id="235" name="Google Shape;235;p9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1768" y="4048646"/>
            <a:ext cx="2729051" cy="23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2021-02-24T23:59:23Z</dcterms:created>
  <dc:creator>Juan David Franco Hernandez</dc:creator>
</cp:coreProperties>
</file>